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8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96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8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8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34</TotalTime>
  <Words>40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8</vt:lpstr>
      <vt:lpstr> 8 x1</vt:lpstr>
      <vt:lpstr> 8 x2</vt:lpstr>
      <vt:lpstr> 8 x3</vt:lpstr>
      <vt:lpstr> 8 x4</vt:lpstr>
      <vt:lpstr> 8 x5</vt:lpstr>
      <vt:lpstr> 8 x6</vt:lpstr>
      <vt:lpstr> 8 x7</vt:lpstr>
      <vt:lpstr> 8 x8</vt:lpstr>
      <vt:lpstr> 8 x9</vt:lpstr>
      <vt:lpstr>  8 x10</vt:lpstr>
      <vt:lpstr>  8 x11</vt:lpstr>
      <vt:lpstr>  8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28</cp:revision>
  <dcterms:created xsi:type="dcterms:W3CDTF">2011-05-13T17:42:59Z</dcterms:created>
  <dcterms:modified xsi:type="dcterms:W3CDTF">2011-05-13T19:28:14Z</dcterms:modified>
</cp:coreProperties>
</file>