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4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4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4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42</TotalTime>
  <Words>41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4</vt:lpstr>
      <vt:lpstr> 4  x1</vt:lpstr>
      <vt:lpstr> 4 x2</vt:lpstr>
      <vt:lpstr> 4 x3</vt:lpstr>
      <vt:lpstr> 4 x4</vt:lpstr>
      <vt:lpstr> 4 x5</vt:lpstr>
      <vt:lpstr> 4 x6</vt:lpstr>
      <vt:lpstr> 4 x7</vt:lpstr>
      <vt:lpstr> 4 x8</vt:lpstr>
      <vt:lpstr> 4 x9</vt:lpstr>
      <vt:lpstr>  4 x10</vt:lpstr>
      <vt:lpstr>  4 x11</vt:lpstr>
      <vt:lpstr>  4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34</cp:revision>
  <dcterms:created xsi:type="dcterms:W3CDTF">2011-05-13T17:42:59Z</dcterms:created>
  <dcterms:modified xsi:type="dcterms:W3CDTF">2011-05-13T19:27:24Z</dcterms:modified>
</cp:coreProperties>
</file>