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857224" y="4000504"/>
            <a:ext cx="7772400" cy="903534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marR="9144" algn="l">
              <a:defRPr sz="36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857224" y="5143512"/>
            <a:ext cx="7772400" cy="651504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altLang="ja-JP" smtClean="0"/>
              <a:t>Click to edit Master subtitle style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429652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Rectangle 17"/>
          <p:cNvSpPr/>
          <p:nvPr/>
        </p:nvSpPr>
        <p:spPr>
          <a:xfrm>
            <a:off x="7286644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Rectangle 18"/>
          <p:cNvSpPr/>
          <p:nvPr/>
        </p:nvSpPr>
        <p:spPr>
          <a:xfrm>
            <a:off x="7286644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Rectangle 19"/>
          <p:cNvSpPr/>
          <p:nvPr/>
        </p:nvSpPr>
        <p:spPr>
          <a:xfrm>
            <a:off x="7572396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Rectangle 20"/>
          <p:cNvSpPr/>
          <p:nvPr/>
        </p:nvSpPr>
        <p:spPr>
          <a:xfrm>
            <a:off x="7572396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Rectangle 21"/>
          <p:cNvSpPr/>
          <p:nvPr/>
        </p:nvSpPr>
        <p:spPr>
          <a:xfrm>
            <a:off x="7858148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Rectangle 22"/>
          <p:cNvSpPr/>
          <p:nvPr/>
        </p:nvSpPr>
        <p:spPr>
          <a:xfrm>
            <a:off x="7858148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Rectangle 23"/>
          <p:cNvSpPr/>
          <p:nvPr/>
        </p:nvSpPr>
        <p:spPr>
          <a:xfrm>
            <a:off x="8429652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Rectangle 24"/>
          <p:cNvSpPr/>
          <p:nvPr/>
        </p:nvSpPr>
        <p:spPr>
          <a:xfrm>
            <a:off x="8143900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Rectangle 25"/>
          <p:cNvSpPr/>
          <p:nvPr/>
        </p:nvSpPr>
        <p:spPr>
          <a:xfrm>
            <a:off x="8143900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Rectangle 26"/>
          <p:cNvSpPr/>
          <p:nvPr/>
        </p:nvSpPr>
        <p:spPr>
          <a:xfrm>
            <a:off x="7572396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Rectangle 29"/>
          <p:cNvSpPr/>
          <p:nvPr/>
        </p:nvSpPr>
        <p:spPr>
          <a:xfrm>
            <a:off x="7858148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Rectangle 30"/>
          <p:cNvSpPr/>
          <p:nvPr/>
        </p:nvSpPr>
        <p:spPr>
          <a:xfrm>
            <a:off x="8429652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Rectangle 32"/>
          <p:cNvSpPr/>
          <p:nvPr/>
        </p:nvSpPr>
        <p:spPr>
          <a:xfrm>
            <a:off x="8143900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Rectangle 36"/>
          <p:cNvSpPr/>
          <p:nvPr/>
        </p:nvSpPr>
        <p:spPr>
          <a:xfrm>
            <a:off x="7286644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4214818"/>
            <a:ext cx="5718048" cy="977486"/>
          </a:xfrm>
        </p:spPr>
        <p:txBody>
          <a:bodyPr lIns="82296" tIns="45720" bIns="0" anchor="t"/>
          <a:lstStyle>
            <a:lvl1pPr marL="374904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366404"/>
            <a:ext cx="8156448" cy="777240"/>
          </a:xfrm>
        </p:spPr>
        <p:txBody>
          <a:bodyPr tIns="64008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l">
              <a:buNone/>
              <a:defRPr sz="38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714348" y="5277543"/>
            <a:ext cx="750099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2528878" cy="1162050"/>
          </a:xfrm>
        </p:spPr>
        <p:txBody>
          <a:bodyPr anchor="ctr"/>
          <a:lstStyle>
            <a:lvl1pPr algn="l">
              <a:buNone/>
              <a:defRPr sz="20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28878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285728"/>
            <a:ext cx="5486400" cy="57213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914400" y="4941829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57166"/>
            <a:ext cx="6858048" cy="4286280"/>
          </a:xfrm>
          <a:noFill/>
          <a:ln w="12700">
            <a:noFill/>
          </a:ln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lang="en-US" altLang="ja-JP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914400" y="5643578"/>
            <a:ext cx="6858000" cy="428628"/>
          </a:xfrm>
        </p:spPr>
        <p:txBody>
          <a:bodyPr>
            <a:normAutofit/>
          </a:bodyPr>
          <a:lstStyle>
            <a:lvl1pPr marL="27432" indent="0">
              <a:spcBef>
                <a:spcPts val="0"/>
              </a:spcBef>
              <a:buNone/>
              <a:defRPr sz="11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-1"/>
            <a:ext cx="214282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571612"/>
            <a:ext cx="7772400" cy="4783948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21461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100">
                <a:solidFill>
                  <a:schemeClr val="tx2"/>
                </a:solidFill>
              </a:defRPr>
            </a:lvl1pPr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21461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21461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200">
                <a:solidFill>
                  <a:schemeClr val="tx2"/>
                </a:solidFill>
              </a:defRPr>
            </a:lvl1pPr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-3293075" y="342900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-3243408" y="342823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3185349" y="3428230"/>
            <a:ext cx="6858000" cy="1588"/>
          </a:xfrm>
          <a:prstGeom prst="line">
            <a:avLst/>
          </a:prstGeom>
          <a:ln w="31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5699724" y="3428182"/>
            <a:ext cx="6858000" cy="1588"/>
          </a:xfrm>
          <a:prstGeom prst="line">
            <a:avLst/>
          </a:prstGeom>
          <a:ln w="285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1" sz="4000" b="1" kern="1200" cap="none" spc="0" baseline="0">
          <a:ln/>
          <a:gradFill>
            <a:gsLst>
              <a:gs pos="0">
                <a:schemeClr val="tx2">
                  <a:lumMod val="90000"/>
                </a:schemeClr>
              </a:gs>
              <a:gs pos="50000">
                <a:schemeClr val="tx2">
                  <a:lumMod val="50000"/>
                </a:schemeClr>
              </a:gs>
              <a:gs pos="100000">
                <a:schemeClr val="tx2">
                  <a:lumMod val="25000"/>
                </a:schemeClr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accent2">
            <a:lumMod val="75000"/>
          </a:schemeClr>
        </a:buClr>
        <a:buSzPct val="85000"/>
        <a:buFont typeface="Wingdings 2" pitchFamily="18" charset="2"/>
        <a:buChar char="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>
            <a:lumMod val="60000"/>
            <a:lumOff val="40000"/>
          </a:schemeClr>
        </a:buClr>
        <a:buSzPct val="80000"/>
        <a:buFont typeface="Wingdings" pitchFamily="2" charset="2"/>
        <a:buChar char="l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>
            <a:lumMod val="40000"/>
            <a:lumOff val="60000"/>
          </a:schemeClr>
        </a:buClr>
        <a:buSzPct val="65000"/>
        <a:buFont typeface="Wingdings 2" pitchFamily="18" charset="2"/>
        <a:buChar char="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2">
            <a:lumMod val="20000"/>
            <a:lumOff val="80000"/>
          </a:schemeClr>
        </a:buClr>
        <a:buSzPct val="100000"/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2">
            <a:lumMod val="75000"/>
          </a:schemeClr>
        </a:buClr>
        <a:buSzPct val="50000"/>
        <a:buFont typeface="Wingdings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000" dirty="0" smtClean="0">
                <a:latin typeface="Comic Sans MS" pitchFamily="66" charset="0"/>
              </a:rPr>
              <a:t>Multiplication</a:t>
            </a:r>
            <a:r>
              <a:rPr lang="en-US" sz="9600" dirty="0" smtClean="0">
                <a:latin typeface="Comic Sans MS" pitchFamily="66" charset="0"/>
              </a:rPr>
              <a:t/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Facts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3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3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x9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27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6858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3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x10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30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3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x11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33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838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3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smtClean="0">
                <a:latin typeface="Comic Sans MS" pitchFamily="66" charset="0"/>
              </a:rPr>
              <a:t>36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Good Job!!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Come Back Soon!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0668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3 </a:t>
            </a:r>
            <a:r>
              <a:rPr lang="en-US" sz="9600" b="1" dirty="0" smtClean="0">
                <a:latin typeface="Comic Sans MS" pitchFamily="66" charset="0"/>
              </a:rPr>
              <a:t/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x1</a:t>
            </a:r>
            <a:endParaRPr lang="en-US" sz="9600" b="1" u="sng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100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3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12954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 3</a:t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38862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 6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219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3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x3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9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906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3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x4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12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143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3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x5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15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3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x6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18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3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x7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21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3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x8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24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wilight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Twilight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0" t="100000" r="5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0" t="100000" r="50000" b="10000"/>
          </a:path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0000"/>
                <a:satMod val="200000"/>
              </a:schemeClr>
            </a:duotone>
          </a:blip>
          <a:tile tx="0" ty="0" sx="120000" sy="12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</Template>
  <TotalTime>44</TotalTime>
  <Words>41</Words>
  <Application>Microsoft Office PowerPoint</Application>
  <PresentationFormat>On-screen Show (4:3)</PresentationFormat>
  <Paragraphs>26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Twilight</vt:lpstr>
      <vt:lpstr>Multiplication Facts 3</vt:lpstr>
      <vt:lpstr> 3  x1</vt:lpstr>
      <vt:lpstr> 3 x2</vt:lpstr>
      <vt:lpstr> 3 x3</vt:lpstr>
      <vt:lpstr> 3 x4</vt:lpstr>
      <vt:lpstr> 3 x5</vt:lpstr>
      <vt:lpstr> 3 x6</vt:lpstr>
      <vt:lpstr> 3 x7</vt:lpstr>
      <vt:lpstr> 3 x8</vt:lpstr>
      <vt:lpstr> 3 x9</vt:lpstr>
      <vt:lpstr>  3 x10</vt:lpstr>
      <vt:lpstr>  3 x11</vt:lpstr>
      <vt:lpstr>  3 x12</vt:lpstr>
      <vt:lpstr>Good Job!! Come Back Soon!</vt:lpstr>
    </vt:vector>
  </TitlesOfParts>
  <Company>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x1</dc:title>
  <dc:creator>user</dc:creator>
  <cp:lastModifiedBy>user</cp:lastModifiedBy>
  <cp:revision>36</cp:revision>
  <dcterms:created xsi:type="dcterms:W3CDTF">2011-05-13T17:42:59Z</dcterms:created>
  <dcterms:modified xsi:type="dcterms:W3CDTF">2011-05-13T19:27:15Z</dcterms:modified>
</cp:coreProperties>
</file>