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2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 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2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46</TotalTime>
  <Words>41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2</vt:lpstr>
      <vt:lpstr> 2  x1</vt:lpstr>
      <vt:lpstr> 2 x2</vt:lpstr>
      <vt:lpstr> 2 x3</vt:lpstr>
      <vt:lpstr> 2 x4</vt:lpstr>
      <vt:lpstr> 2 x5</vt:lpstr>
      <vt:lpstr> 2 x6</vt:lpstr>
      <vt:lpstr> 2 x7</vt:lpstr>
      <vt:lpstr> 2 x8</vt:lpstr>
      <vt:lpstr> 2 x9</vt:lpstr>
      <vt:lpstr>  2 x10</vt:lpstr>
      <vt:lpstr>  2 x11</vt:lpstr>
      <vt:lpstr>  2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38</cp:revision>
  <dcterms:created xsi:type="dcterms:W3CDTF">2011-05-13T17:42:59Z</dcterms:created>
  <dcterms:modified xsi:type="dcterms:W3CDTF">2011-05-13T19:27:06Z</dcterms:modified>
</cp:coreProperties>
</file>