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8" r:id="rId2"/>
    <p:sldId id="256" r:id="rId3"/>
    <p:sldId id="257" r:id="rId4"/>
    <p:sldId id="258" r:id="rId5"/>
    <p:sldId id="259" r:id="rId6"/>
    <p:sldId id="260" r:id="rId7"/>
    <p:sldId id="261" r:id="rId8"/>
    <p:sldId id="263" r:id="rId9"/>
    <p:sldId id="262" r:id="rId10"/>
    <p:sldId id="264" r:id="rId11"/>
    <p:sldId id="265" r:id="rId12"/>
    <p:sldId id="266" r:id="rId13"/>
    <p:sldId id="267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857224" y="4000504"/>
            <a:ext cx="7772400" cy="903534"/>
          </a:xfrm>
        </p:spPr>
        <p:txBody>
          <a:bodyPr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>
            <a:lvl1pPr marR="9144" algn="l">
              <a:defRPr sz="3600" b="1" cap="none" spc="0" baseline="0">
                <a:ln/>
                <a:solidFill>
                  <a:schemeClr val="tx2">
                    <a:lumMod val="75000"/>
                  </a:schemeClr>
                </a:solidFill>
                <a:effectLst/>
              </a:defRPr>
            </a:lvl1pPr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857224" y="5143512"/>
            <a:ext cx="7772400" cy="651504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altLang="ja-JP" smtClean="0"/>
              <a:t>Click to edit Master subtitle style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8429652" y="3357562"/>
            <a:ext cx="214314" cy="214314"/>
          </a:xfrm>
          <a:prstGeom prst="rect">
            <a:avLst/>
          </a:prstGeom>
          <a:solidFill>
            <a:schemeClr val="bg2">
              <a:lumMod val="60000"/>
              <a:lumOff val="40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Rectangle 17"/>
          <p:cNvSpPr/>
          <p:nvPr/>
        </p:nvSpPr>
        <p:spPr>
          <a:xfrm>
            <a:off x="7286644" y="2786058"/>
            <a:ext cx="214314" cy="214314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Rectangle 18"/>
          <p:cNvSpPr/>
          <p:nvPr/>
        </p:nvSpPr>
        <p:spPr>
          <a:xfrm>
            <a:off x="7286644" y="3357562"/>
            <a:ext cx="214314" cy="214314"/>
          </a:xfrm>
          <a:prstGeom prst="rect">
            <a:avLst/>
          </a:prstGeom>
          <a:solidFill>
            <a:schemeClr val="bg2">
              <a:lumMod val="60000"/>
              <a:lumOff val="40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Rectangle 19"/>
          <p:cNvSpPr/>
          <p:nvPr/>
        </p:nvSpPr>
        <p:spPr>
          <a:xfrm>
            <a:off x="7572396" y="2786058"/>
            <a:ext cx="214314" cy="214314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Rectangle 20"/>
          <p:cNvSpPr/>
          <p:nvPr/>
        </p:nvSpPr>
        <p:spPr>
          <a:xfrm>
            <a:off x="7572396" y="3357562"/>
            <a:ext cx="214314" cy="214314"/>
          </a:xfrm>
          <a:prstGeom prst="rect">
            <a:avLst/>
          </a:prstGeom>
          <a:solidFill>
            <a:schemeClr val="bg2">
              <a:lumMod val="60000"/>
              <a:lumOff val="40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Rectangle 21"/>
          <p:cNvSpPr/>
          <p:nvPr/>
        </p:nvSpPr>
        <p:spPr>
          <a:xfrm>
            <a:off x="7858148" y="2786058"/>
            <a:ext cx="214314" cy="214314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Rectangle 22"/>
          <p:cNvSpPr/>
          <p:nvPr/>
        </p:nvSpPr>
        <p:spPr>
          <a:xfrm>
            <a:off x="7858148" y="3357562"/>
            <a:ext cx="214314" cy="214314"/>
          </a:xfrm>
          <a:prstGeom prst="rect">
            <a:avLst/>
          </a:prstGeom>
          <a:solidFill>
            <a:schemeClr val="bg2">
              <a:lumMod val="60000"/>
              <a:lumOff val="40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Rectangle 23"/>
          <p:cNvSpPr/>
          <p:nvPr/>
        </p:nvSpPr>
        <p:spPr>
          <a:xfrm>
            <a:off x="8429652" y="2786058"/>
            <a:ext cx="214314" cy="214314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Rectangle 24"/>
          <p:cNvSpPr/>
          <p:nvPr/>
        </p:nvSpPr>
        <p:spPr>
          <a:xfrm>
            <a:off x="8143900" y="3357562"/>
            <a:ext cx="214314" cy="214314"/>
          </a:xfrm>
          <a:prstGeom prst="rect">
            <a:avLst/>
          </a:prstGeom>
          <a:solidFill>
            <a:schemeClr val="bg2">
              <a:lumMod val="60000"/>
              <a:lumOff val="40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Rectangle 25"/>
          <p:cNvSpPr/>
          <p:nvPr/>
        </p:nvSpPr>
        <p:spPr>
          <a:xfrm>
            <a:off x="8143900" y="2786058"/>
            <a:ext cx="214314" cy="214314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Rectangle 26"/>
          <p:cNvSpPr/>
          <p:nvPr/>
        </p:nvSpPr>
        <p:spPr>
          <a:xfrm>
            <a:off x="7572396" y="3071810"/>
            <a:ext cx="214314" cy="214314"/>
          </a:xfrm>
          <a:prstGeom prst="rect">
            <a:avLst/>
          </a:prstGeom>
          <a:solidFill>
            <a:schemeClr val="bg2">
              <a:lumMod val="75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Rectangle 29"/>
          <p:cNvSpPr/>
          <p:nvPr/>
        </p:nvSpPr>
        <p:spPr>
          <a:xfrm>
            <a:off x="7858148" y="3071810"/>
            <a:ext cx="214314" cy="214314"/>
          </a:xfrm>
          <a:prstGeom prst="rect">
            <a:avLst/>
          </a:prstGeom>
          <a:solidFill>
            <a:schemeClr val="bg2">
              <a:lumMod val="75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Rectangle 30"/>
          <p:cNvSpPr/>
          <p:nvPr/>
        </p:nvSpPr>
        <p:spPr>
          <a:xfrm>
            <a:off x="8429652" y="3071810"/>
            <a:ext cx="214314" cy="214314"/>
          </a:xfrm>
          <a:prstGeom prst="rect">
            <a:avLst/>
          </a:prstGeom>
          <a:solidFill>
            <a:schemeClr val="bg2">
              <a:lumMod val="75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Rectangle 32"/>
          <p:cNvSpPr/>
          <p:nvPr/>
        </p:nvSpPr>
        <p:spPr>
          <a:xfrm>
            <a:off x="8143900" y="3071810"/>
            <a:ext cx="214314" cy="214314"/>
          </a:xfrm>
          <a:prstGeom prst="rect">
            <a:avLst/>
          </a:prstGeom>
          <a:solidFill>
            <a:schemeClr val="bg2">
              <a:lumMod val="75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Rectangle 36"/>
          <p:cNvSpPr/>
          <p:nvPr/>
        </p:nvSpPr>
        <p:spPr>
          <a:xfrm>
            <a:off x="7286644" y="3071810"/>
            <a:ext cx="214314" cy="214314"/>
          </a:xfrm>
          <a:prstGeom prst="rect">
            <a:avLst/>
          </a:prstGeom>
          <a:solidFill>
            <a:schemeClr val="bg2">
              <a:lumMod val="75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4214818"/>
            <a:ext cx="5718048" cy="977486"/>
          </a:xfrm>
        </p:spPr>
        <p:txBody>
          <a:bodyPr lIns="82296" tIns="45720" bIns="0" anchor="t"/>
          <a:lstStyle>
            <a:lvl1pPr marL="374904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366404"/>
            <a:ext cx="8156448" cy="777240"/>
          </a:xfrm>
        </p:spPr>
        <p:txBody>
          <a:bodyPr tIns="64008"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>
            <a:lvl1pPr algn="l">
              <a:buNone/>
              <a:defRPr sz="3800" b="1" cap="none" spc="0" baseline="0">
                <a:ln/>
                <a:solidFill>
                  <a:schemeClr val="tx2">
                    <a:lumMod val="75000"/>
                  </a:schemeClr>
                </a:solidFill>
                <a:effectLst/>
              </a:defRPr>
            </a:lvl1pPr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714348" y="5277543"/>
            <a:ext cx="7500990" cy="1588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2528878" cy="1162050"/>
          </a:xfrm>
        </p:spPr>
        <p:txBody>
          <a:bodyPr anchor="ctr"/>
          <a:lstStyle>
            <a:lvl1pPr algn="l">
              <a:buNone/>
              <a:defRPr sz="2000" b="0"/>
            </a:lvl1pPr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28878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285728"/>
            <a:ext cx="5486400" cy="572137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>
          <a:xfrm>
            <a:off x="914400" y="4941829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14400" y="357166"/>
            <a:ext cx="6858048" cy="4286280"/>
          </a:xfrm>
          <a:noFill/>
          <a:ln w="12700">
            <a:noFill/>
          </a:ln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lang="en-US" altLang="ja-JP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white">
          <a:xfrm>
            <a:off x="914400" y="5643578"/>
            <a:ext cx="6858000" cy="428628"/>
          </a:xfrm>
        </p:spPr>
        <p:txBody>
          <a:bodyPr>
            <a:normAutofit/>
          </a:bodyPr>
          <a:lstStyle>
            <a:lvl1pPr marL="27432" indent="0">
              <a:spcBef>
                <a:spcPts val="0"/>
              </a:spcBef>
              <a:buNone/>
              <a:defRPr sz="11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-1"/>
            <a:ext cx="214282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571612"/>
            <a:ext cx="7772400" cy="4783948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21461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>
              <a:defRPr sz="1100">
                <a:solidFill>
                  <a:schemeClr val="tx2"/>
                </a:solidFill>
              </a:defRPr>
            </a:lvl1pPr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21461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>
              <a:defRPr sz="11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21461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>
              <a:defRPr sz="1200">
                <a:solidFill>
                  <a:schemeClr val="tx2"/>
                </a:solidFill>
              </a:defRPr>
            </a:lvl1pPr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20" name="Straight Connector 19"/>
          <p:cNvCxnSpPr/>
          <p:nvPr/>
        </p:nvCxnSpPr>
        <p:spPr>
          <a:xfrm rot="5400000">
            <a:off x="-3293075" y="3429000"/>
            <a:ext cx="6858000" cy="1588"/>
          </a:xfrm>
          <a:prstGeom prst="line">
            <a:avLst/>
          </a:prstGeom>
          <a:ln w="12700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5400000">
            <a:off x="-3243408" y="3428230"/>
            <a:ext cx="6858000" cy="1588"/>
          </a:xfrm>
          <a:prstGeom prst="line">
            <a:avLst/>
          </a:prstGeom>
          <a:ln w="12700">
            <a:solidFill>
              <a:schemeClr val="bg2">
                <a:lumMod val="75000"/>
                <a:alpha val="59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-3185349" y="3428230"/>
            <a:ext cx="6858000" cy="1588"/>
          </a:xfrm>
          <a:prstGeom prst="line">
            <a:avLst/>
          </a:prstGeom>
          <a:ln w="3175">
            <a:solidFill>
              <a:schemeClr val="tx1">
                <a:alpha val="59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5400000">
            <a:off x="5699724" y="3428182"/>
            <a:ext cx="6858000" cy="1588"/>
          </a:xfrm>
          <a:prstGeom prst="line">
            <a:avLst/>
          </a:prstGeom>
          <a:ln w="28575">
            <a:solidFill>
              <a:schemeClr val="tx1">
                <a:alpha val="59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1" sz="4000" b="1" kern="1200" cap="none" spc="0" baseline="0">
          <a:ln/>
          <a:gradFill>
            <a:gsLst>
              <a:gs pos="0">
                <a:schemeClr val="tx2">
                  <a:lumMod val="90000"/>
                </a:schemeClr>
              </a:gs>
              <a:gs pos="50000">
                <a:schemeClr val="tx2">
                  <a:lumMod val="50000"/>
                </a:schemeClr>
              </a:gs>
              <a:gs pos="100000">
                <a:schemeClr val="tx2">
                  <a:lumMod val="25000"/>
                </a:schemeClr>
              </a:gs>
            </a:gsLst>
            <a:lin ang="5400000" scaled="0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accent2">
            <a:lumMod val="75000"/>
          </a:schemeClr>
        </a:buClr>
        <a:buSzPct val="85000"/>
        <a:buFont typeface="Wingdings 2" pitchFamily="18" charset="2"/>
        <a:buChar char=""/>
        <a:defRPr kumimoji="1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>
            <a:lumMod val="60000"/>
            <a:lumOff val="40000"/>
          </a:schemeClr>
        </a:buClr>
        <a:buSzPct val="80000"/>
        <a:buFont typeface="Wingdings" pitchFamily="2" charset="2"/>
        <a:buChar char="l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>
            <a:lumMod val="40000"/>
            <a:lumOff val="60000"/>
          </a:schemeClr>
        </a:buClr>
        <a:buSzPct val="65000"/>
        <a:buFont typeface="Wingdings 2" pitchFamily="18" charset="2"/>
        <a:buChar char="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2">
            <a:lumMod val="20000"/>
            <a:lumOff val="80000"/>
          </a:schemeClr>
        </a:buClr>
        <a:buSzPct val="100000"/>
        <a:buFont typeface="Arial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2">
            <a:lumMod val="75000"/>
          </a:schemeClr>
        </a:buClr>
        <a:buSzPct val="50000"/>
        <a:buFont typeface="Wingdings" pitchFamily="2" charset="2"/>
        <a:buChar char="n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8000" dirty="0" smtClean="0">
                <a:latin typeface="Comic Sans MS" pitchFamily="66" charset="0"/>
              </a:rPr>
              <a:t>Multiplication</a:t>
            </a:r>
            <a:r>
              <a:rPr lang="en-US" sz="9600" dirty="0" smtClean="0">
                <a:latin typeface="Comic Sans MS" pitchFamily="66" charset="0"/>
              </a:rPr>
              <a:t/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dirty="0" smtClean="0">
                <a:latin typeface="Comic Sans MS" pitchFamily="66" charset="0"/>
              </a:rPr>
              <a:t>Facts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dirty="0" smtClean="0">
                <a:latin typeface="Comic Sans MS" pitchFamily="66" charset="0"/>
              </a:rPr>
              <a:t>1</a:t>
            </a:r>
            <a:endParaRPr lang="en-US" sz="96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914400" y="762000"/>
            <a:ext cx="7772400" cy="903534"/>
          </a:xfrm>
        </p:spPr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 </a:t>
            </a:r>
            <a:r>
              <a:rPr lang="en-US" sz="9600" dirty="0" smtClean="0">
                <a:latin typeface="Comic Sans MS" pitchFamily="66" charset="0"/>
              </a:rPr>
              <a:t>1</a:t>
            </a:r>
            <a:r>
              <a:rPr lang="en-US" sz="9600" dirty="0" smtClean="0">
                <a:latin typeface="Comic Sans MS" pitchFamily="66" charset="0"/>
              </a:rPr>
              <a:t/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u="sng" dirty="0" smtClean="0">
                <a:latin typeface="Comic Sans MS" pitchFamily="66" charset="0"/>
              </a:rPr>
              <a:t>x9</a:t>
            </a:r>
            <a:endParaRPr lang="en-US" sz="9600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9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914400" y="685800"/>
            <a:ext cx="7772400" cy="903534"/>
          </a:xfrm>
        </p:spPr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 </a:t>
            </a:r>
            <a:r>
              <a:rPr lang="en-US" sz="9600" dirty="0" smtClean="0">
                <a:latin typeface="Comic Sans MS" pitchFamily="66" charset="0"/>
              </a:rPr>
              <a:t> 1</a:t>
            </a:r>
            <a:r>
              <a:rPr lang="en-US" sz="9600" dirty="0" smtClean="0">
                <a:latin typeface="Comic Sans MS" pitchFamily="66" charset="0"/>
              </a:rPr>
              <a:t/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u="sng" dirty="0" smtClean="0">
                <a:latin typeface="Comic Sans MS" pitchFamily="66" charset="0"/>
              </a:rPr>
              <a:t>x10</a:t>
            </a:r>
            <a:endParaRPr lang="en-US" sz="9600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10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914400" y="762000"/>
            <a:ext cx="7772400" cy="903534"/>
          </a:xfrm>
        </p:spPr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 </a:t>
            </a:r>
            <a:r>
              <a:rPr lang="en-US" sz="9600" dirty="0" smtClean="0">
                <a:latin typeface="Comic Sans MS" pitchFamily="66" charset="0"/>
              </a:rPr>
              <a:t> </a:t>
            </a:r>
            <a:r>
              <a:rPr lang="en-US" sz="9600" dirty="0" smtClean="0">
                <a:latin typeface="Comic Sans MS" pitchFamily="66" charset="0"/>
              </a:rPr>
              <a:t>1</a:t>
            </a:r>
            <a:r>
              <a:rPr lang="en-US" sz="9600" dirty="0" smtClean="0">
                <a:latin typeface="Comic Sans MS" pitchFamily="66" charset="0"/>
              </a:rPr>
              <a:t/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u="sng" dirty="0" smtClean="0">
                <a:latin typeface="Comic Sans MS" pitchFamily="66" charset="0"/>
              </a:rPr>
              <a:t>x11</a:t>
            </a:r>
            <a:endParaRPr lang="en-US" sz="9600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11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762000" y="838200"/>
            <a:ext cx="7772400" cy="903534"/>
          </a:xfrm>
        </p:spPr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 </a:t>
            </a:r>
            <a:r>
              <a:rPr lang="en-US" sz="9600" dirty="0" smtClean="0">
                <a:latin typeface="Comic Sans MS" pitchFamily="66" charset="0"/>
              </a:rPr>
              <a:t> 1</a:t>
            </a:r>
            <a:r>
              <a:rPr lang="en-US" sz="9600" dirty="0" smtClean="0">
                <a:latin typeface="Comic Sans MS" pitchFamily="66" charset="0"/>
              </a:rPr>
              <a:t/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u="sng" dirty="0" smtClean="0">
                <a:latin typeface="Comic Sans MS" pitchFamily="66" charset="0"/>
              </a:rPr>
              <a:t>x12</a:t>
            </a:r>
            <a:endParaRPr lang="en-US" sz="9600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12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ransition>
    <p:sndAc>
      <p:stSnd>
        <p:snd r:embed="rId2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Good Job!!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dirty="0" smtClean="0">
                <a:latin typeface="Comic Sans MS" pitchFamily="66" charset="0"/>
              </a:rPr>
              <a:t>Come Back Soon!</a:t>
            </a:r>
            <a:endParaRPr lang="en-US" sz="96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1066800"/>
            <a:ext cx="7772400" cy="1470025"/>
          </a:xfrm>
        </p:spPr>
        <p:txBody>
          <a:bodyPr>
            <a:noAutofit/>
          </a:bodyPr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 1 </a:t>
            </a:r>
            <a:r>
              <a:rPr lang="en-US" sz="9600" b="1" dirty="0" smtClean="0">
                <a:latin typeface="Comic Sans MS" pitchFamily="66" charset="0"/>
              </a:rPr>
              <a:t/>
            </a:r>
            <a:br>
              <a:rPr lang="en-US" sz="9600" b="1" dirty="0" smtClean="0">
                <a:latin typeface="Comic Sans MS" pitchFamily="66" charset="0"/>
              </a:rPr>
            </a:br>
            <a:r>
              <a:rPr lang="en-US" sz="9600" b="1" u="sng" dirty="0" smtClean="0">
                <a:latin typeface="Comic Sans MS" pitchFamily="66" charset="0"/>
              </a:rPr>
              <a:t>x1</a:t>
            </a:r>
            <a:endParaRPr lang="en-US" sz="9600" b="1" u="sng" dirty="0">
              <a:latin typeface="Comic Sans MS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3810000"/>
            <a:ext cx="7406640" cy="1752600"/>
          </a:xfrm>
        </p:spPr>
        <p:txBody>
          <a:bodyPr>
            <a:norm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1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838200" y="1295400"/>
            <a:ext cx="7772400" cy="1470025"/>
          </a:xfrm>
        </p:spPr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 1</a:t>
            </a:r>
            <a:r>
              <a:rPr lang="en-US" sz="9600" b="1" dirty="0" smtClean="0">
                <a:latin typeface="Comic Sans MS" pitchFamily="66" charset="0"/>
              </a:rPr>
              <a:t/>
            </a:r>
            <a:br>
              <a:rPr lang="en-US" sz="9600" b="1" dirty="0" smtClean="0">
                <a:latin typeface="Comic Sans MS" pitchFamily="66" charset="0"/>
              </a:rPr>
            </a:br>
            <a:r>
              <a:rPr lang="en-US" sz="9600" b="1" u="sng" dirty="0" smtClean="0">
                <a:latin typeface="Comic Sans MS" pitchFamily="66" charset="0"/>
              </a:rPr>
              <a:t>x2</a:t>
            </a:r>
            <a:endParaRPr lang="en-US" sz="9600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066800" y="3886200"/>
            <a:ext cx="7406640" cy="1752600"/>
          </a:xfrm>
        </p:spPr>
        <p:txBody>
          <a:bodyPr>
            <a:norm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 2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762000" y="1219200"/>
            <a:ext cx="7772400" cy="903534"/>
          </a:xfrm>
        </p:spPr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 1</a:t>
            </a:r>
            <a:r>
              <a:rPr lang="en-US" sz="9600" dirty="0" smtClean="0">
                <a:latin typeface="Comic Sans MS" pitchFamily="66" charset="0"/>
              </a:rPr>
              <a:t/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u="sng" dirty="0" smtClean="0">
                <a:latin typeface="Comic Sans MS" pitchFamily="66" charset="0"/>
              </a:rPr>
              <a:t>x3</a:t>
            </a:r>
            <a:endParaRPr lang="en-US" sz="9600" u="sng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3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838200" y="990600"/>
            <a:ext cx="7772400" cy="903534"/>
          </a:xfrm>
        </p:spPr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 </a:t>
            </a:r>
            <a:r>
              <a:rPr lang="en-US" sz="9600" dirty="0" smtClean="0">
                <a:latin typeface="Comic Sans MS" pitchFamily="66" charset="0"/>
              </a:rPr>
              <a:t>1</a:t>
            </a:r>
            <a:r>
              <a:rPr lang="en-US" sz="9600" dirty="0" smtClean="0">
                <a:latin typeface="Comic Sans MS" pitchFamily="66" charset="0"/>
              </a:rPr>
              <a:t/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u="sng" dirty="0" smtClean="0">
                <a:latin typeface="Comic Sans MS" pitchFamily="66" charset="0"/>
              </a:rPr>
              <a:t>x4</a:t>
            </a:r>
            <a:endParaRPr lang="en-US" sz="9600" u="sng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4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762000" y="1143000"/>
            <a:ext cx="7772400" cy="903534"/>
          </a:xfrm>
        </p:spPr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 1</a:t>
            </a:r>
            <a:r>
              <a:rPr lang="en-US" sz="9600" dirty="0" smtClean="0">
                <a:latin typeface="Comic Sans MS" pitchFamily="66" charset="0"/>
              </a:rPr>
              <a:t/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u="sng" dirty="0" smtClean="0">
                <a:latin typeface="Comic Sans MS" pitchFamily="66" charset="0"/>
              </a:rPr>
              <a:t>x5</a:t>
            </a:r>
            <a:endParaRPr lang="en-US" sz="9600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b="1" smtClean="0">
                <a:latin typeface="Comic Sans MS" pitchFamily="66" charset="0"/>
              </a:rPr>
              <a:t>5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838200" y="914400"/>
            <a:ext cx="7772400" cy="903534"/>
          </a:xfrm>
        </p:spPr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 </a:t>
            </a:r>
            <a:r>
              <a:rPr lang="en-US" sz="9600" dirty="0" smtClean="0">
                <a:latin typeface="Comic Sans MS" pitchFamily="66" charset="0"/>
              </a:rPr>
              <a:t>1</a:t>
            </a:r>
            <a:r>
              <a:rPr lang="en-US" sz="9600" dirty="0" smtClean="0">
                <a:latin typeface="Comic Sans MS" pitchFamily="66" charset="0"/>
              </a:rPr>
              <a:t/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u="sng" dirty="0" smtClean="0">
                <a:latin typeface="Comic Sans MS" pitchFamily="66" charset="0"/>
              </a:rPr>
              <a:t>x6</a:t>
            </a:r>
            <a:endParaRPr lang="en-US" sz="9600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6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838200" y="914400"/>
            <a:ext cx="7772400" cy="903534"/>
          </a:xfrm>
        </p:spPr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 1</a:t>
            </a:r>
            <a:r>
              <a:rPr lang="en-US" sz="9600" dirty="0" smtClean="0">
                <a:latin typeface="Comic Sans MS" pitchFamily="66" charset="0"/>
              </a:rPr>
              <a:t/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u="sng" dirty="0" smtClean="0">
                <a:latin typeface="Comic Sans MS" pitchFamily="66" charset="0"/>
              </a:rPr>
              <a:t>x7</a:t>
            </a:r>
            <a:endParaRPr lang="en-US" sz="9600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7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914400" y="914400"/>
            <a:ext cx="7772400" cy="903534"/>
          </a:xfrm>
        </p:spPr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 1</a:t>
            </a:r>
            <a:r>
              <a:rPr lang="en-US" sz="9600" dirty="0" smtClean="0">
                <a:latin typeface="Comic Sans MS" pitchFamily="66" charset="0"/>
              </a:rPr>
              <a:t/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u="sng" dirty="0" smtClean="0">
                <a:latin typeface="Comic Sans MS" pitchFamily="66" charset="0"/>
              </a:rPr>
              <a:t>x8</a:t>
            </a:r>
            <a:endParaRPr lang="en-US" sz="9600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8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wilight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wilight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wilight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0" t="100000" r="5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0" t="100000" r="50000" b="10000"/>
          </a:path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0000"/>
                <a:satMod val="200000"/>
              </a:schemeClr>
            </a:duotone>
          </a:blip>
          <a:tile tx="0" ty="0" sx="120000" sy="12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Twilight</Template>
  <TotalTime>48</TotalTime>
  <Words>41</Words>
  <Application>Microsoft Office PowerPoint</Application>
  <PresentationFormat>On-screen Show (4:3)</PresentationFormat>
  <Paragraphs>26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Twilight</vt:lpstr>
      <vt:lpstr>Multiplication Facts 1</vt:lpstr>
      <vt:lpstr> 1  x1</vt:lpstr>
      <vt:lpstr> 1 x2</vt:lpstr>
      <vt:lpstr> 1 x3</vt:lpstr>
      <vt:lpstr> 1 x4</vt:lpstr>
      <vt:lpstr> 1 x5</vt:lpstr>
      <vt:lpstr> 1 x6</vt:lpstr>
      <vt:lpstr> 1 x7</vt:lpstr>
      <vt:lpstr> 1 x8</vt:lpstr>
      <vt:lpstr> 1 x9</vt:lpstr>
      <vt:lpstr>  1 x10</vt:lpstr>
      <vt:lpstr>  1 x11</vt:lpstr>
      <vt:lpstr>  1 x12</vt:lpstr>
      <vt:lpstr>Good Job!! Come Back Soon!</vt:lpstr>
    </vt:vector>
  </TitlesOfParts>
  <Company>SA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12 x1</dc:title>
  <dc:creator>user</dc:creator>
  <cp:lastModifiedBy>user</cp:lastModifiedBy>
  <cp:revision>40</cp:revision>
  <dcterms:created xsi:type="dcterms:W3CDTF">2011-05-13T17:42:59Z</dcterms:created>
  <dcterms:modified xsi:type="dcterms:W3CDTF">2011-05-13T19:25:29Z</dcterms:modified>
</cp:coreProperties>
</file>