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Anton"/>
      <p:regular r:id="rId27"/>
    </p:embeddedFont>
    <p:embeddedFont>
      <p:font typeface="Proxima Nova"/>
      <p:bold r:id="rId28"/>
      <p:boldItalic r:id="rId29"/>
    </p:embeddedFont>
    <p:embeddedFont>
      <p:font typeface="Amatic SC"/>
      <p:regular r:id="rId30"/>
      <p:bold r:id="rId31"/>
    </p:embeddedFont>
    <p:embeddedFont>
      <p:font typeface="Ribeye"/>
      <p:regular r:id="rId32"/>
    </p:embeddedFont>
    <p:embeddedFont>
      <p:font typeface="Questrial"/>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bold.fntdata"/><Relationship Id="rId27" Type="http://schemas.openxmlformats.org/officeDocument/2006/relationships/font" Target="fonts/Anton-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roximaNov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maticSC-bold.fntdata"/><Relationship Id="rId30" Type="http://schemas.openxmlformats.org/officeDocument/2006/relationships/font" Target="fonts/AmaticSC-regular.fntdata"/><Relationship Id="rId11" Type="http://schemas.openxmlformats.org/officeDocument/2006/relationships/slide" Target="slides/slide5.xml"/><Relationship Id="rId33" Type="http://schemas.openxmlformats.org/officeDocument/2006/relationships/font" Target="fonts/Questrial-regular.fntdata"/><Relationship Id="rId10" Type="http://schemas.openxmlformats.org/officeDocument/2006/relationships/slide" Target="slides/slide4.xml"/><Relationship Id="rId32" Type="http://schemas.openxmlformats.org/officeDocument/2006/relationships/font" Target="fonts/Ribeye-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72b9e0cf2_2_75: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672b9e0cf2_2_7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672b9e0cf2_2_282: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672b9e0cf2_2_28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672b9e0cf2_2_296: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3672b9e0cf2_2_29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672b9e0cf2_2_310: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3672b9e0cf2_2_3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672b9e0cf2_2_32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3672b9e0cf2_2_3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672b9e0cf2_2_33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3672b9e0cf2_2_33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672b9e0cf2_2_35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01" name="Google Shape;401;g3672b9e0cf2_2_35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402" name="Google Shape;402;g3672b9e0cf2_2_35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3672b9e0cf2_2_35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rPr>
              <a:t>Divide class into small groups of 3 to 5 students.  Give each group markers with a large piece of paper or chart paper.   Ask students to list 5 ways students can show school pride—today, this week, or all year?  </a:t>
            </a:r>
            <a:r>
              <a:rPr b="1" lang="en">
                <a:solidFill>
                  <a:schemeClr val="dk1"/>
                </a:solidFill>
              </a:rPr>
              <a:t>Share Out</a:t>
            </a:r>
            <a:r>
              <a:rPr lang="en">
                <a:solidFill>
                  <a:schemeClr val="dk1"/>
                </a:solidFill>
              </a:rPr>
              <a:t>: Each group presents their favorite 1–2 ideas.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04" name="Google Shape;404;g3672b9e0cf2_2_35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05" name="Google Shape;405;g3672b9e0cf2_2_35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672b9e0cf2_0_1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19" name="Google Shape;419;g3672b9e0cf2_0_1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420" name="Google Shape;420;g3672b9e0cf2_0_114: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3672b9e0cf2_0_11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Have students turn and talk with a partner, (or share in a small group), and reflect how school pride contributes to a positive school culture.  Have students share responses.</a:t>
            </a:r>
            <a:endParaRPr/>
          </a:p>
        </p:txBody>
      </p:sp>
      <p:sp>
        <p:nvSpPr>
          <p:cNvPr id="422" name="Google Shape;422;g3672b9e0cf2_0_114: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23" name="Google Shape;423;g3672b9e0cf2_0_11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673e29e210_0_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37" name="Google Shape;437;g3673e29e210_0_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438" name="Google Shape;438;g3673e29e210_0_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3673e29e210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Have students turn and talk with a partner, (or share in a small group), and reflect how school pride contributes to a positive school culture.  Have students share responses.</a:t>
            </a:r>
            <a:endParaRPr/>
          </a:p>
        </p:txBody>
      </p:sp>
      <p:sp>
        <p:nvSpPr>
          <p:cNvPr id="440" name="Google Shape;440;g3673e29e210_0_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41" name="Google Shape;441;g3673e29e210_0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672b9e0cf2_2_370: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should provide students with examples such as “Teamwork Tuesday” and students can wear t-shirts or jerseys that represent their different extracurricular activities such as choir, band, football, cross country, volleyball, etc.</a:t>
            </a:r>
            <a:endParaRPr>
              <a:solidFill>
                <a:schemeClr val="dk1"/>
              </a:solidFill>
            </a:endParaRPr>
          </a:p>
          <a:p>
            <a:pPr indent="0" lvl="0" marL="0" rtl="0" algn="l">
              <a:spcBef>
                <a:spcPts val="0"/>
              </a:spcBef>
              <a:spcAft>
                <a:spcPts val="0"/>
              </a:spcAft>
              <a:buNone/>
            </a:pPr>
            <a:r>
              <a:t/>
            </a:r>
            <a:endParaRPr/>
          </a:p>
        </p:txBody>
      </p:sp>
      <p:sp>
        <p:nvSpPr>
          <p:cNvPr id="455" name="Google Shape;455;g3672b9e0cf2_2_37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672b9e0cf2_2_38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a:t>Ask students to talk with a parent or guardian: (1) “What was your school like when you were my age?” (2)  “What made you proud—or not proud—of your school?”  Then discuss ways in which students and adults can demonstrate school pride.</a:t>
            </a:r>
            <a:endParaRPr/>
          </a:p>
        </p:txBody>
      </p:sp>
      <p:sp>
        <p:nvSpPr>
          <p:cNvPr id="467" name="Google Shape;467;g3672b9e0cf2_2_38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72b9e0cf2_2_93: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672b9e0cf2_2_9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672b9e0cf2_2_423: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School Laison can replace the words “School Pride” with the school mascot name or name of school by going to ‘Insert’ and selecting ‘Word Art’</a:t>
            </a:r>
            <a:endParaRPr/>
          </a:p>
        </p:txBody>
      </p:sp>
      <p:sp>
        <p:nvSpPr>
          <p:cNvPr id="499" name="Google Shape;499;g3672b9e0cf2_2_4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72b9e0cf2_2_107: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672b9e0cf2_2_10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72b9e0cf2_2_13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Maestros: Pídales a los estudiantes que compartan algunas de las cosas que analizaron y escriban las respuestas en la pizarra.  Algunas respuestas podrían incluir: entorno limpio, gente amable, buenos equipos deportivos, estudiantes respetuosos, espacios seguros, programas académicos excelentes, actividades divertidas, etc.</a:t>
            </a:r>
            <a:endParaRPr/>
          </a:p>
          <a:p>
            <a:pPr indent="0" lvl="0" marL="0" rtl="0" algn="l">
              <a:spcBef>
                <a:spcPts val="0"/>
              </a:spcBef>
              <a:spcAft>
                <a:spcPts val="0"/>
              </a:spcAft>
              <a:buClr>
                <a:schemeClr val="dk1"/>
              </a:buClr>
              <a:buSzPts val="1100"/>
              <a:buFont typeface="Arial"/>
              <a:buNone/>
            </a:pPr>
            <a:r>
              <a:rPr b="1" lang="en">
                <a:solidFill>
                  <a:schemeClr val="dk1"/>
                </a:solidFill>
              </a:rPr>
              <a:t>Teacher Tie-In</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“School pride isn’t just about colors or mascots—it’s about how we treat each other, represent our school, and take care of it.”</a:t>
            </a:r>
            <a:endParaRPr/>
          </a:p>
        </p:txBody>
      </p:sp>
      <p:sp>
        <p:nvSpPr>
          <p:cNvPr id="187" name="Google Shape;187;g3672b9e0cf2_2_13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672b9e0cf2_0_76: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have students share some of the things they discussed and write responses on the board.  Some responses could include:  clean environment, friendly people, good sports teams, respectful students, safe space, strong academics, fun activities, etc.</a:t>
            </a:r>
            <a:endParaRPr/>
          </a:p>
          <a:p>
            <a:pPr indent="0" lvl="0" marL="0" rtl="0" algn="l">
              <a:spcBef>
                <a:spcPts val="0"/>
              </a:spcBef>
              <a:spcAft>
                <a:spcPts val="0"/>
              </a:spcAft>
              <a:buNone/>
            </a:pPr>
            <a:r>
              <a:rPr b="1" lang="en">
                <a:solidFill>
                  <a:schemeClr val="dk1"/>
                </a:solidFill>
              </a:rPr>
              <a:t>Teacher Tie-In</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“School pride isn’t just about colors or mascots—it’s about how we treat each other, represent our school, and take care of it.”</a:t>
            </a:r>
            <a:endParaRPr/>
          </a:p>
        </p:txBody>
      </p:sp>
      <p:sp>
        <p:nvSpPr>
          <p:cNvPr id="213" name="Google Shape;213;g3672b9e0cf2_0_7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672b9e0cf2_2_16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
        <p:nvSpPr>
          <p:cNvPr id="239" name="Google Shape;239;g3672b9e0cf2_2_16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672b9e0cf2_2_18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0" name="Google Shape;260;g3672b9e0cf2_2_18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261" name="Google Shape;261;g3672b9e0cf2_2_18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3672b9e0cf2_2_18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TEACHER NOTE:  Only </a:t>
            </a:r>
            <a:r>
              <a:rPr lang="en"/>
              <a:t>click ONCE and clouds will fly in.</a:t>
            </a:r>
            <a:endParaRPr/>
          </a:p>
          <a:p>
            <a:pPr indent="0" lvl="0" marL="0" rtl="0" algn="l">
              <a:spcBef>
                <a:spcPts val="0"/>
              </a:spcBef>
              <a:spcAft>
                <a:spcPts val="0"/>
              </a:spcAft>
              <a:buNone/>
            </a:pPr>
            <a:r>
              <a:rPr lang="en"/>
              <a:t>Brainstorm a list of ways that students can demonstrate school pride.  Students might mention attending games or performing arts, participating in spirit weeks, getting involved in school events, or simply supporting classmates.  Some ideas will appear on the screen.  Teacher should ask students to mention other ways that school pride is demonstrated.  </a:t>
            </a:r>
            <a:r>
              <a:rPr b="1" lang="en">
                <a:solidFill>
                  <a:schemeClr val="dk1"/>
                </a:solidFill>
              </a:rPr>
              <a:t>Explain</a:t>
            </a:r>
            <a:r>
              <a:rPr lang="en">
                <a:solidFill>
                  <a:schemeClr val="dk1"/>
                </a:solidFill>
              </a:rPr>
              <a:t>:   School pride is  shown through actions like participating in events, keeping the school clean, helping others, cheering on teams, and respecting staff and classmates.</a:t>
            </a:r>
            <a:endParaRPr/>
          </a:p>
        </p:txBody>
      </p:sp>
      <p:sp>
        <p:nvSpPr>
          <p:cNvPr id="263" name="Google Shape;263;g3672b9e0cf2_2_18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4" name="Google Shape;264;g3672b9e0cf2_2_18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672b9e0cf2_2_255: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Reflexión: ¿Por qué es importante el ORGULLO ESCOLAR?  Los estudiantes podrían mencionar lo siguiente: (1) Mejores resultados de los estudiantes (2) Entorno escolar positivo (3) Sentido de pertenencia (4) Motivación y éxito (5) Relaciones más sólidas (6) Cultura escolar positiva</a:t>
            </a:r>
            <a:endParaRPr sz="1200">
              <a:solidFill>
                <a:schemeClr val="dk1"/>
              </a:solidFill>
            </a:endParaRPr>
          </a:p>
          <a:p>
            <a:pPr indent="0" lvl="0" marL="0" rtl="0" algn="l">
              <a:spcBef>
                <a:spcPts val="0"/>
              </a:spcBef>
              <a:spcAft>
                <a:spcPts val="0"/>
              </a:spcAft>
              <a:buNone/>
            </a:pPr>
            <a:r>
              <a:t/>
            </a:r>
            <a:endParaRPr/>
          </a:p>
        </p:txBody>
      </p:sp>
      <p:sp>
        <p:nvSpPr>
          <p:cNvPr id="296" name="Google Shape;296;g3672b9e0cf2_2_25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672b9e0cf2_2_26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3672b9e0cf2_2_26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2.jpg"/><Relationship Id="rId5" Type="http://schemas.openxmlformats.org/officeDocument/2006/relationships/image" Target="../media/image2.png"/><Relationship Id="rId6"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26.jpg"/><Relationship Id="rId6"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23.jpg"/><Relationship Id="rId6"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27.jpg"/><Relationship Id="rId6"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8.jpg"/><Relationship Id="rId6"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jpg"/><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jpg"/><Relationship Id="rId10" Type="http://schemas.openxmlformats.org/officeDocument/2006/relationships/image" Target="../media/image11.jpg"/><Relationship Id="rId9" Type="http://schemas.openxmlformats.org/officeDocument/2006/relationships/image" Target="../media/image16.gif"/><Relationship Id="rId5" Type="http://schemas.openxmlformats.org/officeDocument/2006/relationships/image" Target="../media/image9.png"/><Relationship Id="rId6" Type="http://schemas.openxmlformats.org/officeDocument/2006/relationships/image" Target="../media/image10.jpg"/><Relationship Id="rId7" Type="http://schemas.openxmlformats.org/officeDocument/2006/relationships/image" Target="../media/image1.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6.gif"/><Relationship Id="rId5" Type="http://schemas.openxmlformats.org/officeDocument/2006/relationships/image" Target="../media/image20.jpg"/><Relationship Id="rId6" Type="http://schemas.openxmlformats.org/officeDocument/2006/relationships/image" Target="../media/image21.gif"/><Relationship Id="rId7" Type="http://schemas.openxmlformats.org/officeDocument/2006/relationships/image" Target="../media/image14.jpg"/><Relationship Id="rId8"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6.gif"/><Relationship Id="rId5" Type="http://schemas.openxmlformats.org/officeDocument/2006/relationships/image" Target="../media/image24.jpg"/><Relationship Id="rId6" Type="http://schemas.openxmlformats.org/officeDocument/2006/relationships/image" Target="../media/image19.jpg"/><Relationship Id="rId7" Type="http://schemas.openxmlformats.org/officeDocument/2006/relationships/image" Target="../media/image15.png"/><Relationship Id="rId8"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www.youtube.com/watch?v=BmO1m8tOyoA" TargetMode="External"/><Relationship Id="rId5" Type="http://schemas.openxmlformats.org/officeDocument/2006/relationships/image" Target="../media/image25.jpg"/><Relationship Id="rId6"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128" name="Shape 128"/>
        <p:cNvGrpSpPr/>
        <p:nvPr/>
      </p:nvGrpSpPr>
      <p:grpSpPr>
        <a:xfrm>
          <a:off x="0" y="0"/>
          <a:ext cx="0" cy="0"/>
          <a:chOff x="0" y="0"/>
          <a:chExt cx="0" cy="0"/>
        </a:xfrm>
      </p:grpSpPr>
      <p:grpSp>
        <p:nvGrpSpPr>
          <p:cNvPr id="129" name="Google Shape;129;p25"/>
          <p:cNvGrpSpPr/>
          <p:nvPr/>
        </p:nvGrpSpPr>
        <p:grpSpPr>
          <a:xfrm>
            <a:off x="0" y="-90413"/>
            <a:ext cx="9144000" cy="604763"/>
            <a:chOff x="0" y="-47625"/>
            <a:chExt cx="4816593" cy="318558"/>
          </a:xfrm>
        </p:grpSpPr>
        <p:sp>
          <p:nvSpPr>
            <p:cNvPr id="130" name="Google Shape;130;p25"/>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1" name="Google Shape;131;p25"/>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32" name="Google Shape;132;p25"/>
          <p:cNvSpPr/>
          <p:nvPr/>
        </p:nvSpPr>
        <p:spPr>
          <a:xfrm>
            <a:off x="-3875" y="0"/>
            <a:ext cx="9151574" cy="4543458"/>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3" name="Google Shape;133;p25"/>
          <p:cNvSpPr/>
          <p:nvPr/>
        </p:nvSpPr>
        <p:spPr>
          <a:xfrm>
            <a:off x="-3873" y="265719"/>
            <a:ext cx="1923695" cy="196797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4" name="Google Shape;134;p25"/>
          <p:cNvSpPr/>
          <p:nvPr/>
        </p:nvSpPr>
        <p:spPr>
          <a:xfrm>
            <a:off x="7220129" y="265719"/>
            <a:ext cx="1923694" cy="196797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5" name="Google Shape;135;p25"/>
          <p:cNvSpPr txBox="1"/>
          <p:nvPr/>
        </p:nvSpPr>
        <p:spPr>
          <a:xfrm>
            <a:off x="4551660" y="2454269"/>
            <a:ext cx="40679" cy="2111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 sz="1200">
                <a:solidFill>
                  <a:srgbClr val="000000"/>
                </a:solidFill>
                <a:latin typeface="Proxima Nova"/>
                <a:ea typeface="Proxima Nova"/>
                <a:cs typeface="Proxima Nova"/>
                <a:sym typeface="Proxima Nova"/>
              </a:rPr>
              <a:t> </a:t>
            </a:r>
            <a:endParaRPr sz="700"/>
          </a:p>
        </p:txBody>
      </p:sp>
      <p:sp>
        <p:nvSpPr>
          <p:cNvPr id="136" name="Google Shape;136;p25"/>
          <p:cNvSpPr/>
          <p:nvPr/>
        </p:nvSpPr>
        <p:spPr>
          <a:xfrm>
            <a:off x="54375" y="2532900"/>
            <a:ext cx="4374724" cy="1740399"/>
          </a:xfrm>
          <a:prstGeom prst="rect">
            <a:avLst/>
          </a:prstGeom>
        </p:spPr>
        <p:txBody>
          <a:bodyPr>
            <a:prstTxWarp prst="textPlain"/>
          </a:bodyPr>
          <a:lstStyle/>
          <a:p>
            <a:pPr lvl="0" algn="ctr"/>
            <a:r>
              <a:rPr b="0" i="0">
                <a:ln cap="flat" cmpd="sng" w="76200">
                  <a:solidFill>
                    <a:schemeClr val="lt1"/>
                  </a:solidFill>
                  <a:prstDash val="solid"/>
                  <a:round/>
                  <a:headEnd len="sm" w="sm" type="none"/>
                  <a:tailEnd len="sm" w="sm" type="none"/>
                </a:ln>
                <a:solidFill>
                  <a:srgbClr val="B3852A"/>
                </a:solidFill>
                <a:latin typeface="Pacifico"/>
              </a:rPr>
              <a:t>Orgullo</a:t>
            </a:r>
          </a:p>
        </p:txBody>
      </p:sp>
      <p:sp>
        <p:nvSpPr>
          <p:cNvPr id="137" name="Google Shape;137;p25"/>
          <p:cNvSpPr/>
          <p:nvPr/>
        </p:nvSpPr>
        <p:spPr>
          <a:xfrm>
            <a:off x="4714900" y="2618374"/>
            <a:ext cx="4144701" cy="1125276"/>
          </a:xfrm>
          <a:prstGeom prst="rect">
            <a:avLst/>
          </a:prstGeom>
        </p:spPr>
        <p:txBody>
          <a:bodyPr>
            <a:prstTxWarp prst="textPlain"/>
          </a:bodyPr>
          <a:lstStyle/>
          <a:p>
            <a:pPr lvl="0" algn="ctr"/>
            <a:r>
              <a:rPr b="0" i="0">
                <a:ln cap="flat" cmpd="sng" w="76200">
                  <a:solidFill>
                    <a:schemeClr val="lt1"/>
                  </a:solidFill>
                  <a:prstDash val="solid"/>
                  <a:round/>
                  <a:headEnd len="sm" w="sm" type="none"/>
                  <a:tailEnd len="sm" w="sm" type="none"/>
                </a:ln>
                <a:solidFill>
                  <a:srgbClr val="B3852A"/>
                </a:solidFill>
                <a:latin typeface="Pacifico"/>
              </a:rPr>
              <a:t>Escolar</a:t>
            </a:r>
          </a:p>
        </p:txBody>
      </p:sp>
      <p:sp>
        <p:nvSpPr>
          <p:cNvPr id="138" name="Google Shape;138;p25"/>
          <p:cNvSpPr/>
          <p:nvPr/>
        </p:nvSpPr>
        <p:spPr>
          <a:xfrm>
            <a:off x="2536350" y="1150839"/>
            <a:ext cx="4067225" cy="119260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2"/>
                </a:solidFill>
                <a:latin typeface="Amatic SC"/>
              </a:rPr>
              <a:t>Rasgo de la personalidad</a:t>
            </a:r>
            <a:br>
              <a:rPr b="0" i="0">
                <a:ln cap="flat" cmpd="sng" w="9525">
                  <a:solidFill>
                    <a:schemeClr val="dk2"/>
                  </a:solidFill>
                  <a:prstDash val="solid"/>
                  <a:round/>
                  <a:headEnd len="sm" w="sm" type="none"/>
                  <a:tailEnd len="sm" w="sm" type="none"/>
                </a:ln>
                <a:solidFill>
                  <a:schemeClr val="dk2"/>
                </a:solidFill>
                <a:latin typeface="Amatic SC"/>
              </a:rPr>
            </a:br>
            <a:r>
              <a:rPr b="0" i="0">
                <a:ln cap="flat" cmpd="sng" w="9525">
                  <a:solidFill>
                    <a:schemeClr val="dk2"/>
                  </a:solidFill>
                  <a:prstDash val="solid"/>
                  <a:round/>
                  <a:headEnd len="sm" w="sm" type="none"/>
                  <a:tailEnd len="sm" w="sm" type="none"/>
                </a:ln>
                <a:solidFill>
                  <a:schemeClr val="dk2"/>
                </a:solidFill>
                <a:latin typeface="Amatic SC"/>
              </a:rPr>
              <a:t>de septiembre</a:t>
            </a:r>
          </a:p>
        </p:txBody>
      </p:sp>
      <p:pic>
        <p:nvPicPr>
          <p:cNvPr id="139" name="Google Shape;139;p25" title="BOTB banner.JPG"/>
          <p:cNvPicPr preferRelativeResize="0"/>
          <p:nvPr/>
        </p:nvPicPr>
        <p:blipFill>
          <a:blip r:embed="rId5">
            <a:alphaModFix/>
          </a:blip>
          <a:stretch>
            <a:fillRect/>
          </a:stretch>
        </p:blipFill>
        <p:spPr>
          <a:xfrm>
            <a:off x="2669243" y="336681"/>
            <a:ext cx="4144701" cy="75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22" name="Shape 322"/>
        <p:cNvGrpSpPr/>
        <p:nvPr/>
      </p:nvGrpSpPr>
      <p:grpSpPr>
        <a:xfrm>
          <a:off x="0" y="0"/>
          <a:ext cx="0" cy="0"/>
          <a:chOff x="0" y="0"/>
          <a:chExt cx="0" cy="0"/>
        </a:xfrm>
      </p:grpSpPr>
      <p:grpSp>
        <p:nvGrpSpPr>
          <p:cNvPr id="323" name="Google Shape;323;p34"/>
          <p:cNvGrpSpPr/>
          <p:nvPr/>
        </p:nvGrpSpPr>
        <p:grpSpPr>
          <a:xfrm>
            <a:off x="0" y="-90413"/>
            <a:ext cx="9144000" cy="604763"/>
            <a:chOff x="0" y="-47625"/>
            <a:chExt cx="4816593" cy="318558"/>
          </a:xfrm>
        </p:grpSpPr>
        <p:sp>
          <p:nvSpPr>
            <p:cNvPr id="324" name="Google Shape;324;p34"/>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5" name="Google Shape;325;p34"/>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26" name="Google Shape;326;p34"/>
          <p:cNvSpPr/>
          <p:nvPr/>
        </p:nvSpPr>
        <p:spPr>
          <a:xfrm>
            <a:off x="0" y="0"/>
            <a:ext cx="9151574" cy="4498695"/>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7" name="Google Shape;327;p34"/>
          <p:cNvSpPr txBox="1"/>
          <p:nvPr/>
        </p:nvSpPr>
        <p:spPr>
          <a:xfrm>
            <a:off x="1539390" y="1730295"/>
            <a:ext cx="6072900" cy="1806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latin typeface="Anton"/>
                <a:ea typeface="Anton"/>
                <a:cs typeface="Anton"/>
                <a:sym typeface="Anton"/>
              </a:rPr>
              <a:t>Ves basura en el piso del pasillo. </a:t>
            </a:r>
            <a:br>
              <a:rPr lang="en" sz="2500">
                <a:latin typeface="Anton"/>
                <a:ea typeface="Anton"/>
                <a:cs typeface="Anton"/>
                <a:sym typeface="Anton"/>
              </a:rPr>
            </a:br>
            <a:r>
              <a:rPr lang="en" sz="2500">
                <a:latin typeface="Anton"/>
                <a:ea typeface="Anton"/>
                <a:cs typeface="Anton"/>
                <a:sym typeface="Anton"/>
              </a:rPr>
              <a:t>¿Cómo reaccionaría una persona con ORGULLO ESCOLAR?</a:t>
            </a:r>
            <a:endParaRPr sz="1200">
              <a:latin typeface="Anton"/>
              <a:ea typeface="Anton"/>
              <a:cs typeface="Anton"/>
              <a:sym typeface="Anton"/>
            </a:endParaRPr>
          </a:p>
        </p:txBody>
      </p:sp>
      <p:sp>
        <p:nvSpPr>
          <p:cNvPr id="328" name="Google Shape;328;p34"/>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700"/>
          </a:p>
        </p:txBody>
      </p:sp>
      <p:sp>
        <p:nvSpPr>
          <p:cNvPr id="329" name="Google Shape;329;p34"/>
          <p:cNvSpPr/>
          <p:nvPr/>
        </p:nvSpPr>
        <p:spPr>
          <a:xfrm>
            <a:off x="1012061" y="191826"/>
            <a:ext cx="7464206" cy="1187218"/>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Situación #1</a:t>
            </a:r>
          </a:p>
        </p:txBody>
      </p:sp>
      <p:grpSp>
        <p:nvGrpSpPr>
          <p:cNvPr id="330" name="Google Shape;330;p34"/>
          <p:cNvGrpSpPr/>
          <p:nvPr/>
        </p:nvGrpSpPr>
        <p:grpSpPr>
          <a:xfrm>
            <a:off x="6853309" y="2822434"/>
            <a:ext cx="1811035" cy="1806725"/>
            <a:chOff x="1182316" y="2930185"/>
            <a:chExt cx="2034413" cy="2042420"/>
          </a:xfrm>
        </p:grpSpPr>
        <p:sp>
          <p:nvSpPr>
            <p:cNvPr id="331" name="Google Shape;331;p34"/>
            <p:cNvSpPr/>
            <p:nvPr/>
          </p:nvSpPr>
          <p:spPr>
            <a:xfrm rot="-1084825">
              <a:off x="1394279" y="3140056"/>
              <a:ext cx="1610488" cy="1622678"/>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Crumpled papers by trash can (Provided by Getty Images)" id="332" name="Google Shape;332;p34"/>
            <p:cNvPicPr preferRelativeResize="0"/>
            <p:nvPr/>
          </p:nvPicPr>
          <p:blipFill rotWithShape="1">
            <a:blip r:embed="rId4">
              <a:alphaModFix/>
            </a:blip>
            <a:srcRect b="0" l="0" r="12907" t="0"/>
            <a:stretch/>
          </p:blipFill>
          <p:spPr>
            <a:xfrm rot="-1139084">
              <a:off x="1493325" y="3345489"/>
              <a:ext cx="1359998" cy="1059075"/>
            </a:xfrm>
            <a:prstGeom prst="rect">
              <a:avLst/>
            </a:prstGeom>
            <a:noFill/>
            <a:ln cap="flat" cmpd="sng" w="9525">
              <a:solidFill>
                <a:schemeClr val="dk1"/>
              </a:solidFill>
              <a:prstDash val="solid"/>
              <a:round/>
              <a:headEnd len="sm" w="sm" type="none"/>
              <a:tailEnd len="sm" w="sm" type="none"/>
            </a:ln>
          </p:spPr>
        </p:pic>
      </p:grpSp>
      <p:sp>
        <p:nvSpPr>
          <p:cNvPr id="333" name="Google Shape;333;p34"/>
          <p:cNvSpPr/>
          <p:nvPr/>
        </p:nvSpPr>
        <p:spPr>
          <a:xfrm>
            <a:off x="397075" y="1346711"/>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334" name="Google Shape;334;p34" title="BOTB Sp.JPG"/>
          <p:cNvPicPr preferRelativeResize="0"/>
          <p:nvPr/>
        </p:nvPicPr>
        <p:blipFill>
          <a:blip r:embed="rId6">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29"/>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1000"/>
                                        <p:tgtEl>
                                          <p:spTgt spid="327"/>
                                        </p:tgtEl>
                                        <p:attrNameLst>
                                          <p:attrName>ppt_w</p:attrName>
                                        </p:attrNameLst>
                                      </p:cBhvr>
                                      <p:tavLst>
                                        <p:tav fmla="" tm="0">
                                          <p:val>
                                            <p:strVal val="0"/>
                                          </p:val>
                                        </p:tav>
                                        <p:tav fmla="" tm="100000">
                                          <p:val>
                                            <p:strVal val="#ppt_w"/>
                                          </p:val>
                                        </p:tav>
                                      </p:tavLst>
                                    </p:anim>
                                    <p:anim calcmode="lin" valueType="num">
                                      <p:cBhvr additive="base">
                                        <p:cTn dur="1000"/>
                                        <p:tgtEl>
                                          <p:spTgt spid="32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1000"/>
                                        <p:tgtEl>
                                          <p:spTgt spid="33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38" name="Shape 338"/>
        <p:cNvGrpSpPr/>
        <p:nvPr/>
      </p:nvGrpSpPr>
      <p:grpSpPr>
        <a:xfrm>
          <a:off x="0" y="0"/>
          <a:ext cx="0" cy="0"/>
          <a:chOff x="0" y="0"/>
          <a:chExt cx="0" cy="0"/>
        </a:xfrm>
      </p:grpSpPr>
      <p:grpSp>
        <p:nvGrpSpPr>
          <p:cNvPr id="339" name="Google Shape;339;p35"/>
          <p:cNvGrpSpPr/>
          <p:nvPr/>
        </p:nvGrpSpPr>
        <p:grpSpPr>
          <a:xfrm>
            <a:off x="0" y="-90413"/>
            <a:ext cx="9144000" cy="604763"/>
            <a:chOff x="0" y="-47625"/>
            <a:chExt cx="4816593" cy="318558"/>
          </a:xfrm>
        </p:grpSpPr>
        <p:sp>
          <p:nvSpPr>
            <p:cNvPr id="340" name="Google Shape;340;p35"/>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1" name="Google Shape;341;p35"/>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42" name="Google Shape;342;p35"/>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3" name="Google Shape;343;p35"/>
          <p:cNvSpPr txBox="1"/>
          <p:nvPr/>
        </p:nvSpPr>
        <p:spPr>
          <a:xfrm>
            <a:off x="1257238" y="1829901"/>
            <a:ext cx="6637200" cy="2001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latin typeface="Anton"/>
                <a:ea typeface="Anton"/>
                <a:cs typeface="Anton"/>
                <a:sym typeface="Anton"/>
              </a:rPr>
              <a:t>Un compañero de clase está siendo irrespetuoso con un maestro suplente.  ¿Cómo respondería un estudiante con ORGULLO ESCOLAR?</a:t>
            </a:r>
            <a:endParaRPr sz="1200">
              <a:latin typeface="Anton"/>
              <a:ea typeface="Anton"/>
              <a:cs typeface="Anton"/>
              <a:sym typeface="Anton"/>
            </a:endParaRPr>
          </a:p>
        </p:txBody>
      </p:sp>
      <p:sp>
        <p:nvSpPr>
          <p:cNvPr id="344" name="Google Shape;344;p35"/>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345" name="Google Shape;345;p35"/>
          <p:cNvSpPr/>
          <p:nvPr/>
        </p:nvSpPr>
        <p:spPr>
          <a:xfrm>
            <a:off x="554288" y="134677"/>
            <a:ext cx="8220804" cy="1377430"/>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Situación #2</a:t>
            </a:r>
          </a:p>
        </p:txBody>
      </p:sp>
      <p:sp>
        <p:nvSpPr>
          <p:cNvPr id="346" name="Google Shape;346;p35"/>
          <p:cNvSpPr/>
          <p:nvPr/>
        </p:nvSpPr>
        <p:spPr>
          <a:xfrm>
            <a:off x="261925" y="1944086"/>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47" name="Google Shape;347;p35"/>
          <p:cNvGrpSpPr/>
          <p:nvPr/>
        </p:nvGrpSpPr>
        <p:grpSpPr>
          <a:xfrm>
            <a:off x="6598284" y="3026149"/>
            <a:ext cx="1810934" cy="1806707"/>
            <a:chOff x="6598284" y="3026149"/>
            <a:chExt cx="1810934" cy="1806707"/>
          </a:xfrm>
        </p:grpSpPr>
        <p:sp>
          <p:nvSpPr>
            <p:cNvPr id="348" name="Google Shape;348;p35"/>
            <p:cNvSpPr/>
            <p:nvPr/>
          </p:nvSpPr>
          <p:spPr>
            <a:xfrm rot="-1078449">
              <a:off x="6787385" y="3211361"/>
              <a:ext cx="1432730" cy="1436282"/>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portrait of a school boy (8-10) making faces in class (Provided by Getty Images)" id="349" name="Google Shape;349;p35"/>
            <p:cNvPicPr preferRelativeResize="0"/>
            <p:nvPr/>
          </p:nvPicPr>
          <p:blipFill rotWithShape="1">
            <a:blip r:embed="rId5">
              <a:alphaModFix/>
            </a:blip>
            <a:srcRect b="0" l="0" r="14464" t="0"/>
            <a:stretch/>
          </p:blipFill>
          <p:spPr>
            <a:xfrm rot="-1108741">
              <a:off x="6907997" y="3292195"/>
              <a:ext cx="1191521" cy="1021640"/>
            </a:xfrm>
            <a:prstGeom prst="rect">
              <a:avLst/>
            </a:prstGeom>
            <a:noFill/>
            <a:ln>
              <a:noFill/>
            </a:ln>
          </p:spPr>
        </p:pic>
      </p:grpSp>
      <p:pic>
        <p:nvPicPr>
          <p:cNvPr id="350" name="Google Shape;350;p35" title="BOTB Sp.JPG"/>
          <p:cNvPicPr preferRelativeResize="0"/>
          <p:nvPr/>
        </p:nvPicPr>
        <p:blipFill>
          <a:blip r:embed="rId6">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45"/>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1000"/>
                                        <p:tgtEl>
                                          <p:spTgt spid="343"/>
                                        </p:tgtEl>
                                        <p:attrNameLst>
                                          <p:attrName>ppt_w</p:attrName>
                                        </p:attrNameLst>
                                      </p:cBhvr>
                                      <p:tavLst>
                                        <p:tav fmla="" tm="0">
                                          <p:val>
                                            <p:strVal val="0"/>
                                          </p:val>
                                        </p:tav>
                                        <p:tav fmla="" tm="100000">
                                          <p:val>
                                            <p:strVal val="#ppt_w"/>
                                          </p:val>
                                        </p:tav>
                                      </p:tavLst>
                                    </p:anim>
                                    <p:anim calcmode="lin" valueType="num">
                                      <p:cBhvr additive="base">
                                        <p:cTn dur="1000"/>
                                        <p:tgtEl>
                                          <p:spTgt spid="34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1000"/>
                                        <p:tgtEl>
                                          <p:spTgt spid="3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54" name="Shape 354"/>
        <p:cNvGrpSpPr/>
        <p:nvPr/>
      </p:nvGrpSpPr>
      <p:grpSpPr>
        <a:xfrm>
          <a:off x="0" y="0"/>
          <a:ext cx="0" cy="0"/>
          <a:chOff x="0" y="0"/>
          <a:chExt cx="0" cy="0"/>
        </a:xfrm>
      </p:grpSpPr>
      <p:grpSp>
        <p:nvGrpSpPr>
          <p:cNvPr id="355" name="Google Shape;355;p36"/>
          <p:cNvGrpSpPr/>
          <p:nvPr/>
        </p:nvGrpSpPr>
        <p:grpSpPr>
          <a:xfrm>
            <a:off x="0" y="-90413"/>
            <a:ext cx="9144000" cy="604763"/>
            <a:chOff x="0" y="-47625"/>
            <a:chExt cx="4816593" cy="318558"/>
          </a:xfrm>
        </p:grpSpPr>
        <p:sp>
          <p:nvSpPr>
            <p:cNvPr id="356" name="Google Shape;356;p36"/>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7" name="Google Shape;357;p36"/>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58" name="Google Shape;358;p36"/>
          <p:cNvSpPr/>
          <p:nvPr/>
        </p:nvSpPr>
        <p:spPr>
          <a:xfrm>
            <a:off x="0" y="0"/>
            <a:ext cx="9151574" cy="452107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9" name="Google Shape;359;p36"/>
          <p:cNvSpPr txBox="1"/>
          <p:nvPr/>
        </p:nvSpPr>
        <p:spPr>
          <a:xfrm>
            <a:off x="1567000" y="1805325"/>
            <a:ext cx="6246900" cy="193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latin typeface="Anton"/>
                <a:ea typeface="Anton"/>
                <a:cs typeface="Anton"/>
                <a:sym typeface="Anton"/>
              </a:rPr>
              <a:t>Un amigo se burla de la ropa de un estudiante nuevo. ¿Cómo respondería un estudiante con ORGULLO ESCOLAR?</a:t>
            </a:r>
            <a:endParaRPr sz="2500">
              <a:latin typeface="Anton"/>
              <a:ea typeface="Anton"/>
              <a:cs typeface="Anton"/>
              <a:sym typeface="Anton"/>
            </a:endParaRPr>
          </a:p>
        </p:txBody>
      </p:sp>
      <p:sp>
        <p:nvSpPr>
          <p:cNvPr id="360" name="Google Shape;360;p36"/>
          <p:cNvSpPr txBox="1"/>
          <p:nvPr/>
        </p:nvSpPr>
        <p:spPr>
          <a:xfrm>
            <a:off x="7317124" y="4673388"/>
            <a:ext cx="18267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361" name="Google Shape;361;p36"/>
          <p:cNvSpPr/>
          <p:nvPr/>
        </p:nvSpPr>
        <p:spPr>
          <a:xfrm>
            <a:off x="794213" y="177154"/>
            <a:ext cx="8157806" cy="1375508"/>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Situación #3</a:t>
            </a:r>
          </a:p>
        </p:txBody>
      </p:sp>
      <p:sp>
        <p:nvSpPr>
          <p:cNvPr id="362" name="Google Shape;362;p36"/>
          <p:cNvSpPr/>
          <p:nvPr/>
        </p:nvSpPr>
        <p:spPr>
          <a:xfrm>
            <a:off x="499575" y="1672486"/>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63" name="Google Shape;363;p36"/>
          <p:cNvGrpSpPr/>
          <p:nvPr/>
        </p:nvGrpSpPr>
        <p:grpSpPr>
          <a:xfrm>
            <a:off x="5869030" y="2963724"/>
            <a:ext cx="2290883" cy="1933418"/>
            <a:chOff x="6853300" y="2801676"/>
            <a:chExt cx="1874700" cy="1827600"/>
          </a:xfrm>
        </p:grpSpPr>
        <p:sp>
          <p:nvSpPr>
            <p:cNvPr id="364" name="Google Shape;364;p36"/>
            <p:cNvSpPr/>
            <p:nvPr/>
          </p:nvSpPr>
          <p:spPr>
            <a:xfrm rot="-1078696">
              <a:off x="7040786" y="2997268"/>
              <a:ext cx="1499726" cy="1436415"/>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Group of elementary school kids mocking their classmate in the classroom. (Provided by Getty Images)" id="365" name="Google Shape;365;p36"/>
            <p:cNvPicPr preferRelativeResize="0"/>
            <p:nvPr/>
          </p:nvPicPr>
          <p:blipFill rotWithShape="1">
            <a:blip r:embed="rId5">
              <a:alphaModFix/>
            </a:blip>
            <a:srcRect b="0" l="0" r="13404" t="0"/>
            <a:stretch/>
          </p:blipFill>
          <p:spPr>
            <a:xfrm rot="-1159199">
              <a:off x="7119525" y="3130709"/>
              <a:ext cx="1278500" cy="984005"/>
            </a:xfrm>
            <a:prstGeom prst="rect">
              <a:avLst/>
            </a:prstGeom>
            <a:noFill/>
            <a:ln>
              <a:noFill/>
            </a:ln>
          </p:spPr>
        </p:pic>
      </p:grpSp>
      <p:pic>
        <p:nvPicPr>
          <p:cNvPr id="366" name="Google Shape;366;p36" title="BOTB Sp.JPG"/>
          <p:cNvPicPr preferRelativeResize="0"/>
          <p:nvPr/>
        </p:nvPicPr>
        <p:blipFill>
          <a:blip r:embed="rId6">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61"/>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1000"/>
                                        <p:tgtEl>
                                          <p:spTgt spid="359"/>
                                        </p:tgtEl>
                                        <p:attrNameLst>
                                          <p:attrName>ppt_w</p:attrName>
                                        </p:attrNameLst>
                                      </p:cBhvr>
                                      <p:tavLst>
                                        <p:tav fmla="" tm="0">
                                          <p:val>
                                            <p:strVal val="0"/>
                                          </p:val>
                                        </p:tav>
                                        <p:tav fmla="" tm="100000">
                                          <p:val>
                                            <p:strVal val="#ppt_w"/>
                                          </p:val>
                                        </p:tav>
                                      </p:tavLst>
                                    </p:anim>
                                    <p:anim calcmode="lin" valueType="num">
                                      <p:cBhvr additive="base">
                                        <p:cTn dur="1000"/>
                                        <p:tgtEl>
                                          <p:spTgt spid="359"/>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1000"/>
                                        <p:tgtEl>
                                          <p:spTgt spid="36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70" name="Shape 370"/>
        <p:cNvGrpSpPr/>
        <p:nvPr/>
      </p:nvGrpSpPr>
      <p:grpSpPr>
        <a:xfrm>
          <a:off x="0" y="0"/>
          <a:ext cx="0" cy="0"/>
          <a:chOff x="0" y="0"/>
          <a:chExt cx="0" cy="0"/>
        </a:xfrm>
      </p:grpSpPr>
      <p:grpSp>
        <p:nvGrpSpPr>
          <p:cNvPr id="371" name="Google Shape;371;p37"/>
          <p:cNvGrpSpPr/>
          <p:nvPr/>
        </p:nvGrpSpPr>
        <p:grpSpPr>
          <a:xfrm>
            <a:off x="0" y="-90413"/>
            <a:ext cx="9144000" cy="604763"/>
            <a:chOff x="0" y="-47625"/>
            <a:chExt cx="4816593" cy="318558"/>
          </a:xfrm>
        </p:grpSpPr>
        <p:sp>
          <p:nvSpPr>
            <p:cNvPr id="372" name="Google Shape;372;p37"/>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3" name="Google Shape;373;p37"/>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74" name="Google Shape;374;p37"/>
          <p:cNvSpPr/>
          <p:nvPr/>
        </p:nvSpPr>
        <p:spPr>
          <a:xfrm>
            <a:off x="-3787" y="-9040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5" name="Google Shape;375;p37"/>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376" name="Google Shape;376;p37"/>
          <p:cNvSpPr txBox="1"/>
          <p:nvPr/>
        </p:nvSpPr>
        <p:spPr>
          <a:xfrm>
            <a:off x="1688240" y="1730245"/>
            <a:ext cx="6072900" cy="1806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rtl="0" algn="l">
              <a:lnSpc>
                <a:spcPct val="115000"/>
              </a:lnSpc>
              <a:spcBef>
                <a:spcPts val="1200"/>
              </a:spcBef>
              <a:spcAft>
                <a:spcPts val="1200"/>
              </a:spcAft>
              <a:buSzPts val="1100"/>
              <a:buNone/>
            </a:pPr>
            <a:r>
              <a:rPr lang="en" sz="2500">
                <a:latin typeface="Anton"/>
                <a:ea typeface="Anton"/>
                <a:cs typeface="Anton"/>
                <a:sym typeface="Anton"/>
              </a:rPr>
              <a:t>Ves a otro estudiante dañando un escritorio. ¿Cómo reaccionaría un estudiante con ORGULLO ESCOLAR?</a:t>
            </a:r>
            <a:endParaRPr sz="2500">
              <a:latin typeface="Anton"/>
              <a:ea typeface="Anton"/>
              <a:cs typeface="Anton"/>
              <a:sym typeface="Anton"/>
            </a:endParaRPr>
          </a:p>
        </p:txBody>
      </p:sp>
      <p:sp>
        <p:nvSpPr>
          <p:cNvPr id="377" name="Google Shape;377;p37"/>
          <p:cNvSpPr/>
          <p:nvPr/>
        </p:nvSpPr>
        <p:spPr>
          <a:xfrm>
            <a:off x="774725" y="143262"/>
            <a:ext cx="8265468" cy="1387211"/>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Situación #4</a:t>
            </a:r>
          </a:p>
        </p:txBody>
      </p:sp>
      <p:sp>
        <p:nvSpPr>
          <p:cNvPr id="378" name="Google Shape;378;p37"/>
          <p:cNvSpPr/>
          <p:nvPr/>
        </p:nvSpPr>
        <p:spPr>
          <a:xfrm>
            <a:off x="469175" y="1587774"/>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79" name="Google Shape;379;p37"/>
          <p:cNvGrpSpPr/>
          <p:nvPr/>
        </p:nvGrpSpPr>
        <p:grpSpPr>
          <a:xfrm>
            <a:off x="6720762" y="2944551"/>
            <a:ext cx="2174965" cy="1895716"/>
            <a:chOff x="5699280" y="3184399"/>
            <a:chExt cx="2290883" cy="1933418"/>
          </a:xfrm>
        </p:grpSpPr>
        <p:sp>
          <p:nvSpPr>
            <p:cNvPr id="380" name="Google Shape;380;p37"/>
            <p:cNvSpPr/>
            <p:nvPr/>
          </p:nvSpPr>
          <p:spPr>
            <a:xfrm rot="-941480">
              <a:off x="5939391" y="3379051"/>
              <a:ext cx="1810661" cy="1544115"/>
            </a:xfrm>
            <a:prstGeom prst="rect">
              <a:avLst/>
            </a:prstGeom>
            <a:solidFill>
              <a:srgbClr val="F9FFF9"/>
            </a:solidFill>
            <a:ln cap="flat" cmpd="sng" w="26100">
              <a:solidFill>
                <a:srgbClr val="75564C"/>
              </a:solidFill>
              <a:prstDash val="solid"/>
              <a:round/>
              <a:headEnd len="sm" w="sm" type="none"/>
              <a:tailEnd len="sm" w="sm" type="none"/>
            </a:ln>
          </p:spPr>
          <p:txBody>
            <a:bodyPr anchorCtr="0" anchor="ctr" bIns="83525" lIns="83525" spcFirstLastPara="1" rIns="83525" wrap="square" tIns="83525">
              <a:noAutofit/>
            </a:bodyPr>
            <a:lstStyle/>
            <a:p>
              <a:pPr indent="0" lvl="0" marL="0" rtl="0" algn="ctr">
                <a:spcBef>
                  <a:spcPts val="0"/>
                </a:spcBef>
                <a:spcAft>
                  <a:spcPts val="0"/>
                </a:spcAft>
                <a:buNone/>
              </a:pPr>
              <a:r>
                <a:t/>
              </a:r>
              <a:endParaRPr sz="1278">
                <a:latin typeface="Questrial"/>
                <a:ea typeface="Questrial"/>
                <a:cs typeface="Questrial"/>
                <a:sym typeface="Questrial"/>
              </a:endParaRPr>
            </a:p>
          </p:txBody>
        </p:sp>
        <p:pic>
          <p:nvPicPr>
            <p:cNvPr descr="High school students paying attention in class, sitting in their desks and writing notes, back to school concept. (Provided by Getty Images)" id="381" name="Google Shape;381;p37"/>
            <p:cNvPicPr preferRelativeResize="0"/>
            <p:nvPr/>
          </p:nvPicPr>
          <p:blipFill>
            <a:blip r:embed="rId5">
              <a:alphaModFix/>
            </a:blip>
            <a:stretch>
              <a:fillRect/>
            </a:stretch>
          </p:blipFill>
          <p:spPr>
            <a:xfrm rot="-1115207">
              <a:off x="6029234" y="3553428"/>
              <a:ext cx="1526279" cy="1017269"/>
            </a:xfrm>
            <a:prstGeom prst="rect">
              <a:avLst/>
            </a:prstGeom>
            <a:noFill/>
            <a:ln>
              <a:noFill/>
            </a:ln>
          </p:spPr>
        </p:pic>
      </p:grpSp>
      <p:pic>
        <p:nvPicPr>
          <p:cNvPr id="382" name="Google Shape;382;p37" title="BOTB Sp.JPG"/>
          <p:cNvPicPr preferRelativeResize="0"/>
          <p:nvPr/>
        </p:nvPicPr>
        <p:blipFill>
          <a:blip r:embed="rId6">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77"/>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1000"/>
                                        <p:tgtEl>
                                          <p:spTgt spid="376"/>
                                        </p:tgtEl>
                                        <p:attrNameLst>
                                          <p:attrName>ppt_w</p:attrName>
                                        </p:attrNameLst>
                                      </p:cBhvr>
                                      <p:tavLst>
                                        <p:tav fmla="" tm="0">
                                          <p:val>
                                            <p:strVal val="0"/>
                                          </p:val>
                                        </p:tav>
                                        <p:tav fmla="" tm="100000">
                                          <p:val>
                                            <p:strVal val="#ppt_w"/>
                                          </p:val>
                                        </p:tav>
                                      </p:tavLst>
                                    </p:anim>
                                    <p:anim calcmode="lin" valueType="num">
                                      <p:cBhvr additive="base">
                                        <p:cTn dur="1000"/>
                                        <p:tgtEl>
                                          <p:spTgt spid="37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1000"/>
                                        <p:tgtEl>
                                          <p:spTgt spid="3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86" name="Shape 386"/>
        <p:cNvGrpSpPr/>
        <p:nvPr/>
      </p:nvGrpSpPr>
      <p:grpSpPr>
        <a:xfrm>
          <a:off x="0" y="0"/>
          <a:ext cx="0" cy="0"/>
          <a:chOff x="0" y="0"/>
          <a:chExt cx="0" cy="0"/>
        </a:xfrm>
      </p:grpSpPr>
      <p:grpSp>
        <p:nvGrpSpPr>
          <p:cNvPr id="387" name="Google Shape;387;p38"/>
          <p:cNvGrpSpPr/>
          <p:nvPr/>
        </p:nvGrpSpPr>
        <p:grpSpPr>
          <a:xfrm>
            <a:off x="0" y="-90413"/>
            <a:ext cx="9144000" cy="604763"/>
            <a:chOff x="0" y="-47625"/>
            <a:chExt cx="4816593" cy="318558"/>
          </a:xfrm>
        </p:grpSpPr>
        <p:sp>
          <p:nvSpPr>
            <p:cNvPr id="388" name="Google Shape;388;p38"/>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89" name="Google Shape;389;p38"/>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90" name="Google Shape;390;p38"/>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91" name="Google Shape;391;p38"/>
          <p:cNvSpPr txBox="1"/>
          <p:nvPr/>
        </p:nvSpPr>
        <p:spPr>
          <a:xfrm>
            <a:off x="1535452" y="1534650"/>
            <a:ext cx="6072900" cy="20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latin typeface="Anton"/>
                <a:ea typeface="Anton"/>
                <a:cs typeface="Anton"/>
                <a:sym typeface="Anton"/>
              </a:rPr>
              <a:t>Ves a un amigo haciendo garabatos en la pared en el baño. ¿Cómo demostraría un estudiante ORGULLO ESCOLAR en esta situación?</a:t>
            </a:r>
            <a:endParaRPr sz="1200">
              <a:latin typeface="Anton"/>
              <a:ea typeface="Anton"/>
              <a:cs typeface="Anton"/>
              <a:sym typeface="Anton"/>
            </a:endParaRPr>
          </a:p>
        </p:txBody>
      </p:sp>
      <p:sp>
        <p:nvSpPr>
          <p:cNvPr id="392" name="Google Shape;392;p38"/>
          <p:cNvSpPr txBox="1"/>
          <p:nvPr/>
        </p:nvSpPr>
        <p:spPr>
          <a:xfrm>
            <a:off x="7608350" y="4752750"/>
            <a:ext cx="15357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393" name="Google Shape;393;p38"/>
          <p:cNvSpPr/>
          <p:nvPr/>
        </p:nvSpPr>
        <p:spPr>
          <a:xfrm>
            <a:off x="668750" y="1"/>
            <a:ext cx="8171294" cy="1374100"/>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Situación #5</a:t>
            </a:r>
          </a:p>
        </p:txBody>
      </p:sp>
      <p:sp>
        <p:nvSpPr>
          <p:cNvPr id="394" name="Google Shape;394;p38"/>
          <p:cNvSpPr/>
          <p:nvPr/>
        </p:nvSpPr>
        <p:spPr>
          <a:xfrm>
            <a:off x="397075" y="1492724"/>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grpSp>
        <p:nvGrpSpPr>
          <p:cNvPr id="395" name="Google Shape;395;p38"/>
          <p:cNvGrpSpPr/>
          <p:nvPr/>
        </p:nvGrpSpPr>
        <p:grpSpPr>
          <a:xfrm>
            <a:off x="6526440" y="3302139"/>
            <a:ext cx="1948725" cy="1698101"/>
            <a:chOff x="6093938" y="3078048"/>
            <a:chExt cx="2381140" cy="2074904"/>
          </a:xfrm>
        </p:grpSpPr>
        <p:sp>
          <p:nvSpPr>
            <p:cNvPr id="396" name="Google Shape;396;p38"/>
            <p:cNvSpPr/>
            <p:nvPr/>
          </p:nvSpPr>
          <p:spPr>
            <a:xfrm rot="-970439">
              <a:off x="6341269" y="3290147"/>
              <a:ext cx="1886478" cy="1650704"/>
            </a:xfrm>
            <a:prstGeom prst="rect">
              <a:avLst/>
            </a:prstGeom>
            <a:solidFill>
              <a:srgbClr val="F9FFF9"/>
            </a:solidFill>
            <a:ln cap="flat" cmpd="sng" w="23375">
              <a:solidFill>
                <a:srgbClr val="75564C"/>
              </a:solidFill>
              <a:prstDash val="solid"/>
              <a:round/>
              <a:headEnd len="sm" w="sm" type="none"/>
              <a:tailEnd len="sm" w="sm" type="none"/>
            </a:ln>
          </p:spPr>
          <p:txBody>
            <a:bodyPr anchorCtr="0" anchor="ctr" bIns="74825" lIns="74825" spcFirstLastPara="1" rIns="74825" wrap="square" tIns="74825">
              <a:noAutofit/>
            </a:bodyPr>
            <a:lstStyle/>
            <a:p>
              <a:pPr indent="0" lvl="0" marL="0" rtl="0" algn="ctr">
                <a:spcBef>
                  <a:spcPts val="0"/>
                </a:spcBef>
                <a:spcAft>
                  <a:spcPts val="0"/>
                </a:spcAft>
                <a:buNone/>
              </a:pPr>
              <a:r>
                <a:t/>
              </a:r>
              <a:endParaRPr sz="1145">
                <a:latin typeface="Questrial"/>
                <a:ea typeface="Questrial"/>
                <a:cs typeface="Questrial"/>
                <a:sym typeface="Questrial"/>
              </a:endParaRPr>
            </a:p>
          </p:txBody>
        </p:sp>
        <p:pic>
          <p:nvPicPr>
            <p:cNvPr descr="Teenage girl writing on bathroom wall in lipstick (Provided by Getty Images)" id="397" name="Google Shape;397;p38"/>
            <p:cNvPicPr preferRelativeResize="0"/>
            <p:nvPr/>
          </p:nvPicPr>
          <p:blipFill rotWithShape="1">
            <a:blip r:embed="rId5">
              <a:alphaModFix/>
            </a:blip>
            <a:srcRect b="0" l="4243" r="4298" t="0"/>
            <a:stretch/>
          </p:blipFill>
          <p:spPr>
            <a:xfrm rot="-1054856">
              <a:off x="6431031" y="3430427"/>
              <a:ext cx="1636369" cy="1193396"/>
            </a:xfrm>
            <a:prstGeom prst="rect">
              <a:avLst/>
            </a:prstGeom>
            <a:noFill/>
            <a:ln>
              <a:noFill/>
            </a:ln>
          </p:spPr>
        </p:pic>
      </p:grpSp>
      <p:pic>
        <p:nvPicPr>
          <p:cNvPr id="398" name="Google Shape;398;p38" title="BOTB Sp.JPG"/>
          <p:cNvPicPr preferRelativeResize="0"/>
          <p:nvPr/>
        </p:nvPicPr>
        <p:blipFill>
          <a:blip r:embed="rId6">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93"/>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1000"/>
                                        <p:tgtEl>
                                          <p:spTgt spid="391"/>
                                        </p:tgtEl>
                                        <p:attrNameLst>
                                          <p:attrName>ppt_w</p:attrName>
                                        </p:attrNameLst>
                                      </p:cBhvr>
                                      <p:tavLst>
                                        <p:tav fmla="" tm="0">
                                          <p:val>
                                            <p:strVal val="0"/>
                                          </p:val>
                                        </p:tav>
                                        <p:tav fmla="" tm="100000">
                                          <p:val>
                                            <p:strVal val="#ppt_w"/>
                                          </p:val>
                                        </p:tav>
                                      </p:tavLst>
                                    </p:anim>
                                    <p:anim calcmode="lin" valueType="num">
                                      <p:cBhvr additive="base">
                                        <p:cTn dur="1000"/>
                                        <p:tgtEl>
                                          <p:spTgt spid="39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1000"/>
                                        <p:tgtEl>
                                          <p:spTgt spid="39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06" name="Shape 406"/>
        <p:cNvGrpSpPr/>
        <p:nvPr/>
      </p:nvGrpSpPr>
      <p:grpSpPr>
        <a:xfrm>
          <a:off x="0" y="0"/>
          <a:ext cx="0" cy="0"/>
          <a:chOff x="0" y="0"/>
          <a:chExt cx="0" cy="0"/>
        </a:xfrm>
      </p:grpSpPr>
      <p:grpSp>
        <p:nvGrpSpPr>
          <p:cNvPr id="407" name="Google Shape;407;p39"/>
          <p:cNvGrpSpPr/>
          <p:nvPr/>
        </p:nvGrpSpPr>
        <p:grpSpPr>
          <a:xfrm>
            <a:off x="0" y="-90413"/>
            <a:ext cx="9144000" cy="604763"/>
            <a:chOff x="0" y="-47625"/>
            <a:chExt cx="4816593" cy="318558"/>
          </a:xfrm>
        </p:grpSpPr>
        <p:sp>
          <p:nvSpPr>
            <p:cNvPr id="408" name="Google Shape;408;p39"/>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09" name="Google Shape;409;p39"/>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10" name="Google Shape;410;p39"/>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1" name="Google Shape;411;p39"/>
          <p:cNvSpPr txBox="1"/>
          <p:nvPr/>
        </p:nvSpPr>
        <p:spPr>
          <a:xfrm>
            <a:off x="1656425" y="1640685"/>
            <a:ext cx="5912100" cy="25479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09"/>
              </a:lnSpc>
              <a:spcBef>
                <a:spcPts val="0"/>
              </a:spcBef>
              <a:spcAft>
                <a:spcPts val="0"/>
              </a:spcAft>
              <a:buNone/>
            </a:pPr>
            <a:r>
              <a:rPr lang="en" sz="2500">
                <a:latin typeface="Anton"/>
                <a:ea typeface="Anton"/>
                <a:cs typeface="Anton"/>
                <a:sym typeface="Anton"/>
              </a:rPr>
              <a:t>“¿Cuáles son las 5 formas en que los estudiantes pueden mostrar ORGULLO ESCOLAR, hoy, esta semana o todo el año?”</a:t>
            </a:r>
            <a:endParaRPr sz="2500">
              <a:latin typeface="Anton"/>
              <a:ea typeface="Anton"/>
              <a:cs typeface="Anton"/>
              <a:sym typeface="Anton"/>
            </a:endParaRPr>
          </a:p>
        </p:txBody>
      </p:sp>
      <p:sp>
        <p:nvSpPr>
          <p:cNvPr id="412" name="Google Shape;412;p39"/>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413" name="Google Shape;413;p39"/>
          <p:cNvSpPr/>
          <p:nvPr/>
        </p:nvSpPr>
        <p:spPr>
          <a:xfrm>
            <a:off x="264176" y="248652"/>
            <a:ext cx="8523307" cy="1450551"/>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¡Trabaja en equipo!</a:t>
            </a:r>
          </a:p>
        </p:txBody>
      </p:sp>
      <p:sp>
        <p:nvSpPr>
          <p:cNvPr id="414" name="Google Shape;414;p39"/>
          <p:cNvSpPr/>
          <p:nvPr/>
        </p:nvSpPr>
        <p:spPr>
          <a:xfrm>
            <a:off x="225200" y="1390975"/>
            <a:ext cx="1288875" cy="118078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sp>
        <p:nvSpPr>
          <p:cNvPr id="415" name="Google Shape;415;p39"/>
          <p:cNvSpPr/>
          <p:nvPr/>
        </p:nvSpPr>
        <p:spPr>
          <a:xfrm>
            <a:off x="7710900" y="3376700"/>
            <a:ext cx="1288875" cy="118078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pic>
        <p:nvPicPr>
          <p:cNvPr id="416" name="Google Shape;416;p39" title="BOTB Sp.JPG"/>
          <p:cNvPicPr preferRelativeResize="0"/>
          <p:nvPr/>
        </p:nvPicPr>
        <p:blipFill>
          <a:blip r:embed="rId5">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413"/>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1000"/>
                                        <p:tgtEl>
                                          <p:spTgt spid="414"/>
                                        </p:tgtEl>
                                        <p:attrNameLst>
                                          <p:attrName>ppt_w</p:attrName>
                                        </p:attrNameLst>
                                      </p:cBhvr>
                                      <p:tavLst>
                                        <p:tav fmla="" tm="0">
                                          <p:val>
                                            <p:strVal val="0"/>
                                          </p:val>
                                        </p:tav>
                                        <p:tav fmla="" tm="100000">
                                          <p:val>
                                            <p:strVal val="#ppt_w"/>
                                          </p:val>
                                        </p:tav>
                                      </p:tavLst>
                                    </p:anim>
                                    <p:anim calcmode="lin" valueType="num">
                                      <p:cBhvr additive="base">
                                        <p:cTn dur="1000"/>
                                        <p:tgtEl>
                                          <p:spTgt spid="4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1000"/>
                                        <p:tgtEl>
                                          <p:spTgt spid="415"/>
                                        </p:tgtEl>
                                        <p:attrNameLst>
                                          <p:attrName>ppt_w</p:attrName>
                                        </p:attrNameLst>
                                      </p:cBhvr>
                                      <p:tavLst>
                                        <p:tav fmla="" tm="0">
                                          <p:val>
                                            <p:strVal val="0"/>
                                          </p:val>
                                        </p:tav>
                                        <p:tav fmla="" tm="100000">
                                          <p:val>
                                            <p:strVal val="#ppt_w"/>
                                          </p:val>
                                        </p:tav>
                                      </p:tavLst>
                                    </p:anim>
                                    <p:anim calcmode="lin" valueType="num">
                                      <p:cBhvr additive="base">
                                        <p:cTn dur="1000"/>
                                        <p:tgtEl>
                                          <p:spTgt spid="415"/>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11"/>
                                        </p:tgtEl>
                                        <p:attrNameLst>
                                          <p:attrName>style.visibility</p:attrName>
                                        </p:attrNameLst>
                                      </p:cBhvr>
                                      <p:to>
                                        <p:strVal val="visible"/>
                                      </p:to>
                                    </p:set>
                                    <p:anim calcmode="lin" valueType="num">
                                      <p:cBhvr additive="base">
                                        <p:cTn dur="1000"/>
                                        <p:tgtEl>
                                          <p:spTgt spid="411"/>
                                        </p:tgtEl>
                                        <p:attrNameLst>
                                          <p:attrName>ppt_w</p:attrName>
                                        </p:attrNameLst>
                                      </p:cBhvr>
                                      <p:tavLst>
                                        <p:tav fmla="" tm="0">
                                          <p:val>
                                            <p:strVal val="0"/>
                                          </p:val>
                                        </p:tav>
                                        <p:tav fmla="" tm="100000">
                                          <p:val>
                                            <p:strVal val="#ppt_w"/>
                                          </p:val>
                                        </p:tav>
                                      </p:tavLst>
                                    </p:anim>
                                    <p:anim calcmode="lin" valueType="num">
                                      <p:cBhvr additive="base">
                                        <p:cTn dur="1000"/>
                                        <p:tgtEl>
                                          <p:spTgt spid="4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24" name="Shape 424"/>
        <p:cNvGrpSpPr/>
        <p:nvPr/>
      </p:nvGrpSpPr>
      <p:grpSpPr>
        <a:xfrm>
          <a:off x="0" y="0"/>
          <a:ext cx="0" cy="0"/>
          <a:chOff x="0" y="0"/>
          <a:chExt cx="0" cy="0"/>
        </a:xfrm>
      </p:grpSpPr>
      <p:grpSp>
        <p:nvGrpSpPr>
          <p:cNvPr id="425" name="Google Shape;425;p40"/>
          <p:cNvGrpSpPr/>
          <p:nvPr/>
        </p:nvGrpSpPr>
        <p:grpSpPr>
          <a:xfrm>
            <a:off x="0" y="-90411"/>
            <a:ext cx="9143818" cy="604830"/>
            <a:chOff x="0" y="-47625"/>
            <a:chExt cx="4816592" cy="318600"/>
          </a:xfrm>
        </p:grpSpPr>
        <p:sp>
          <p:nvSpPr>
            <p:cNvPr id="426" name="Google Shape;426;p40"/>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27" name="Google Shape;427;p40"/>
            <p:cNvSpPr txBox="1"/>
            <p:nvPr/>
          </p:nvSpPr>
          <p:spPr>
            <a:xfrm>
              <a:off x="0" y="-47625"/>
              <a:ext cx="4816500" cy="3186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28" name="Google Shape;428;p40"/>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29" name="Google Shape;429;p40"/>
          <p:cNvSpPr txBox="1"/>
          <p:nvPr/>
        </p:nvSpPr>
        <p:spPr>
          <a:xfrm>
            <a:off x="1819549" y="1843639"/>
            <a:ext cx="5568900" cy="2181000"/>
          </a:xfrm>
          <a:prstGeom prst="rect">
            <a:avLst/>
          </a:prstGeom>
          <a:solidFill>
            <a:schemeClr val="lt1"/>
          </a:solidFill>
          <a:ln>
            <a:noFill/>
          </a:ln>
        </p:spPr>
        <p:txBody>
          <a:bodyPr anchorCtr="0" anchor="ctr" bIns="25400" lIns="25400" spcFirstLastPara="1" rIns="25400" wrap="square" tIns="25400">
            <a:noAutofit/>
          </a:bodyPr>
          <a:lstStyle/>
          <a:p>
            <a:pPr indent="0" lvl="0" marL="0" rtl="0" algn="ctr">
              <a:lnSpc>
                <a:spcPct val="115000"/>
              </a:lnSpc>
              <a:spcBef>
                <a:spcPts val="1200"/>
              </a:spcBef>
              <a:spcAft>
                <a:spcPts val="1200"/>
              </a:spcAft>
              <a:buSzPts val="1100"/>
              <a:buNone/>
            </a:pPr>
            <a:r>
              <a:rPr lang="en" sz="2500">
                <a:latin typeface="Anton"/>
                <a:ea typeface="Anton"/>
                <a:cs typeface="Anton"/>
                <a:sym typeface="Anton"/>
              </a:rPr>
              <a:t>Reflexiona con un compañero la forma en que el ORGULLO ESCOLAR contribuye a una cultura escolar positiva.</a:t>
            </a:r>
            <a:endParaRPr sz="2500">
              <a:latin typeface="Anton"/>
              <a:ea typeface="Anton"/>
              <a:cs typeface="Anton"/>
              <a:sym typeface="Anton"/>
            </a:endParaRPr>
          </a:p>
        </p:txBody>
      </p:sp>
      <p:sp>
        <p:nvSpPr>
          <p:cNvPr id="430" name="Google Shape;430;p40"/>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431" name="Google Shape;431;p40"/>
          <p:cNvSpPr/>
          <p:nvPr/>
        </p:nvSpPr>
        <p:spPr>
          <a:xfrm>
            <a:off x="147625" y="300075"/>
            <a:ext cx="8835178" cy="888674"/>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¡Trabaja con un compañero!</a:t>
            </a:r>
          </a:p>
        </p:txBody>
      </p:sp>
      <p:sp>
        <p:nvSpPr>
          <p:cNvPr id="432" name="Google Shape;432;p40"/>
          <p:cNvSpPr/>
          <p:nvPr/>
        </p:nvSpPr>
        <p:spPr>
          <a:xfrm>
            <a:off x="225200" y="1390975"/>
            <a:ext cx="1288875" cy="118078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sp>
        <p:nvSpPr>
          <p:cNvPr id="433" name="Google Shape;433;p40"/>
          <p:cNvSpPr/>
          <p:nvPr/>
        </p:nvSpPr>
        <p:spPr>
          <a:xfrm>
            <a:off x="7693925" y="3571975"/>
            <a:ext cx="1288875" cy="118078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pic>
        <p:nvPicPr>
          <p:cNvPr id="434" name="Google Shape;434;p40" title="BOTB Sp.JPG"/>
          <p:cNvPicPr preferRelativeResize="0"/>
          <p:nvPr/>
        </p:nvPicPr>
        <p:blipFill>
          <a:blip r:embed="rId5">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431"/>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1000"/>
                                        <p:tgtEl>
                                          <p:spTgt spid="432"/>
                                        </p:tgtEl>
                                        <p:attrNameLst>
                                          <p:attrName>ppt_w</p:attrName>
                                        </p:attrNameLst>
                                      </p:cBhvr>
                                      <p:tavLst>
                                        <p:tav fmla="" tm="0">
                                          <p:val>
                                            <p:strVal val="0"/>
                                          </p:val>
                                        </p:tav>
                                        <p:tav fmla="" tm="100000">
                                          <p:val>
                                            <p:strVal val="#ppt_w"/>
                                          </p:val>
                                        </p:tav>
                                      </p:tavLst>
                                    </p:anim>
                                    <p:anim calcmode="lin" valueType="num">
                                      <p:cBhvr additive="base">
                                        <p:cTn dur="1000"/>
                                        <p:tgtEl>
                                          <p:spTgt spid="4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33"/>
                                        </p:tgtEl>
                                        <p:attrNameLst>
                                          <p:attrName>style.visibility</p:attrName>
                                        </p:attrNameLst>
                                      </p:cBhvr>
                                      <p:to>
                                        <p:strVal val="visible"/>
                                      </p:to>
                                    </p:set>
                                    <p:anim calcmode="lin" valueType="num">
                                      <p:cBhvr additive="base">
                                        <p:cTn dur="1000"/>
                                        <p:tgtEl>
                                          <p:spTgt spid="433"/>
                                        </p:tgtEl>
                                        <p:attrNameLst>
                                          <p:attrName>ppt_w</p:attrName>
                                        </p:attrNameLst>
                                      </p:cBhvr>
                                      <p:tavLst>
                                        <p:tav fmla="" tm="0">
                                          <p:val>
                                            <p:strVal val="0"/>
                                          </p:val>
                                        </p:tav>
                                        <p:tav fmla="" tm="100000">
                                          <p:val>
                                            <p:strVal val="#ppt_w"/>
                                          </p:val>
                                        </p:tav>
                                      </p:tavLst>
                                    </p:anim>
                                    <p:anim calcmode="lin" valueType="num">
                                      <p:cBhvr additive="base">
                                        <p:cTn dur="1000"/>
                                        <p:tgtEl>
                                          <p:spTgt spid="43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1000"/>
                                        <p:tgtEl>
                                          <p:spTgt spid="429"/>
                                        </p:tgtEl>
                                        <p:attrNameLst>
                                          <p:attrName>ppt_w</p:attrName>
                                        </p:attrNameLst>
                                      </p:cBhvr>
                                      <p:tavLst>
                                        <p:tav fmla="" tm="0">
                                          <p:val>
                                            <p:strVal val="0"/>
                                          </p:val>
                                        </p:tav>
                                        <p:tav fmla="" tm="100000">
                                          <p:val>
                                            <p:strVal val="#ppt_w"/>
                                          </p:val>
                                        </p:tav>
                                      </p:tavLst>
                                    </p:anim>
                                    <p:anim calcmode="lin" valueType="num">
                                      <p:cBhvr additive="base">
                                        <p:cTn dur="1000"/>
                                        <p:tgtEl>
                                          <p:spTgt spid="4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42" name="Shape 442"/>
        <p:cNvGrpSpPr/>
        <p:nvPr/>
      </p:nvGrpSpPr>
      <p:grpSpPr>
        <a:xfrm>
          <a:off x="0" y="0"/>
          <a:ext cx="0" cy="0"/>
          <a:chOff x="0" y="0"/>
          <a:chExt cx="0" cy="0"/>
        </a:xfrm>
      </p:grpSpPr>
      <p:grpSp>
        <p:nvGrpSpPr>
          <p:cNvPr id="443" name="Google Shape;443;p41"/>
          <p:cNvGrpSpPr/>
          <p:nvPr/>
        </p:nvGrpSpPr>
        <p:grpSpPr>
          <a:xfrm>
            <a:off x="0" y="-90411"/>
            <a:ext cx="9143818" cy="604830"/>
            <a:chOff x="0" y="-47625"/>
            <a:chExt cx="4816592" cy="318600"/>
          </a:xfrm>
        </p:grpSpPr>
        <p:sp>
          <p:nvSpPr>
            <p:cNvPr id="444" name="Google Shape;444;p41"/>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45" name="Google Shape;445;p41"/>
            <p:cNvSpPr txBox="1"/>
            <p:nvPr/>
          </p:nvSpPr>
          <p:spPr>
            <a:xfrm>
              <a:off x="0" y="-47625"/>
              <a:ext cx="4816500" cy="3186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46" name="Google Shape;446;p41"/>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47" name="Google Shape;447;p41"/>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448" name="Google Shape;448;p41"/>
          <p:cNvSpPr/>
          <p:nvPr/>
        </p:nvSpPr>
        <p:spPr>
          <a:xfrm>
            <a:off x="1946964" y="227734"/>
            <a:ext cx="5249878" cy="1737912"/>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Recompensas</a:t>
            </a:r>
            <a:br>
              <a:rPr b="0" i="0">
                <a:ln cap="flat" cmpd="sng" w="38100">
                  <a:solidFill>
                    <a:schemeClr val="lt1"/>
                  </a:solidFill>
                  <a:prstDash val="solid"/>
                  <a:round/>
                  <a:headEnd len="sm" w="sm" type="none"/>
                  <a:tailEnd len="sm" w="sm" type="none"/>
                </a:ln>
                <a:solidFill>
                  <a:schemeClr val="dk2"/>
                </a:solidFill>
                <a:latin typeface="Pacifico"/>
              </a:rPr>
            </a:br>
            <a:r>
              <a:rPr b="0" i="0">
                <a:ln cap="flat" cmpd="sng" w="38100">
                  <a:solidFill>
                    <a:schemeClr val="lt1"/>
                  </a:solidFill>
                  <a:prstDash val="solid"/>
                  <a:round/>
                  <a:headEnd len="sm" w="sm" type="none"/>
                  <a:tailEnd len="sm" w="sm" type="none"/>
                </a:ln>
                <a:solidFill>
                  <a:schemeClr val="dk2"/>
                </a:solidFill>
                <a:latin typeface="Pacifico"/>
              </a:rPr>
              <a:t>PBIS</a:t>
            </a:r>
          </a:p>
        </p:txBody>
      </p:sp>
      <p:sp>
        <p:nvSpPr>
          <p:cNvPr id="449" name="Google Shape;449;p41"/>
          <p:cNvSpPr txBox="1"/>
          <p:nvPr/>
        </p:nvSpPr>
        <p:spPr>
          <a:xfrm>
            <a:off x="298100" y="1841400"/>
            <a:ext cx="8555400" cy="2911500"/>
          </a:xfrm>
          <a:prstGeom prst="rect">
            <a:avLst/>
          </a:prstGeom>
          <a:solidFill>
            <a:srgbClr val="D0C3F1">
              <a:alpha val="7547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Anton"/>
                <a:ea typeface="Anton"/>
                <a:cs typeface="Anton"/>
                <a:sym typeface="Anton"/>
              </a:rPr>
              <a:t>Maestros: Entreguen recompensas PBIS a los estudiantes que muestran orgullo escolar.  Algunos ejemplos son:</a:t>
            </a:r>
            <a:endParaRPr sz="2500">
              <a:solidFill>
                <a:schemeClr val="dk1"/>
              </a:solidFill>
              <a:latin typeface="Anton"/>
              <a:ea typeface="Anton"/>
              <a:cs typeface="Anton"/>
              <a:sym typeface="Anton"/>
            </a:endParaRPr>
          </a:p>
          <a:p>
            <a:pPr indent="0" lvl="0" marL="0" rtl="0" algn="l">
              <a:spcBef>
                <a:spcPts val="0"/>
              </a:spcBef>
              <a:spcAft>
                <a:spcPts val="0"/>
              </a:spcAft>
              <a:buNone/>
            </a:pPr>
            <a:r>
              <a:t/>
            </a:r>
            <a:endParaRPr sz="2500">
              <a:solidFill>
                <a:schemeClr val="dk1"/>
              </a:solidFill>
              <a:latin typeface="Anton"/>
              <a:ea typeface="Anton"/>
              <a:cs typeface="Anton"/>
              <a:sym typeface="Anton"/>
            </a:endParaRPr>
          </a:p>
          <a:p>
            <a:pPr indent="0" lvl="0" marL="0" rtl="0" algn="l">
              <a:spcBef>
                <a:spcPts val="0"/>
              </a:spcBef>
              <a:spcAft>
                <a:spcPts val="0"/>
              </a:spcAft>
              <a:buNone/>
            </a:pPr>
            <a:r>
              <a:t/>
            </a:r>
            <a:endParaRPr sz="2500">
              <a:solidFill>
                <a:schemeClr val="dk1"/>
              </a:solidFill>
              <a:latin typeface="Anton"/>
              <a:ea typeface="Anton"/>
              <a:cs typeface="Anton"/>
              <a:sym typeface="Anton"/>
            </a:endParaRPr>
          </a:p>
        </p:txBody>
      </p:sp>
      <p:sp>
        <p:nvSpPr>
          <p:cNvPr id="450" name="Google Shape;450;p41"/>
          <p:cNvSpPr txBox="1"/>
          <p:nvPr/>
        </p:nvSpPr>
        <p:spPr>
          <a:xfrm>
            <a:off x="519050" y="2790000"/>
            <a:ext cx="8105700" cy="8121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Anton"/>
                <a:ea typeface="Anton"/>
                <a:cs typeface="Anton"/>
                <a:sym typeface="Anton"/>
              </a:rPr>
              <a:t>Ejemplo 1: Un estudiante se enorgullece de terminar una tarea y sigue los procedimientos del salón de clase para entregarla.  </a:t>
            </a:r>
            <a:endParaRPr sz="2000">
              <a:solidFill>
                <a:schemeClr val="lt2"/>
              </a:solidFill>
              <a:latin typeface="Anton"/>
              <a:ea typeface="Anton"/>
              <a:cs typeface="Anton"/>
              <a:sym typeface="Anton"/>
            </a:endParaRPr>
          </a:p>
        </p:txBody>
      </p:sp>
      <p:sp>
        <p:nvSpPr>
          <p:cNvPr id="451" name="Google Shape;451;p41"/>
          <p:cNvSpPr txBox="1"/>
          <p:nvPr/>
        </p:nvSpPr>
        <p:spPr>
          <a:xfrm>
            <a:off x="572875" y="3771375"/>
            <a:ext cx="8105700" cy="8121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Anton"/>
                <a:ea typeface="Anton"/>
                <a:cs typeface="Anton"/>
                <a:sym typeface="Anton"/>
              </a:rPr>
              <a:t>Ejemplo 2: Un estudiante ayuda al maestro a preparar el salón de clase antes de una lección, repartiendo materiales, etc.</a:t>
            </a:r>
            <a:endParaRPr sz="2000">
              <a:solidFill>
                <a:schemeClr val="lt2"/>
              </a:solidFill>
              <a:latin typeface="Anton"/>
              <a:ea typeface="Anton"/>
              <a:cs typeface="Anton"/>
              <a:sym typeface="Anton"/>
            </a:endParaRPr>
          </a:p>
        </p:txBody>
      </p:sp>
      <p:pic>
        <p:nvPicPr>
          <p:cNvPr id="452" name="Google Shape;452;p41" title="BOTB Sp.JPG"/>
          <p:cNvPicPr preferRelativeResize="0"/>
          <p:nvPr/>
        </p:nvPicPr>
        <p:blipFill>
          <a:blip r:embed="rId4">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56" name="Shape 456"/>
        <p:cNvGrpSpPr/>
        <p:nvPr/>
      </p:nvGrpSpPr>
      <p:grpSpPr>
        <a:xfrm>
          <a:off x="0" y="0"/>
          <a:ext cx="0" cy="0"/>
          <a:chOff x="0" y="0"/>
          <a:chExt cx="0" cy="0"/>
        </a:xfrm>
      </p:grpSpPr>
      <p:grpSp>
        <p:nvGrpSpPr>
          <p:cNvPr id="457" name="Google Shape;457;p42"/>
          <p:cNvGrpSpPr/>
          <p:nvPr/>
        </p:nvGrpSpPr>
        <p:grpSpPr>
          <a:xfrm>
            <a:off x="0" y="-90413"/>
            <a:ext cx="9144000" cy="604763"/>
            <a:chOff x="0" y="-47625"/>
            <a:chExt cx="4816593" cy="318558"/>
          </a:xfrm>
        </p:grpSpPr>
        <p:sp>
          <p:nvSpPr>
            <p:cNvPr id="458" name="Google Shape;458;p42"/>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59" name="Google Shape;459;p42"/>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60" name="Google Shape;460;p42"/>
          <p:cNvSpPr/>
          <p:nvPr/>
        </p:nvSpPr>
        <p:spPr>
          <a:xfrm>
            <a:off x="-3787" y="0"/>
            <a:ext cx="9151574" cy="4431550"/>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1" name="Google Shape;461;p42"/>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462" name="Google Shape;462;p42"/>
          <p:cNvSpPr txBox="1"/>
          <p:nvPr/>
        </p:nvSpPr>
        <p:spPr>
          <a:xfrm>
            <a:off x="957963" y="1136938"/>
            <a:ext cx="7227900" cy="3424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400">
                <a:latin typeface="Anton"/>
                <a:ea typeface="Anton"/>
                <a:cs typeface="Anton"/>
                <a:sym typeface="Anton"/>
              </a:rPr>
              <a:t>Trabaja en un grupo pequeño para crear una Semana del Espíritu Escolar. La Semana del Espíritu se presentará en una presentación de 1 diapositiva en Google Slides. La Semana del Espíritu debe centrarse en la matriz PBIS de la escuela y debe tener "5 formas de mostrar orgullo escolar" (una forma de mostrar orgullo escolar para cada día de la semana).  Sé creativo y usa ilustraciones.</a:t>
            </a:r>
            <a:endParaRPr sz="2000">
              <a:solidFill>
                <a:srgbClr val="000000"/>
              </a:solidFill>
            </a:endParaRPr>
          </a:p>
        </p:txBody>
      </p:sp>
      <p:sp>
        <p:nvSpPr>
          <p:cNvPr id="463" name="Google Shape;463;p42"/>
          <p:cNvSpPr/>
          <p:nvPr/>
        </p:nvSpPr>
        <p:spPr>
          <a:xfrm>
            <a:off x="217775" y="186725"/>
            <a:ext cx="8717211" cy="765688"/>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Actividad adicional</a:t>
            </a:r>
          </a:p>
        </p:txBody>
      </p:sp>
      <p:pic>
        <p:nvPicPr>
          <p:cNvPr id="464" name="Google Shape;464;p42" title="BOTB Sp.JPG"/>
          <p:cNvPicPr preferRelativeResize="0"/>
          <p:nvPr/>
        </p:nvPicPr>
        <p:blipFill>
          <a:blip r:embed="rId4">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463"/>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62"/>
                                        </p:tgtEl>
                                        <p:attrNameLst>
                                          <p:attrName>style.visibility</p:attrName>
                                        </p:attrNameLst>
                                      </p:cBhvr>
                                      <p:to>
                                        <p:strVal val="visible"/>
                                      </p:to>
                                    </p:set>
                                    <p:anim calcmode="lin" valueType="num">
                                      <p:cBhvr additive="base">
                                        <p:cTn dur="1000"/>
                                        <p:tgtEl>
                                          <p:spTgt spid="462"/>
                                        </p:tgtEl>
                                        <p:attrNameLst>
                                          <p:attrName>ppt_w</p:attrName>
                                        </p:attrNameLst>
                                      </p:cBhvr>
                                      <p:tavLst>
                                        <p:tav fmla="" tm="0">
                                          <p:val>
                                            <p:strVal val="0"/>
                                          </p:val>
                                        </p:tav>
                                        <p:tav fmla="" tm="100000">
                                          <p:val>
                                            <p:strVal val="#ppt_w"/>
                                          </p:val>
                                        </p:tav>
                                      </p:tavLst>
                                    </p:anim>
                                    <p:anim calcmode="lin" valueType="num">
                                      <p:cBhvr additive="base">
                                        <p:cTn dur="1000"/>
                                        <p:tgtEl>
                                          <p:spTgt spid="4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68" name="Shape 468"/>
        <p:cNvGrpSpPr/>
        <p:nvPr/>
      </p:nvGrpSpPr>
      <p:grpSpPr>
        <a:xfrm>
          <a:off x="0" y="0"/>
          <a:ext cx="0" cy="0"/>
          <a:chOff x="0" y="0"/>
          <a:chExt cx="0" cy="0"/>
        </a:xfrm>
      </p:grpSpPr>
      <p:grpSp>
        <p:nvGrpSpPr>
          <p:cNvPr id="469" name="Google Shape;469;p43"/>
          <p:cNvGrpSpPr/>
          <p:nvPr/>
        </p:nvGrpSpPr>
        <p:grpSpPr>
          <a:xfrm>
            <a:off x="0" y="-90413"/>
            <a:ext cx="9144000" cy="604763"/>
            <a:chOff x="0" y="-47625"/>
            <a:chExt cx="4816593" cy="318558"/>
          </a:xfrm>
        </p:grpSpPr>
        <p:sp>
          <p:nvSpPr>
            <p:cNvPr id="470" name="Google Shape;470;p43"/>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1" name="Google Shape;471;p43"/>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72" name="Google Shape;472;p43"/>
          <p:cNvSpPr/>
          <p:nvPr/>
        </p:nvSpPr>
        <p:spPr>
          <a:xfrm>
            <a:off x="0" y="0"/>
            <a:ext cx="9151574" cy="4498695"/>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3" name="Google Shape;473;p43"/>
          <p:cNvSpPr/>
          <p:nvPr/>
        </p:nvSpPr>
        <p:spPr>
          <a:xfrm>
            <a:off x="224000" y="2983200"/>
            <a:ext cx="2022686" cy="2025938"/>
          </a:xfrm>
          <a:custGeom>
            <a:rect b="b" l="l" r="r" t="t"/>
            <a:pathLst>
              <a:path extrusionOk="0" h="675876" w="586711">
                <a:moveTo>
                  <a:pt x="0" y="0"/>
                </a:moveTo>
                <a:lnTo>
                  <a:pt x="586711" y="0"/>
                </a:lnTo>
                <a:lnTo>
                  <a:pt x="586711" y="675876"/>
                </a:lnTo>
                <a:lnTo>
                  <a:pt x="0" y="675876"/>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4" name="Google Shape;474;p43"/>
          <p:cNvSpPr txBox="1"/>
          <p:nvPr/>
        </p:nvSpPr>
        <p:spPr>
          <a:xfrm>
            <a:off x="223900" y="2983200"/>
            <a:ext cx="2022600" cy="2025900"/>
          </a:xfrm>
          <a:prstGeom prst="rect">
            <a:avLst/>
          </a:prstGeom>
          <a:noFill/>
          <a:ln>
            <a:noFill/>
          </a:ln>
        </p:spPr>
        <p:txBody>
          <a:bodyPr anchorCtr="0" anchor="ctr" bIns="25400" lIns="25400" spcFirstLastPara="1" rIns="25400" wrap="square" tIns="25400">
            <a:noAutofit/>
          </a:bodyPr>
          <a:lstStyle/>
          <a:p>
            <a:pPr indent="0" lvl="0" marL="0" marR="0" rtl="0" algn="ctr">
              <a:lnSpc>
                <a:spcPct val="115000"/>
              </a:lnSpc>
              <a:spcBef>
                <a:spcPts val="0"/>
              </a:spcBef>
              <a:spcAft>
                <a:spcPts val="0"/>
              </a:spcAft>
              <a:buNone/>
            </a:pPr>
            <a:r>
              <a:rPr b="1" lang="en" sz="1300">
                <a:solidFill>
                  <a:srgbClr val="153482"/>
                </a:solidFill>
                <a:latin typeface="Proxima Nova"/>
                <a:ea typeface="Proxima Nova"/>
                <a:cs typeface="Proxima Nova"/>
                <a:sym typeface="Proxima Nova"/>
              </a:rPr>
              <a:t> </a:t>
            </a:r>
            <a:r>
              <a:rPr b="1" lang="en" sz="1300">
                <a:solidFill>
                  <a:srgbClr val="153482"/>
                </a:solidFill>
                <a:latin typeface="Proxima Nova"/>
                <a:ea typeface="Proxima Nova"/>
                <a:cs typeface="Proxima Nova"/>
                <a:sym typeface="Proxima Nova"/>
              </a:rPr>
              <a:t>Asistiendo a eventos escolares, siendo voluntario cuando sea posible y manteniéndose informado sobre las actividades escolares muestra a su hijo que la escuela es una prioridad y que valora su comunidad</a:t>
            </a:r>
            <a:r>
              <a:rPr b="1" lang="en" sz="1300">
                <a:solidFill>
                  <a:srgbClr val="153482"/>
                </a:solidFill>
                <a:latin typeface="Proxima Nova"/>
                <a:ea typeface="Proxima Nova"/>
                <a:cs typeface="Proxima Nova"/>
                <a:sym typeface="Proxima Nova"/>
              </a:rPr>
              <a:t>.</a:t>
            </a:r>
            <a:endParaRPr sz="1300"/>
          </a:p>
        </p:txBody>
      </p:sp>
      <p:sp>
        <p:nvSpPr>
          <p:cNvPr id="475" name="Google Shape;475;p43"/>
          <p:cNvSpPr/>
          <p:nvPr/>
        </p:nvSpPr>
        <p:spPr>
          <a:xfrm>
            <a:off x="224000" y="2155150"/>
            <a:ext cx="2022686" cy="804746"/>
          </a:xfrm>
          <a:custGeom>
            <a:rect b="b" l="l" r="r" t="t"/>
            <a:pathLst>
              <a:path extrusionOk="0" h="248187" w="586711">
                <a:moveTo>
                  <a:pt x="0" y="0"/>
                </a:moveTo>
                <a:lnTo>
                  <a:pt x="586711" y="0"/>
                </a:lnTo>
                <a:lnTo>
                  <a:pt x="586711" y="248187"/>
                </a:lnTo>
                <a:lnTo>
                  <a:pt x="0" y="248187"/>
                </a:lnTo>
                <a:close/>
              </a:path>
            </a:pathLst>
          </a:custGeom>
          <a:solidFill>
            <a:srgbClr val="FCD147"/>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6" name="Google Shape;476;p43"/>
          <p:cNvSpPr txBox="1"/>
          <p:nvPr/>
        </p:nvSpPr>
        <p:spPr>
          <a:xfrm>
            <a:off x="300550" y="2219575"/>
            <a:ext cx="1869600" cy="6759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sz="1300">
                <a:latin typeface="Proxima Nova"/>
                <a:ea typeface="Proxima Nova"/>
                <a:cs typeface="Proxima Nova"/>
                <a:sym typeface="Proxima Nova"/>
              </a:rPr>
              <a:t>APOYAR INICIATIVAS Y EVENTOS ESCOLARES</a:t>
            </a:r>
            <a:r>
              <a:rPr b="1" lang="en" sz="1300">
                <a:solidFill>
                  <a:srgbClr val="000000"/>
                </a:solidFill>
                <a:latin typeface="Proxima Nova"/>
                <a:ea typeface="Proxima Nova"/>
                <a:cs typeface="Proxima Nova"/>
                <a:sym typeface="Proxima Nova"/>
              </a:rPr>
              <a:t>:</a:t>
            </a:r>
            <a:endParaRPr sz="1000"/>
          </a:p>
        </p:txBody>
      </p:sp>
      <p:sp>
        <p:nvSpPr>
          <p:cNvPr id="477" name="Google Shape;477;p43"/>
          <p:cNvSpPr/>
          <p:nvPr/>
        </p:nvSpPr>
        <p:spPr>
          <a:xfrm>
            <a:off x="2382576" y="2926875"/>
            <a:ext cx="2022686" cy="2138523"/>
          </a:xfrm>
          <a:custGeom>
            <a:rect b="b" l="l" r="r" t="t"/>
            <a:pathLst>
              <a:path extrusionOk="0" h="466163" w="586711">
                <a:moveTo>
                  <a:pt x="0" y="0"/>
                </a:moveTo>
                <a:lnTo>
                  <a:pt x="586711" y="0"/>
                </a:lnTo>
                <a:lnTo>
                  <a:pt x="586711" y="466163"/>
                </a:lnTo>
                <a:lnTo>
                  <a:pt x="0" y="466163"/>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8" name="Google Shape;478;p43"/>
          <p:cNvSpPr txBox="1"/>
          <p:nvPr/>
        </p:nvSpPr>
        <p:spPr>
          <a:xfrm>
            <a:off x="2434205" y="2927850"/>
            <a:ext cx="1947000" cy="2136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sz="1300">
                <a:solidFill>
                  <a:srgbClr val="153482"/>
                </a:solidFill>
                <a:latin typeface="Proxima Nova"/>
                <a:ea typeface="Proxima Nova"/>
                <a:cs typeface="Proxima Nova"/>
                <a:sym typeface="Proxima Nova"/>
              </a:rPr>
              <a:t>Hable sobre los logros de la escuela en áreas tales como lo académico, los deportes o las artes, ayudando a su hijo a reconocer el valor de su escuela.</a:t>
            </a:r>
            <a:endParaRPr sz="1300"/>
          </a:p>
        </p:txBody>
      </p:sp>
      <p:grpSp>
        <p:nvGrpSpPr>
          <p:cNvPr id="479" name="Google Shape;479;p43"/>
          <p:cNvGrpSpPr/>
          <p:nvPr/>
        </p:nvGrpSpPr>
        <p:grpSpPr>
          <a:xfrm>
            <a:off x="2396351" y="2165556"/>
            <a:ext cx="2022688" cy="804792"/>
            <a:chOff x="-47505" y="-248561"/>
            <a:chExt cx="724588" cy="331750"/>
          </a:xfrm>
        </p:grpSpPr>
        <p:sp>
          <p:nvSpPr>
            <p:cNvPr id="480" name="Google Shape;480;p43"/>
            <p:cNvSpPr/>
            <p:nvPr/>
          </p:nvSpPr>
          <p:spPr>
            <a:xfrm>
              <a:off x="-47505" y="-248561"/>
              <a:ext cx="724588" cy="331750"/>
            </a:xfrm>
            <a:custGeom>
              <a:rect b="b" l="l" r="r" t="t"/>
              <a:pathLst>
                <a:path extrusionOk="0" h="175529" w="586711">
                  <a:moveTo>
                    <a:pt x="0" y="0"/>
                  </a:moveTo>
                  <a:lnTo>
                    <a:pt x="586711" y="0"/>
                  </a:lnTo>
                  <a:lnTo>
                    <a:pt x="586711" y="175529"/>
                  </a:lnTo>
                  <a:lnTo>
                    <a:pt x="0" y="175529"/>
                  </a:lnTo>
                  <a:close/>
                </a:path>
              </a:pathLst>
            </a:custGeom>
            <a:solidFill>
              <a:srgbClr val="FCD147"/>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1" name="Google Shape;481;p43"/>
            <p:cNvSpPr txBox="1"/>
            <p:nvPr/>
          </p:nvSpPr>
          <p:spPr>
            <a:xfrm>
              <a:off x="-35148" y="-176030"/>
              <a:ext cx="678600" cy="1755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a:latin typeface="Proxima Nova"/>
                  <a:ea typeface="Proxima Nova"/>
                  <a:cs typeface="Proxima Nova"/>
                  <a:sym typeface="Proxima Nova"/>
                </a:rPr>
                <a:t>DESTACAR LOS LOGROS ESCOLARES</a:t>
              </a:r>
              <a:endParaRPr/>
            </a:p>
          </p:txBody>
        </p:sp>
      </p:grpSp>
      <p:sp>
        <p:nvSpPr>
          <p:cNvPr id="482" name="Google Shape;482;p43"/>
          <p:cNvSpPr/>
          <p:nvPr/>
        </p:nvSpPr>
        <p:spPr>
          <a:xfrm>
            <a:off x="624508" y="1125170"/>
            <a:ext cx="984025" cy="1006675"/>
          </a:xfrm>
          <a:custGeom>
            <a:rect b="b" l="l" r="r" t="t"/>
            <a:pathLst>
              <a:path extrusionOk="0" h="2013349" w="1968049">
                <a:moveTo>
                  <a:pt x="0" y="0"/>
                </a:moveTo>
                <a:lnTo>
                  <a:pt x="1968049" y="0"/>
                </a:lnTo>
                <a:lnTo>
                  <a:pt x="1968049" y="2013350"/>
                </a:lnTo>
                <a:lnTo>
                  <a:pt x="0" y="201335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3" name="Google Shape;483;p43"/>
          <p:cNvSpPr/>
          <p:nvPr/>
        </p:nvSpPr>
        <p:spPr>
          <a:xfrm>
            <a:off x="2757000" y="1134663"/>
            <a:ext cx="961847" cy="983987"/>
          </a:xfrm>
          <a:custGeom>
            <a:rect b="b" l="l" r="r" t="t"/>
            <a:pathLst>
              <a:path extrusionOk="0" h="1967974" w="1923694">
                <a:moveTo>
                  <a:pt x="0" y="0"/>
                </a:moveTo>
                <a:lnTo>
                  <a:pt x="1923695" y="0"/>
                </a:lnTo>
                <a:lnTo>
                  <a:pt x="1923695" y="1967974"/>
                </a:lnTo>
                <a:lnTo>
                  <a:pt x="0" y="1967974"/>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4" name="Google Shape;484;p43"/>
          <p:cNvSpPr/>
          <p:nvPr/>
        </p:nvSpPr>
        <p:spPr>
          <a:xfrm>
            <a:off x="4938312" y="1134663"/>
            <a:ext cx="961847" cy="983987"/>
          </a:xfrm>
          <a:custGeom>
            <a:rect b="b" l="l" r="r" t="t"/>
            <a:pathLst>
              <a:path extrusionOk="0" h="1967974" w="1923694">
                <a:moveTo>
                  <a:pt x="0" y="0"/>
                </a:moveTo>
                <a:lnTo>
                  <a:pt x="1923695" y="0"/>
                </a:lnTo>
                <a:lnTo>
                  <a:pt x="1923695" y="1967974"/>
                </a:lnTo>
                <a:lnTo>
                  <a:pt x="0" y="1967974"/>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5" name="Google Shape;485;p43"/>
          <p:cNvSpPr/>
          <p:nvPr/>
        </p:nvSpPr>
        <p:spPr>
          <a:xfrm>
            <a:off x="7278493" y="1134670"/>
            <a:ext cx="961847" cy="983987"/>
          </a:xfrm>
          <a:custGeom>
            <a:rect b="b" l="l" r="r" t="t"/>
            <a:pathLst>
              <a:path extrusionOk="0" h="1967974" w="1923694">
                <a:moveTo>
                  <a:pt x="0" y="0"/>
                </a:moveTo>
                <a:lnTo>
                  <a:pt x="1923695" y="0"/>
                </a:lnTo>
                <a:lnTo>
                  <a:pt x="1923695" y="1967974"/>
                </a:lnTo>
                <a:lnTo>
                  <a:pt x="0" y="1967974"/>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6" name="Google Shape;486;p43"/>
          <p:cNvSpPr/>
          <p:nvPr/>
        </p:nvSpPr>
        <p:spPr>
          <a:xfrm>
            <a:off x="300550" y="212425"/>
            <a:ext cx="8570588" cy="1008366"/>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Conexión con la casa</a:t>
            </a:r>
          </a:p>
        </p:txBody>
      </p:sp>
      <p:sp>
        <p:nvSpPr>
          <p:cNvPr id="487" name="Google Shape;487;p43"/>
          <p:cNvSpPr txBox="1"/>
          <p:nvPr/>
        </p:nvSpPr>
        <p:spPr>
          <a:xfrm>
            <a:off x="6844525" y="2927863"/>
            <a:ext cx="1947000" cy="2136600"/>
          </a:xfrm>
          <a:prstGeom prst="rect">
            <a:avLst/>
          </a:prstGeom>
          <a:solidFill>
            <a:schemeClr val="lt1"/>
          </a:solidFill>
          <a:ln>
            <a:noFill/>
          </a:ln>
        </p:spPr>
        <p:txBody>
          <a:bodyPr anchorCtr="0" anchor="ctr" bIns="25400" lIns="25400" spcFirstLastPara="1" rIns="25400" wrap="square" tIns="25400">
            <a:noAutofit/>
          </a:bodyPr>
          <a:lstStyle/>
          <a:p>
            <a:pPr indent="0" lvl="0" marL="0" rtl="0" algn="ctr">
              <a:lnSpc>
                <a:spcPct val="140000"/>
              </a:lnSpc>
              <a:spcBef>
                <a:spcPts val="0"/>
              </a:spcBef>
              <a:spcAft>
                <a:spcPts val="0"/>
              </a:spcAft>
              <a:buClr>
                <a:schemeClr val="dk1"/>
              </a:buClr>
              <a:buFont typeface="Arial"/>
              <a:buNone/>
            </a:pPr>
            <a:r>
              <a:rPr b="1" lang="en" sz="1300">
                <a:solidFill>
                  <a:srgbClr val="153482"/>
                </a:solidFill>
                <a:latin typeface="Proxima Nova"/>
                <a:ea typeface="Proxima Nova"/>
                <a:cs typeface="Proxima Nova"/>
                <a:sym typeface="Proxima Nova"/>
              </a:rPr>
              <a:t>Las actitudes positivas hacia el personal y la administración escolar pueden fomentar un sentido de confianza y apoyo para toda la comunidad escolar.</a:t>
            </a:r>
            <a:r>
              <a:rPr b="1" lang="en" sz="1300">
                <a:solidFill>
                  <a:srgbClr val="153482"/>
                </a:solidFill>
                <a:latin typeface="Proxima Nova"/>
                <a:ea typeface="Proxima Nova"/>
                <a:cs typeface="Proxima Nova"/>
                <a:sym typeface="Proxima Nova"/>
              </a:rPr>
              <a:t> </a:t>
            </a:r>
            <a:endParaRPr sz="1200"/>
          </a:p>
        </p:txBody>
      </p:sp>
      <p:sp>
        <p:nvSpPr>
          <p:cNvPr id="488" name="Google Shape;488;p43"/>
          <p:cNvSpPr txBox="1"/>
          <p:nvPr/>
        </p:nvSpPr>
        <p:spPr>
          <a:xfrm>
            <a:off x="4645238" y="2927875"/>
            <a:ext cx="1947000" cy="2136600"/>
          </a:xfrm>
          <a:prstGeom prst="rect">
            <a:avLst/>
          </a:prstGeom>
          <a:solidFill>
            <a:schemeClr val="lt1"/>
          </a:solidFill>
          <a:ln>
            <a:noFill/>
          </a:ln>
        </p:spPr>
        <p:txBody>
          <a:bodyPr anchorCtr="0" anchor="ctr" bIns="25400" lIns="25400" spcFirstLastPara="1" rIns="25400" wrap="square" tIns="25400">
            <a:noAutofit/>
          </a:bodyPr>
          <a:lstStyle/>
          <a:p>
            <a:pPr indent="0" lvl="0" marL="0" rtl="0" algn="ctr">
              <a:lnSpc>
                <a:spcPct val="140000"/>
              </a:lnSpc>
              <a:spcBef>
                <a:spcPts val="0"/>
              </a:spcBef>
              <a:spcAft>
                <a:spcPts val="0"/>
              </a:spcAft>
              <a:buClr>
                <a:schemeClr val="dk1"/>
              </a:buClr>
              <a:buFont typeface="Arial"/>
              <a:buNone/>
            </a:pPr>
            <a:r>
              <a:rPr b="1" lang="en" sz="1300">
                <a:solidFill>
                  <a:srgbClr val="153482"/>
                </a:solidFill>
                <a:latin typeface="Proxima Nova"/>
                <a:ea typeface="Proxima Nova"/>
                <a:cs typeface="Proxima Nova"/>
                <a:sym typeface="Proxima Nova"/>
              </a:rPr>
              <a:t>Anime a su hijo a usar los colores o la ropa de la escuela, ayudándolo a representar visualmente su orgullo escolar.</a:t>
            </a:r>
            <a:endParaRPr sz="1300"/>
          </a:p>
        </p:txBody>
      </p:sp>
      <p:grpSp>
        <p:nvGrpSpPr>
          <p:cNvPr id="489" name="Google Shape;489;p43"/>
          <p:cNvGrpSpPr/>
          <p:nvPr/>
        </p:nvGrpSpPr>
        <p:grpSpPr>
          <a:xfrm>
            <a:off x="4658303" y="2165693"/>
            <a:ext cx="1946968" cy="804659"/>
            <a:chOff x="-47505" y="-248561"/>
            <a:chExt cx="724588" cy="331750"/>
          </a:xfrm>
        </p:grpSpPr>
        <p:sp>
          <p:nvSpPr>
            <p:cNvPr id="490" name="Google Shape;490;p43"/>
            <p:cNvSpPr/>
            <p:nvPr/>
          </p:nvSpPr>
          <p:spPr>
            <a:xfrm>
              <a:off x="-47505" y="-248561"/>
              <a:ext cx="724588" cy="331750"/>
            </a:xfrm>
            <a:custGeom>
              <a:rect b="b" l="l" r="r" t="t"/>
              <a:pathLst>
                <a:path extrusionOk="0" h="175529" w="586711">
                  <a:moveTo>
                    <a:pt x="0" y="0"/>
                  </a:moveTo>
                  <a:lnTo>
                    <a:pt x="586711" y="0"/>
                  </a:lnTo>
                  <a:lnTo>
                    <a:pt x="586711" y="175529"/>
                  </a:lnTo>
                  <a:lnTo>
                    <a:pt x="0" y="175529"/>
                  </a:lnTo>
                  <a:close/>
                </a:path>
              </a:pathLst>
            </a:custGeom>
            <a:solidFill>
              <a:srgbClr val="FCD147"/>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91" name="Google Shape;491;p43"/>
            <p:cNvSpPr txBox="1"/>
            <p:nvPr/>
          </p:nvSpPr>
          <p:spPr>
            <a:xfrm>
              <a:off x="-35148" y="-176030"/>
              <a:ext cx="678600" cy="1755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t/>
              </a:r>
              <a:endParaRPr/>
            </a:p>
          </p:txBody>
        </p:sp>
      </p:grpSp>
      <p:sp>
        <p:nvSpPr>
          <p:cNvPr id="492" name="Google Shape;492;p43"/>
          <p:cNvSpPr/>
          <p:nvPr/>
        </p:nvSpPr>
        <p:spPr>
          <a:xfrm>
            <a:off x="6844525" y="2120863"/>
            <a:ext cx="1946414" cy="804800"/>
          </a:xfrm>
          <a:custGeom>
            <a:rect b="b" l="l" r="r" t="t"/>
            <a:pathLst>
              <a:path extrusionOk="0" h="175529" w="586711">
                <a:moveTo>
                  <a:pt x="0" y="0"/>
                </a:moveTo>
                <a:lnTo>
                  <a:pt x="586711" y="0"/>
                </a:lnTo>
                <a:lnTo>
                  <a:pt x="586711" y="175529"/>
                </a:lnTo>
                <a:lnTo>
                  <a:pt x="0" y="175529"/>
                </a:lnTo>
                <a:close/>
              </a:path>
            </a:pathLst>
          </a:custGeom>
          <a:solidFill>
            <a:srgbClr val="FCD147"/>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93" name="Google Shape;493;p43"/>
          <p:cNvSpPr txBox="1"/>
          <p:nvPr/>
        </p:nvSpPr>
        <p:spPr>
          <a:xfrm>
            <a:off x="4696150" y="2212950"/>
            <a:ext cx="19470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a:latin typeface="Proxima Nova"/>
                <a:ea typeface="Proxima Nova"/>
                <a:cs typeface="Proxima Nova"/>
                <a:sym typeface="Proxima Nova"/>
              </a:rPr>
              <a:t>LUCIR LOS COLORES Y LA ROPA ALUSIVA DE LA ESCUELA</a:t>
            </a:r>
            <a:endParaRPr sz="1100"/>
          </a:p>
        </p:txBody>
      </p:sp>
      <p:sp>
        <p:nvSpPr>
          <p:cNvPr id="494" name="Google Shape;494;p43"/>
          <p:cNvSpPr txBox="1"/>
          <p:nvPr/>
        </p:nvSpPr>
        <p:spPr>
          <a:xfrm>
            <a:off x="6842850" y="2165700"/>
            <a:ext cx="1947000" cy="804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sz="1200">
                <a:latin typeface="Proxima Nova"/>
                <a:ea typeface="Proxima Nova"/>
                <a:cs typeface="Proxima Nova"/>
                <a:sym typeface="Proxima Nova"/>
              </a:rPr>
              <a:t>DEMOSTRAR RESPETO POR LA ESCUELA Y SU LIDERAZGO</a:t>
            </a:r>
            <a:endParaRPr sz="900"/>
          </a:p>
        </p:txBody>
      </p:sp>
      <p:sp>
        <p:nvSpPr>
          <p:cNvPr id="495" name="Google Shape;495;p43"/>
          <p:cNvSpPr txBox="1"/>
          <p:nvPr/>
        </p:nvSpPr>
        <p:spPr>
          <a:xfrm rot="-5400000">
            <a:off x="8096850" y="4048375"/>
            <a:ext cx="17862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chemeClr val="lt1"/>
              </a:solidFill>
            </a:endParaRPr>
          </a:p>
        </p:txBody>
      </p:sp>
      <p:pic>
        <p:nvPicPr>
          <p:cNvPr id="496" name="Google Shape;496;p43" title="BOTB Sp.JPG"/>
          <p:cNvPicPr preferRelativeResize="0"/>
          <p:nvPr/>
        </p:nvPicPr>
        <p:blipFill>
          <a:blip r:embed="rId7">
            <a:alphaModFix/>
          </a:blip>
          <a:stretch>
            <a:fillRect/>
          </a:stretch>
        </p:blipFill>
        <p:spPr>
          <a:xfrm>
            <a:off x="7816274" y="-4"/>
            <a:ext cx="1291600" cy="4688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143" name="Shape 143"/>
        <p:cNvGrpSpPr/>
        <p:nvPr/>
      </p:nvGrpSpPr>
      <p:grpSpPr>
        <a:xfrm>
          <a:off x="0" y="0"/>
          <a:ext cx="0" cy="0"/>
          <a:chOff x="0" y="0"/>
          <a:chExt cx="0" cy="0"/>
        </a:xfrm>
      </p:grpSpPr>
      <p:grpSp>
        <p:nvGrpSpPr>
          <p:cNvPr id="144" name="Google Shape;144;p26"/>
          <p:cNvGrpSpPr/>
          <p:nvPr/>
        </p:nvGrpSpPr>
        <p:grpSpPr>
          <a:xfrm>
            <a:off x="0" y="-90413"/>
            <a:ext cx="9144000" cy="604763"/>
            <a:chOff x="0" y="-47625"/>
            <a:chExt cx="4816593" cy="318558"/>
          </a:xfrm>
        </p:grpSpPr>
        <p:sp>
          <p:nvSpPr>
            <p:cNvPr id="145" name="Google Shape;145;p26"/>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6" name="Google Shape;146;p26"/>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47" name="Google Shape;147;p26"/>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148" name="Google Shape;148;p26"/>
          <p:cNvGrpSpPr/>
          <p:nvPr/>
        </p:nvGrpSpPr>
        <p:grpSpPr>
          <a:xfrm>
            <a:off x="1395450" y="814902"/>
            <a:ext cx="6352906" cy="3814257"/>
            <a:chOff x="0" y="-47625"/>
            <a:chExt cx="2186360" cy="1406437"/>
          </a:xfrm>
        </p:grpSpPr>
        <p:sp>
          <p:nvSpPr>
            <p:cNvPr id="149" name="Google Shape;149;p26"/>
            <p:cNvSpPr/>
            <p:nvPr/>
          </p:nvSpPr>
          <p:spPr>
            <a:xfrm>
              <a:off x="0" y="0"/>
              <a:ext cx="2186360" cy="1358812"/>
            </a:xfrm>
            <a:custGeom>
              <a:rect b="b" l="l" r="r" t="t"/>
              <a:pathLst>
                <a:path extrusionOk="0" h="1358812" w="2186360">
                  <a:moveTo>
                    <a:pt x="0" y="0"/>
                  </a:moveTo>
                  <a:lnTo>
                    <a:pt x="2186360" y="0"/>
                  </a:lnTo>
                  <a:lnTo>
                    <a:pt x="2186360" y="1358812"/>
                  </a:lnTo>
                  <a:lnTo>
                    <a:pt x="0" y="1358812"/>
                  </a:lnTo>
                  <a:close/>
                </a:path>
              </a:pathLst>
            </a:custGeom>
            <a:solidFill>
              <a:srgbClr val="D0C3F1"/>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50" name="Google Shape;150;p26"/>
            <p:cNvSpPr txBox="1"/>
            <p:nvPr/>
          </p:nvSpPr>
          <p:spPr>
            <a:xfrm>
              <a:off x="0" y="-47625"/>
              <a:ext cx="2186360" cy="1406437"/>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51" name="Google Shape;151;p26"/>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Orgullo escolar</a:t>
            </a:r>
            <a:endParaRPr b="1" sz="1300">
              <a:solidFill>
                <a:schemeClr val="lt1"/>
              </a:solidFill>
              <a:latin typeface="Amatic SC"/>
              <a:ea typeface="Amatic SC"/>
              <a:cs typeface="Amatic SC"/>
              <a:sym typeface="Amatic SC"/>
            </a:endParaRPr>
          </a:p>
        </p:txBody>
      </p:sp>
      <p:sp>
        <p:nvSpPr>
          <p:cNvPr id="152" name="Google Shape;152;p26"/>
          <p:cNvSpPr/>
          <p:nvPr/>
        </p:nvSpPr>
        <p:spPr>
          <a:xfrm>
            <a:off x="1681001" y="212175"/>
            <a:ext cx="5789570" cy="1015504"/>
          </a:xfrm>
          <a:prstGeom prst="rect">
            <a:avLst/>
          </a:prstGeom>
        </p:spPr>
        <p:txBody>
          <a:bodyPr>
            <a:prstTxWarp prst="textPlain"/>
          </a:bodyPr>
          <a:lstStyle/>
          <a:p>
            <a:pPr lvl="0" algn="ctr"/>
            <a:r>
              <a:rPr b="0" i="0">
                <a:ln cap="flat" cmpd="sng" w="38100">
                  <a:solidFill>
                    <a:schemeClr val="lt2"/>
                  </a:solidFill>
                  <a:prstDash val="solid"/>
                  <a:round/>
                  <a:headEnd len="sm" w="sm" type="none"/>
                  <a:tailEnd len="sm" w="sm" type="none"/>
                </a:ln>
                <a:solidFill>
                  <a:srgbClr val="A38865"/>
                </a:solidFill>
                <a:latin typeface="Pacifico"/>
              </a:rPr>
              <a:t>Matriz del plantel</a:t>
            </a:r>
          </a:p>
        </p:txBody>
      </p:sp>
      <p:pic>
        <p:nvPicPr>
          <p:cNvPr id="153" name="Google Shape;153;p26" title="BOTB Sp.JPG"/>
          <p:cNvPicPr preferRelativeResize="0"/>
          <p:nvPr/>
        </p:nvPicPr>
        <p:blipFill>
          <a:blip r:embed="rId4">
            <a:alphaModFix/>
          </a:blip>
          <a:stretch>
            <a:fillRect/>
          </a:stretch>
        </p:blipFill>
        <p:spPr>
          <a:xfrm>
            <a:off x="0" y="4629150"/>
            <a:ext cx="1346325" cy="48867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15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500" name="Shape 500"/>
        <p:cNvGrpSpPr/>
        <p:nvPr/>
      </p:nvGrpSpPr>
      <p:grpSpPr>
        <a:xfrm>
          <a:off x="0" y="0"/>
          <a:ext cx="0" cy="0"/>
          <a:chOff x="0" y="0"/>
          <a:chExt cx="0" cy="0"/>
        </a:xfrm>
      </p:grpSpPr>
      <p:grpSp>
        <p:nvGrpSpPr>
          <p:cNvPr id="501" name="Google Shape;501;p44"/>
          <p:cNvGrpSpPr/>
          <p:nvPr/>
        </p:nvGrpSpPr>
        <p:grpSpPr>
          <a:xfrm>
            <a:off x="0" y="-90413"/>
            <a:ext cx="9144000" cy="604763"/>
            <a:chOff x="0" y="-47625"/>
            <a:chExt cx="4816593" cy="318558"/>
          </a:xfrm>
        </p:grpSpPr>
        <p:sp>
          <p:nvSpPr>
            <p:cNvPr id="502" name="Google Shape;502;p44"/>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3" name="Google Shape;503;p44"/>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504" name="Google Shape;504;p44"/>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5" name="Google Shape;505;p44"/>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506" name="Google Shape;506;p44"/>
          <p:cNvSpPr/>
          <p:nvPr/>
        </p:nvSpPr>
        <p:spPr>
          <a:xfrm>
            <a:off x="67000" y="1113750"/>
            <a:ext cx="8914873" cy="3002736"/>
          </a:xfrm>
          <a:prstGeom prst="rect">
            <a:avLst/>
          </a:prstGeom>
        </p:spPr>
        <p:txBody>
          <a:bodyPr>
            <a:prstTxWarp prst="textPlain"/>
          </a:bodyPr>
          <a:lstStyle/>
          <a:p>
            <a:pPr lvl="0" algn="ctr"/>
            <a:r>
              <a:rPr b="0" i="0">
                <a:ln cap="flat" cmpd="sng" w="76200">
                  <a:solidFill>
                    <a:schemeClr val="lt1"/>
                  </a:solidFill>
                  <a:prstDash val="solid"/>
                  <a:round/>
                  <a:headEnd len="sm" w="sm" type="none"/>
                  <a:tailEnd len="sm" w="sm" type="none"/>
                </a:ln>
                <a:solidFill>
                  <a:srgbClr val="A38865"/>
                </a:solidFill>
                <a:latin typeface="Pacifico"/>
              </a:rPr>
              <a:t>¡Arriba el espíritu</a:t>
            </a:r>
            <a:br>
              <a:rPr b="0" i="0">
                <a:ln cap="flat" cmpd="sng" w="76200">
                  <a:solidFill>
                    <a:schemeClr val="lt1"/>
                  </a:solidFill>
                  <a:prstDash val="solid"/>
                  <a:round/>
                  <a:headEnd len="sm" w="sm" type="none"/>
                  <a:tailEnd len="sm" w="sm" type="none"/>
                </a:ln>
                <a:solidFill>
                  <a:srgbClr val="A38865"/>
                </a:solidFill>
                <a:latin typeface="Pacifico"/>
              </a:rPr>
            </a:br>
            <a:r>
              <a:rPr b="0" i="0">
                <a:ln cap="flat" cmpd="sng" w="76200">
                  <a:solidFill>
                    <a:schemeClr val="lt1"/>
                  </a:solidFill>
                  <a:prstDash val="solid"/>
                  <a:round/>
                  <a:headEnd len="sm" w="sm" type="none"/>
                  <a:tailEnd len="sm" w="sm" type="none"/>
                </a:ln>
                <a:solidFill>
                  <a:srgbClr val="A38865"/>
                </a:solidFill>
                <a:latin typeface="Pacifico"/>
              </a:rPr>
              <a:t>escolar!</a:t>
            </a:r>
          </a:p>
        </p:txBody>
      </p:sp>
      <p:pic>
        <p:nvPicPr>
          <p:cNvPr id="507" name="Google Shape;507;p44" title="BOTB Sp.JPG"/>
          <p:cNvPicPr preferRelativeResize="0"/>
          <p:nvPr/>
        </p:nvPicPr>
        <p:blipFill>
          <a:blip r:embed="rId4">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1000"/>
                                        <p:tgtEl>
                                          <p:spTgt spid="506"/>
                                        </p:tgtEl>
                                        <p:attrNameLst>
                                          <p:attrName>ppt_w</p:attrName>
                                        </p:attrNameLst>
                                      </p:cBhvr>
                                      <p:tavLst>
                                        <p:tav fmla="" tm="0">
                                          <p:val>
                                            <p:strVal val="0"/>
                                          </p:val>
                                        </p:tav>
                                        <p:tav fmla="" tm="100000">
                                          <p:val>
                                            <p:strVal val="#ppt_w"/>
                                          </p:val>
                                        </p:tav>
                                      </p:tavLst>
                                    </p:anim>
                                    <p:anim calcmode="lin" valueType="num">
                                      <p:cBhvr additive="base">
                                        <p:cTn dur="1000"/>
                                        <p:tgtEl>
                                          <p:spTgt spid="5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157" name="Shape 157"/>
        <p:cNvGrpSpPr/>
        <p:nvPr/>
      </p:nvGrpSpPr>
      <p:grpSpPr>
        <a:xfrm>
          <a:off x="0" y="0"/>
          <a:ext cx="0" cy="0"/>
          <a:chOff x="0" y="0"/>
          <a:chExt cx="0" cy="0"/>
        </a:xfrm>
      </p:grpSpPr>
      <p:grpSp>
        <p:nvGrpSpPr>
          <p:cNvPr id="158" name="Google Shape;158;p27"/>
          <p:cNvGrpSpPr/>
          <p:nvPr/>
        </p:nvGrpSpPr>
        <p:grpSpPr>
          <a:xfrm>
            <a:off x="0" y="-90413"/>
            <a:ext cx="9144000" cy="604763"/>
            <a:chOff x="0" y="-47625"/>
            <a:chExt cx="4816593" cy="318558"/>
          </a:xfrm>
        </p:grpSpPr>
        <p:sp>
          <p:nvSpPr>
            <p:cNvPr id="159" name="Google Shape;159;p27"/>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0" name="Google Shape;160;p27"/>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61" name="Google Shape;161;p27"/>
          <p:cNvSpPr/>
          <p:nvPr/>
        </p:nvSpPr>
        <p:spPr>
          <a:xfrm>
            <a:off x="77675" y="0"/>
            <a:ext cx="9151574" cy="4543458"/>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2" name="Google Shape;162;p27"/>
          <p:cNvSpPr/>
          <p:nvPr/>
        </p:nvSpPr>
        <p:spPr>
          <a:xfrm>
            <a:off x="269523" y="1080991"/>
            <a:ext cx="1838872" cy="2217106"/>
          </a:xfrm>
          <a:custGeom>
            <a:rect b="b" l="l" r="r" t="t"/>
            <a:pathLst>
              <a:path extrusionOk="0" h="537639" w="445919">
                <a:moveTo>
                  <a:pt x="0" y="0"/>
                </a:moveTo>
                <a:lnTo>
                  <a:pt x="445919" y="0"/>
                </a:lnTo>
                <a:lnTo>
                  <a:pt x="445919" y="537639"/>
                </a:lnTo>
                <a:lnTo>
                  <a:pt x="0" y="537639"/>
                </a:lnTo>
                <a:close/>
              </a:path>
            </a:pathLst>
          </a:custGeom>
          <a:blipFill rotWithShape="1">
            <a:blip r:embed="rId4">
              <a:alphaModFix/>
            </a:blip>
            <a:stretch>
              <a:fillRect b="0" l="-10282" r="-10281" t="0"/>
            </a:stretch>
          </a:blipFill>
          <a:ln cap="sq" cmpd="sng" w="5715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163" name="Google Shape;163;p27"/>
          <p:cNvGrpSpPr/>
          <p:nvPr/>
        </p:nvGrpSpPr>
        <p:grpSpPr>
          <a:xfrm>
            <a:off x="474480" y="3128205"/>
            <a:ext cx="1423100" cy="545881"/>
            <a:chOff x="0" y="-76200"/>
            <a:chExt cx="586711" cy="225055"/>
          </a:xfrm>
        </p:grpSpPr>
        <p:sp>
          <p:nvSpPr>
            <p:cNvPr id="164" name="Google Shape;164;p27"/>
            <p:cNvSpPr/>
            <p:nvPr/>
          </p:nvSpPr>
          <p:spPr>
            <a:xfrm>
              <a:off x="0" y="0"/>
              <a:ext cx="586711" cy="148855"/>
            </a:xfrm>
            <a:custGeom>
              <a:rect b="b" l="l" r="r" t="t"/>
              <a:pathLst>
                <a:path extrusionOk="0" h="148855" w="586711">
                  <a:moveTo>
                    <a:pt x="0" y="0"/>
                  </a:moveTo>
                  <a:lnTo>
                    <a:pt x="586711" y="0"/>
                  </a:lnTo>
                  <a:lnTo>
                    <a:pt x="586711" y="148855"/>
                  </a:lnTo>
                  <a:lnTo>
                    <a:pt x="0" y="14885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5" name="Google Shape;165;p27"/>
            <p:cNvSpPr txBox="1"/>
            <p:nvPr/>
          </p:nvSpPr>
          <p:spPr>
            <a:xfrm>
              <a:off x="0" y="-76200"/>
              <a:ext cx="586711" cy="22505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lang="en" sz="1300">
                  <a:solidFill>
                    <a:srgbClr val="153482"/>
                  </a:solidFill>
                  <a:latin typeface="Arial"/>
                  <a:ea typeface="Arial"/>
                  <a:cs typeface="Arial"/>
                  <a:sym typeface="Arial"/>
                </a:rPr>
                <a:t>1</a:t>
              </a:r>
              <a:endParaRPr sz="700"/>
            </a:p>
          </p:txBody>
        </p:sp>
      </p:grpSp>
      <p:grpSp>
        <p:nvGrpSpPr>
          <p:cNvPr id="166" name="Google Shape;166;p27"/>
          <p:cNvGrpSpPr/>
          <p:nvPr/>
        </p:nvGrpSpPr>
        <p:grpSpPr>
          <a:xfrm>
            <a:off x="2743789" y="3956831"/>
            <a:ext cx="1423100" cy="545881"/>
            <a:chOff x="0" y="-76200"/>
            <a:chExt cx="586711" cy="225055"/>
          </a:xfrm>
        </p:grpSpPr>
        <p:sp>
          <p:nvSpPr>
            <p:cNvPr id="167" name="Google Shape;167;p27"/>
            <p:cNvSpPr/>
            <p:nvPr/>
          </p:nvSpPr>
          <p:spPr>
            <a:xfrm>
              <a:off x="0" y="0"/>
              <a:ext cx="586711" cy="148855"/>
            </a:xfrm>
            <a:custGeom>
              <a:rect b="b" l="l" r="r" t="t"/>
              <a:pathLst>
                <a:path extrusionOk="0" h="148855" w="586711">
                  <a:moveTo>
                    <a:pt x="0" y="0"/>
                  </a:moveTo>
                  <a:lnTo>
                    <a:pt x="586711" y="0"/>
                  </a:lnTo>
                  <a:lnTo>
                    <a:pt x="586711" y="148855"/>
                  </a:lnTo>
                  <a:lnTo>
                    <a:pt x="0" y="14885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8" name="Google Shape;168;p27"/>
            <p:cNvSpPr txBox="1"/>
            <p:nvPr/>
          </p:nvSpPr>
          <p:spPr>
            <a:xfrm>
              <a:off x="0" y="-76200"/>
              <a:ext cx="586711" cy="22505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lang="en" sz="1300">
                  <a:solidFill>
                    <a:srgbClr val="153482"/>
                  </a:solidFill>
                  <a:latin typeface="Arial"/>
                  <a:ea typeface="Arial"/>
                  <a:cs typeface="Arial"/>
                  <a:sym typeface="Arial"/>
                </a:rPr>
                <a:t>2</a:t>
              </a:r>
              <a:endParaRPr sz="700"/>
            </a:p>
          </p:txBody>
        </p:sp>
      </p:grpSp>
      <p:grpSp>
        <p:nvGrpSpPr>
          <p:cNvPr id="169" name="Google Shape;169;p27"/>
          <p:cNvGrpSpPr/>
          <p:nvPr/>
        </p:nvGrpSpPr>
        <p:grpSpPr>
          <a:xfrm>
            <a:off x="4910588" y="3752651"/>
            <a:ext cx="1423126" cy="687903"/>
            <a:chOff x="0" y="-76200"/>
            <a:chExt cx="586711" cy="225055"/>
          </a:xfrm>
        </p:grpSpPr>
        <p:sp>
          <p:nvSpPr>
            <p:cNvPr id="170" name="Google Shape;170;p27"/>
            <p:cNvSpPr/>
            <p:nvPr/>
          </p:nvSpPr>
          <p:spPr>
            <a:xfrm>
              <a:off x="0" y="0"/>
              <a:ext cx="586711" cy="148855"/>
            </a:xfrm>
            <a:custGeom>
              <a:rect b="b" l="l" r="r" t="t"/>
              <a:pathLst>
                <a:path extrusionOk="0" h="148855" w="586711">
                  <a:moveTo>
                    <a:pt x="0" y="0"/>
                  </a:moveTo>
                  <a:lnTo>
                    <a:pt x="586711" y="0"/>
                  </a:lnTo>
                  <a:lnTo>
                    <a:pt x="586711" y="148855"/>
                  </a:lnTo>
                  <a:lnTo>
                    <a:pt x="0" y="14885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1" name="Google Shape;171;p27"/>
            <p:cNvSpPr txBox="1"/>
            <p:nvPr/>
          </p:nvSpPr>
          <p:spPr>
            <a:xfrm>
              <a:off x="0" y="-76200"/>
              <a:ext cx="586711" cy="22505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lang="en" sz="1300">
                  <a:solidFill>
                    <a:srgbClr val="153482"/>
                  </a:solidFill>
                  <a:latin typeface="Arial"/>
                  <a:ea typeface="Arial"/>
                  <a:cs typeface="Arial"/>
                  <a:sym typeface="Arial"/>
                </a:rPr>
                <a:t>3</a:t>
              </a:r>
              <a:endParaRPr sz="700"/>
            </a:p>
          </p:txBody>
        </p:sp>
      </p:grpSp>
      <p:grpSp>
        <p:nvGrpSpPr>
          <p:cNvPr id="172" name="Google Shape;172;p27"/>
          <p:cNvGrpSpPr/>
          <p:nvPr/>
        </p:nvGrpSpPr>
        <p:grpSpPr>
          <a:xfrm>
            <a:off x="7246340" y="3276861"/>
            <a:ext cx="1423099" cy="545881"/>
            <a:chOff x="0" y="-76200"/>
            <a:chExt cx="586711" cy="225055"/>
          </a:xfrm>
        </p:grpSpPr>
        <p:sp>
          <p:nvSpPr>
            <p:cNvPr id="173" name="Google Shape;173;p27"/>
            <p:cNvSpPr/>
            <p:nvPr/>
          </p:nvSpPr>
          <p:spPr>
            <a:xfrm>
              <a:off x="0" y="0"/>
              <a:ext cx="586711" cy="148855"/>
            </a:xfrm>
            <a:custGeom>
              <a:rect b="b" l="l" r="r" t="t"/>
              <a:pathLst>
                <a:path extrusionOk="0" h="148855" w="586711">
                  <a:moveTo>
                    <a:pt x="0" y="0"/>
                  </a:moveTo>
                  <a:lnTo>
                    <a:pt x="586711" y="0"/>
                  </a:lnTo>
                  <a:lnTo>
                    <a:pt x="586711" y="148855"/>
                  </a:lnTo>
                  <a:lnTo>
                    <a:pt x="0" y="14885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4" name="Google Shape;174;p27"/>
            <p:cNvSpPr txBox="1"/>
            <p:nvPr/>
          </p:nvSpPr>
          <p:spPr>
            <a:xfrm>
              <a:off x="0" y="-76200"/>
              <a:ext cx="586711" cy="22505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lang="en" sz="1300">
                  <a:solidFill>
                    <a:srgbClr val="153482"/>
                  </a:solidFill>
                  <a:latin typeface="Arial"/>
                  <a:ea typeface="Arial"/>
                  <a:cs typeface="Arial"/>
                  <a:sym typeface="Arial"/>
                </a:rPr>
                <a:t>4</a:t>
              </a:r>
              <a:endParaRPr sz="700"/>
            </a:p>
          </p:txBody>
        </p:sp>
      </p:grpSp>
      <p:sp>
        <p:nvSpPr>
          <p:cNvPr id="175" name="Google Shape;175;p27"/>
          <p:cNvSpPr/>
          <p:nvPr/>
        </p:nvSpPr>
        <p:spPr>
          <a:xfrm>
            <a:off x="4718732" y="1782508"/>
            <a:ext cx="1838872" cy="2217106"/>
          </a:xfrm>
          <a:custGeom>
            <a:rect b="b" l="l" r="r" t="t"/>
            <a:pathLst>
              <a:path extrusionOk="0" h="537639" w="445919">
                <a:moveTo>
                  <a:pt x="0" y="0"/>
                </a:moveTo>
                <a:lnTo>
                  <a:pt x="445919" y="0"/>
                </a:lnTo>
                <a:lnTo>
                  <a:pt x="445919" y="537639"/>
                </a:lnTo>
                <a:lnTo>
                  <a:pt x="0" y="537639"/>
                </a:lnTo>
                <a:close/>
              </a:path>
            </a:pathLst>
          </a:custGeom>
          <a:blipFill rotWithShape="1">
            <a:blip r:embed="rId4">
              <a:alphaModFix/>
            </a:blip>
            <a:stretch>
              <a:fillRect b="0" l="-10282" r="-10281" t="0"/>
            </a:stretch>
          </a:blipFill>
          <a:ln cap="sq" cmpd="sng" w="5715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6" name="Google Shape;176;p27"/>
          <p:cNvSpPr/>
          <p:nvPr/>
        </p:nvSpPr>
        <p:spPr>
          <a:xfrm>
            <a:off x="2494127" y="1924551"/>
            <a:ext cx="1838872" cy="2217107"/>
          </a:xfrm>
          <a:custGeom>
            <a:rect b="b" l="l" r="r" t="t"/>
            <a:pathLst>
              <a:path extrusionOk="0" h="537639" w="445919">
                <a:moveTo>
                  <a:pt x="0" y="0"/>
                </a:moveTo>
                <a:lnTo>
                  <a:pt x="445919" y="0"/>
                </a:lnTo>
                <a:lnTo>
                  <a:pt x="445919" y="537639"/>
                </a:lnTo>
                <a:lnTo>
                  <a:pt x="0" y="537639"/>
                </a:lnTo>
                <a:close/>
              </a:path>
            </a:pathLst>
          </a:custGeom>
          <a:blipFill rotWithShape="1">
            <a:blip r:embed="rId4">
              <a:alphaModFix/>
            </a:blip>
            <a:stretch>
              <a:fillRect b="0" l="-10282" r="-10281" t="0"/>
            </a:stretch>
          </a:blipFill>
          <a:ln cap="sq" cmpd="sng" w="5715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7" name="Google Shape;177;p27"/>
          <p:cNvSpPr/>
          <p:nvPr/>
        </p:nvSpPr>
        <p:spPr>
          <a:xfrm>
            <a:off x="7038454" y="1221368"/>
            <a:ext cx="1838872" cy="2217106"/>
          </a:xfrm>
          <a:custGeom>
            <a:rect b="b" l="l" r="r" t="t"/>
            <a:pathLst>
              <a:path extrusionOk="0" h="537639" w="445919">
                <a:moveTo>
                  <a:pt x="0" y="0"/>
                </a:moveTo>
                <a:lnTo>
                  <a:pt x="445919" y="0"/>
                </a:lnTo>
                <a:lnTo>
                  <a:pt x="445919" y="537639"/>
                </a:lnTo>
                <a:lnTo>
                  <a:pt x="0" y="537639"/>
                </a:lnTo>
                <a:close/>
              </a:path>
            </a:pathLst>
          </a:custGeom>
          <a:blipFill rotWithShape="1">
            <a:blip r:embed="rId4">
              <a:alphaModFix/>
            </a:blip>
            <a:stretch>
              <a:fillRect b="0" l="-10282" r="-10281" t="0"/>
            </a:stretch>
          </a:blipFill>
          <a:ln cap="sq" cmpd="sng" w="5715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8" name="Google Shape;178;p27"/>
          <p:cNvSpPr txBox="1"/>
          <p:nvPr/>
        </p:nvSpPr>
        <p:spPr>
          <a:xfrm>
            <a:off x="393784" y="1441831"/>
            <a:ext cx="1584600" cy="17271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 sz="1700">
                <a:solidFill>
                  <a:srgbClr val="1A6CA4"/>
                </a:solidFill>
                <a:latin typeface="Proxima Nova"/>
                <a:ea typeface="Proxima Nova"/>
                <a:cs typeface="Proxima Nova"/>
                <a:sym typeface="Proxima Nova"/>
              </a:rPr>
              <a:t>Entender el significado del orgullo escolar y por qué importa.</a:t>
            </a:r>
            <a:endParaRPr sz="700"/>
          </a:p>
        </p:txBody>
      </p:sp>
      <p:sp>
        <p:nvSpPr>
          <p:cNvPr id="179" name="Google Shape;179;p27"/>
          <p:cNvSpPr txBox="1"/>
          <p:nvPr/>
        </p:nvSpPr>
        <p:spPr>
          <a:xfrm>
            <a:off x="2621269" y="1986411"/>
            <a:ext cx="1584600" cy="20934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 sz="1700">
                <a:solidFill>
                  <a:srgbClr val="1A6CA4"/>
                </a:solidFill>
                <a:latin typeface="Proxima Nova"/>
                <a:ea typeface="Proxima Nova"/>
                <a:cs typeface="Proxima Nova"/>
                <a:sym typeface="Proxima Nova"/>
              </a:rPr>
              <a:t>Identificar formas en que puedes mostrar el orgullo escolar en la escuela.</a:t>
            </a:r>
            <a:endParaRPr sz="700"/>
          </a:p>
        </p:txBody>
      </p:sp>
      <p:sp>
        <p:nvSpPr>
          <p:cNvPr id="180" name="Google Shape;180;p27"/>
          <p:cNvSpPr txBox="1"/>
          <p:nvPr/>
        </p:nvSpPr>
        <p:spPr>
          <a:xfrm>
            <a:off x="4775850" y="1844363"/>
            <a:ext cx="1692600" cy="20934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 sz="1700">
                <a:solidFill>
                  <a:srgbClr val="1A6CA4"/>
                </a:solidFill>
                <a:latin typeface="Proxima Nova"/>
                <a:ea typeface="Proxima Nova"/>
                <a:cs typeface="Proxima Nova"/>
                <a:sym typeface="Proxima Nova"/>
              </a:rPr>
              <a:t>Reflexionar en la forma en que el orgullo escolar contribuye a una cultura escolar positiva</a:t>
            </a:r>
            <a:endParaRPr sz="700"/>
          </a:p>
        </p:txBody>
      </p:sp>
      <p:sp>
        <p:nvSpPr>
          <p:cNvPr id="181" name="Google Shape;181;p27"/>
          <p:cNvSpPr txBox="1"/>
          <p:nvPr/>
        </p:nvSpPr>
        <p:spPr>
          <a:xfrm>
            <a:off x="7070444" y="1441833"/>
            <a:ext cx="1758600" cy="20934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 sz="1700">
                <a:solidFill>
                  <a:srgbClr val="1A6CA4"/>
                </a:solidFill>
                <a:latin typeface="Proxima Nova"/>
                <a:ea typeface="Proxima Nova"/>
                <a:cs typeface="Proxima Nova"/>
                <a:sym typeface="Proxima Nova"/>
              </a:rPr>
              <a:t>Comprometerse a hacer una acción personal que muestre el orgullo personal en tu escuela</a:t>
            </a:r>
            <a:endParaRPr sz="700"/>
          </a:p>
        </p:txBody>
      </p:sp>
      <p:sp>
        <p:nvSpPr>
          <p:cNvPr id="182" name="Google Shape;182;p27"/>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ORGULLO ESCOLAR</a:t>
            </a:r>
            <a:endParaRPr sz="2000">
              <a:solidFill>
                <a:srgbClr val="142CC8"/>
              </a:solidFill>
            </a:endParaRPr>
          </a:p>
        </p:txBody>
      </p:sp>
      <p:sp>
        <p:nvSpPr>
          <p:cNvPr id="183" name="Google Shape;183;p27"/>
          <p:cNvSpPr/>
          <p:nvPr/>
        </p:nvSpPr>
        <p:spPr>
          <a:xfrm>
            <a:off x="2053470" y="175050"/>
            <a:ext cx="4941901" cy="1811338"/>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B3852A"/>
                </a:solidFill>
                <a:latin typeface="Pacifico"/>
              </a:rPr>
              <a:t>Objetivos</a:t>
            </a:r>
          </a:p>
        </p:txBody>
      </p:sp>
      <p:pic>
        <p:nvPicPr>
          <p:cNvPr id="184" name="Google Shape;184;p27" title="BOTB Sp.JPG"/>
          <p:cNvPicPr preferRelativeResize="0"/>
          <p:nvPr/>
        </p:nvPicPr>
        <p:blipFill>
          <a:blip r:embed="rId5">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188" name="Shape 188"/>
        <p:cNvGrpSpPr/>
        <p:nvPr/>
      </p:nvGrpSpPr>
      <p:grpSpPr>
        <a:xfrm>
          <a:off x="0" y="0"/>
          <a:ext cx="0" cy="0"/>
          <a:chOff x="0" y="0"/>
          <a:chExt cx="0" cy="0"/>
        </a:xfrm>
      </p:grpSpPr>
      <p:grpSp>
        <p:nvGrpSpPr>
          <p:cNvPr id="189" name="Google Shape;189;p28"/>
          <p:cNvGrpSpPr/>
          <p:nvPr/>
        </p:nvGrpSpPr>
        <p:grpSpPr>
          <a:xfrm>
            <a:off x="0" y="-90413"/>
            <a:ext cx="9144000" cy="604763"/>
            <a:chOff x="0" y="-47625"/>
            <a:chExt cx="4816593" cy="318558"/>
          </a:xfrm>
        </p:grpSpPr>
        <p:sp>
          <p:nvSpPr>
            <p:cNvPr id="190" name="Google Shape;190;p28"/>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1" name="Google Shape;191;p28"/>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92" name="Google Shape;192;p28"/>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193" name="Google Shape;193;p28"/>
          <p:cNvGrpSpPr/>
          <p:nvPr/>
        </p:nvGrpSpPr>
        <p:grpSpPr>
          <a:xfrm>
            <a:off x="2313171" y="1111724"/>
            <a:ext cx="4445597" cy="2847722"/>
            <a:chOff x="0" y="-38100"/>
            <a:chExt cx="2341713" cy="1500035"/>
          </a:xfrm>
        </p:grpSpPr>
        <p:sp>
          <p:nvSpPr>
            <p:cNvPr id="194" name="Google Shape;194;p28"/>
            <p:cNvSpPr/>
            <p:nvPr/>
          </p:nvSpPr>
          <p:spPr>
            <a:xfrm>
              <a:off x="0" y="0"/>
              <a:ext cx="2341713" cy="1461935"/>
            </a:xfrm>
            <a:custGeom>
              <a:rect b="b" l="l" r="r" t="t"/>
              <a:pathLst>
                <a:path extrusionOk="0" h="1461935" w="2341713">
                  <a:moveTo>
                    <a:pt x="0" y="0"/>
                  </a:moveTo>
                  <a:lnTo>
                    <a:pt x="2341713" y="0"/>
                  </a:lnTo>
                  <a:lnTo>
                    <a:pt x="2341713" y="1461935"/>
                  </a:lnTo>
                  <a:lnTo>
                    <a:pt x="0" y="146193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5" name="Google Shape;195;p28"/>
            <p:cNvSpPr txBox="1"/>
            <p:nvPr/>
          </p:nvSpPr>
          <p:spPr>
            <a:xfrm>
              <a:off x="0" y="-38100"/>
              <a:ext cx="2341713" cy="1500035"/>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96" name="Google Shape;196;p28"/>
          <p:cNvGrpSpPr/>
          <p:nvPr/>
        </p:nvGrpSpPr>
        <p:grpSpPr>
          <a:xfrm rot="-293569">
            <a:off x="1293958" y="1004791"/>
            <a:ext cx="1403994" cy="1115518"/>
            <a:chOff x="0" y="0"/>
            <a:chExt cx="3901440" cy="3099816"/>
          </a:xfrm>
        </p:grpSpPr>
        <p:sp>
          <p:nvSpPr>
            <p:cNvPr id="197" name="Google Shape;197;p28"/>
            <p:cNvSpPr/>
            <p:nvPr/>
          </p:nvSpPr>
          <p:spPr>
            <a:xfrm>
              <a:off x="127000" y="190500"/>
              <a:ext cx="3657600" cy="2413000"/>
            </a:xfrm>
            <a:custGeom>
              <a:rect b="b" l="l" r="r" t="t"/>
              <a:pathLst>
                <a:path extrusionOk="0" h="2413000" w="3657600">
                  <a:moveTo>
                    <a:pt x="3657600" y="2413000"/>
                  </a:moveTo>
                  <a:lnTo>
                    <a:pt x="0" y="2413000"/>
                  </a:lnTo>
                  <a:lnTo>
                    <a:pt x="0" y="0"/>
                  </a:lnTo>
                  <a:lnTo>
                    <a:pt x="3657600" y="0"/>
                  </a:lnTo>
                  <a:lnTo>
                    <a:pt x="3657600" y="2413000"/>
                  </a:lnTo>
                  <a:close/>
                </a:path>
              </a:pathLst>
            </a:custGeom>
            <a:blipFill rotWithShape="1">
              <a:blip r:embed="rId4">
                <a:alphaModFix/>
              </a:blip>
              <a:stretch>
                <a:fillRect b="-493" l="0" r="0" t="-493"/>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8" name="Google Shape;198;p28"/>
            <p:cNvSpPr/>
            <p:nvPr/>
          </p:nvSpPr>
          <p:spPr>
            <a:xfrm>
              <a:off x="0" y="0"/>
              <a:ext cx="3901440" cy="3099816"/>
            </a:xfrm>
            <a:custGeom>
              <a:rect b="b" l="l" r="r" t="t"/>
              <a:pathLst>
                <a:path extrusionOk="0" h="3099816" w="3901440">
                  <a:moveTo>
                    <a:pt x="3901440" y="3099816"/>
                  </a:moveTo>
                  <a:lnTo>
                    <a:pt x="0" y="3099816"/>
                  </a:lnTo>
                  <a:lnTo>
                    <a:pt x="0" y="0"/>
                  </a:lnTo>
                  <a:lnTo>
                    <a:pt x="3901440" y="0"/>
                  </a:lnTo>
                  <a:lnTo>
                    <a:pt x="3901440" y="3099816"/>
                  </a:lnTo>
                  <a:close/>
                </a:path>
              </a:pathLst>
            </a:custGeom>
            <a:blipFill rotWithShape="1">
              <a:blip r:embed="rId5">
                <a:alphaModFix/>
              </a:blip>
              <a:stretch>
                <a:fillRect b="-28" l="0" r="0" t="-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99" name="Google Shape;199;p28"/>
          <p:cNvGrpSpPr/>
          <p:nvPr/>
        </p:nvGrpSpPr>
        <p:grpSpPr>
          <a:xfrm rot="310788">
            <a:off x="6526550" y="3206754"/>
            <a:ext cx="1403994" cy="1115517"/>
            <a:chOff x="0" y="0"/>
            <a:chExt cx="3901440" cy="3099816"/>
          </a:xfrm>
        </p:grpSpPr>
        <p:sp>
          <p:nvSpPr>
            <p:cNvPr id="200" name="Google Shape;200;p28"/>
            <p:cNvSpPr/>
            <p:nvPr/>
          </p:nvSpPr>
          <p:spPr>
            <a:xfrm>
              <a:off x="127000" y="190500"/>
              <a:ext cx="3657600" cy="2413000"/>
            </a:xfrm>
            <a:custGeom>
              <a:rect b="b" l="l" r="r" t="t"/>
              <a:pathLst>
                <a:path extrusionOk="0" h="2413000" w="3657600">
                  <a:moveTo>
                    <a:pt x="3657600" y="2413000"/>
                  </a:moveTo>
                  <a:lnTo>
                    <a:pt x="0" y="2413000"/>
                  </a:lnTo>
                  <a:lnTo>
                    <a:pt x="0" y="0"/>
                  </a:lnTo>
                  <a:lnTo>
                    <a:pt x="3657600" y="0"/>
                  </a:lnTo>
                  <a:lnTo>
                    <a:pt x="3657600" y="2413000"/>
                  </a:lnTo>
                  <a:close/>
                </a:path>
              </a:pathLst>
            </a:custGeom>
            <a:blipFill rotWithShape="1">
              <a:blip r:embed="rId6">
                <a:alphaModFix/>
              </a:blip>
              <a:stretch>
                <a:fillRect b="-1820" l="0" r="0" t="-182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1" name="Google Shape;201;p28"/>
            <p:cNvSpPr/>
            <p:nvPr/>
          </p:nvSpPr>
          <p:spPr>
            <a:xfrm>
              <a:off x="0" y="0"/>
              <a:ext cx="3901440" cy="3099816"/>
            </a:xfrm>
            <a:custGeom>
              <a:rect b="b" l="l" r="r" t="t"/>
              <a:pathLst>
                <a:path extrusionOk="0" h="3099816" w="3901440">
                  <a:moveTo>
                    <a:pt x="3901440" y="3099816"/>
                  </a:moveTo>
                  <a:lnTo>
                    <a:pt x="0" y="3099816"/>
                  </a:lnTo>
                  <a:lnTo>
                    <a:pt x="0" y="0"/>
                  </a:lnTo>
                  <a:lnTo>
                    <a:pt x="3901440" y="0"/>
                  </a:lnTo>
                  <a:lnTo>
                    <a:pt x="3901440" y="3099816"/>
                  </a:lnTo>
                  <a:close/>
                </a:path>
              </a:pathLst>
            </a:custGeom>
            <a:blipFill rotWithShape="1">
              <a:blip r:embed="rId5">
                <a:alphaModFix/>
              </a:blip>
              <a:stretch>
                <a:fillRect b="-28" l="0" r="0" t="-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202" name="Google Shape;202;p28"/>
          <p:cNvSpPr/>
          <p:nvPr/>
        </p:nvSpPr>
        <p:spPr>
          <a:xfrm>
            <a:off x="6117075" y="1077901"/>
            <a:ext cx="1111472" cy="969296"/>
          </a:xfrm>
          <a:custGeom>
            <a:rect b="b" l="l" r="r" t="t"/>
            <a:pathLst>
              <a:path extrusionOk="0" h="1938593" w="2222944">
                <a:moveTo>
                  <a:pt x="0" y="0"/>
                </a:moveTo>
                <a:lnTo>
                  <a:pt x="2222944" y="0"/>
                </a:lnTo>
                <a:lnTo>
                  <a:pt x="2222944" y="1938593"/>
                </a:lnTo>
                <a:lnTo>
                  <a:pt x="0" y="193859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3" name="Google Shape;203;p28"/>
          <p:cNvSpPr/>
          <p:nvPr/>
        </p:nvSpPr>
        <p:spPr>
          <a:xfrm>
            <a:off x="1831872" y="3262290"/>
            <a:ext cx="660742" cy="1103536"/>
          </a:xfrm>
          <a:custGeom>
            <a:rect b="b" l="l" r="r" t="t"/>
            <a:pathLst>
              <a:path extrusionOk="0" h="2207073" w="1321485">
                <a:moveTo>
                  <a:pt x="0" y="0"/>
                </a:moveTo>
                <a:lnTo>
                  <a:pt x="1321485" y="0"/>
                </a:lnTo>
                <a:lnTo>
                  <a:pt x="1321485" y="2207073"/>
                </a:lnTo>
                <a:lnTo>
                  <a:pt x="0" y="220707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04" name="Google Shape;204;p28"/>
          <p:cNvPicPr preferRelativeResize="0"/>
          <p:nvPr/>
        </p:nvPicPr>
        <p:blipFill rotWithShape="1">
          <a:blip r:embed="rId9">
            <a:alphaModFix/>
          </a:blip>
          <a:srcRect b="0" l="0" r="0" t="0"/>
          <a:stretch/>
        </p:blipFill>
        <p:spPr>
          <a:xfrm>
            <a:off x="7544285" y="2373442"/>
            <a:ext cx="1412430" cy="1989339"/>
          </a:xfrm>
          <a:prstGeom prst="rect">
            <a:avLst/>
          </a:prstGeom>
          <a:noFill/>
          <a:ln>
            <a:noFill/>
          </a:ln>
        </p:spPr>
      </p:pic>
      <p:pic>
        <p:nvPicPr>
          <p:cNvPr id="205" name="Google Shape;205;p28"/>
          <p:cNvPicPr preferRelativeResize="0"/>
          <p:nvPr/>
        </p:nvPicPr>
        <p:blipFill rotWithShape="1">
          <a:blip r:embed="rId9">
            <a:alphaModFix/>
          </a:blip>
          <a:srcRect b="0" l="0" r="0" t="0"/>
          <a:stretch/>
        </p:blipFill>
        <p:spPr>
          <a:xfrm>
            <a:off x="120173" y="2376488"/>
            <a:ext cx="1412431" cy="1989339"/>
          </a:xfrm>
          <a:prstGeom prst="rect">
            <a:avLst/>
          </a:prstGeom>
          <a:noFill/>
          <a:ln>
            <a:noFill/>
          </a:ln>
        </p:spPr>
      </p:pic>
      <p:sp>
        <p:nvSpPr>
          <p:cNvPr id="206" name="Google Shape;206;p28"/>
          <p:cNvSpPr txBox="1"/>
          <p:nvPr/>
        </p:nvSpPr>
        <p:spPr>
          <a:xfrm>
            <a:off x="2743166" y="1430538"/>
            <a:ext cx="3383700" cy="400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 sz="2000">
                <a:latin typeface="Ribeye"/>
                <a:ea typeface="Ribeye"/>
                <a:cs typeface="Ribeye"/>
                <a:sym typeface="Ribeye"/>
              </a:rPr>
              <a:t>Habla con un compañero</a:t>
            </a:r>
            <a:r>
              <a:rPr lang="en" sz="2600">
                <a:solidFill>
                  <a:srgbClr val="000000"/>
                </a:solidFill>
                <a:latin typeface="Ribeye"/>
                <a:ea typeface="Ribeye"/>
                <a:cs typeface="Ribeye"/>
                <a:sym typeface="Ribeye"/>
              </a:rPr>
              <a:t>:</a:t>
            </a:r>
            <a:endParaRPr sz="1600">
              <a:latin typeface="Ribeye"/>
              <a:ea typeface="Ribeye"/>
              <a:cs typeface="Ribeye"/>
              <a:sym typeface="Ribeye"/>
            </a:endParaRPr>
          </a:p>
        </p:txBody>
      </p:sp>
      <p:sp>
        <p:nvSpPr>
          <p:cNvPr id="207" name="Google Shape;207;p28"/>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Orgullo escolar</a:t>
            </a:r>
            <a:endParaRPr sz="2000">
              <a:solidFill>
                <a:srgbClr val="142CC8"/>
              </a:solidFill>
            </a:endParaRPr>
          </a:p>
        </p:txBody>
      </p:sp>
      <p:sp>
        <p:nvSpPr>
          <p:cNvPr id="208" name="Google Shape;208;p28"/>
          <p:cNvSpPr txBox="1"/>
          <p:nvPr/>
        </p:nvSpPr>
        <p:spPr>
          <a:xfrm>
            <a:off x="2493938" y="1874500"/>
            <a:ext cx="4089000" cy="215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800">
                <a:latin typeface="Amatic SC"/>
                <a:ea typeface="Amatic SC"/>
                <a:cs typeface="Amatic SC"/>
                <a:sym typeface="Amatic SC"/>
              </a:rPr>
              <a:t>¿qué significa sentirse orgulloso de algo</a:t>
            </a:r>
            <a:r>
              <a:rPr b="1" lang="en" sz="2800">
                <a:solidFill>
                  <a:srgbClr val="000000"/>
                </a:solidFill>
                <a:latin typeface="Amatic SC"/>
                <a:ea typeface="Amatic SC"/>
                <a:cs typeface="Amatic SC"/>
                <a:sym typeface="Amatic SC"/>
              </a:rPr>
              <a:t>?  </a:t>
            </a:r>
            <a:endParaRPr b="1" sz="2800">
              <a:latin typeface="Amatic SC"/>
              <a:ea typeface="Amatic SC"/>
              <a:cs typeface="Amatic SC"/>
              <a:sym typeface="Amatic SC"/>
            </a:endParaRPr>
          </a:p>
          <a:p>
            <a:pPr indent="0" lvl="0" marL="0" marR="0" rtl="0" algn="ctr">
              <a:lnSpc>
                <a:spcPct val="100000"/>
              </a:lnSpc>
              <a:spcBef>
                <a:spcPts val="0"/>
              </a:spcBef>
              <a:spcAft>
                <a:spcPts val="0"/>
              </a:spcAft>
              <a:buNone/>
            </a:pPr>
            <a:r>
              <a:rPr b="1" lang="en" sz="2800">
                <a:latin typeface="Amatic SC"/>
                <a:ea typeface="Amatic SC"/>
                <a:cs typeface="Amatic SC"/>
                <a:sym typeface="Amatic SC"/>
              </a:rPr>
              <a:t>¿cuáles son algunas de las fortalezas</a:t>
            </a:r>
            <a:br>
              <a:rPr b="1" lang="en" sz="2800">
                <a:latin typeface="Amatic SC"/>
                <a:ea typeface="Amatic SC"/>
                <a:cs typeface="Amatic SC"/>
                <a:sym typeface="Amatic SC"/>
              </a:rPr>
            </a:br>
            <a:r>
              <a:rPr b="1" lang="en" sz="2800">
                <a:latin typeface="Amatic SC"/>
                <a:ea typeface="Amatic SC"/>
                <a:cs typeface="Amatic SC"/>
                <a:sym typeface="Amatic SC"/>
              </a:rPr>
              <a:t>de tu escuela que te hacen sentir orgulloso?</a:t>
            </a:r>
            <a:endParaRPr b="1" sz="2800">
              <a:latin typeface="Amatic SC"/>
              <a:ea typeface="Amatic SC"/>
              <a:cs typeface="Amatic SC"/>
              <a:sym typeface="Amatic SC"/>
            </a:endParaRPr>
          </a:p>
        </p:txBody>
      </p:sp>
      <p:sp>
        <p:nvSpPr>
          <p:cNvPr id="209" name="Google Shape;209;p28"/>
          <p:cNvSpPr/>
          <p:nvPr/>
        </p:nvSpPr>
        <p:spPr>
          <a:xfrm>
            <a:off x="838687" y="311275"/>
            <a:ext cx="7466617" cy="766625"/>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"Trabaja en equipo"</a:t>
            </a:r>
          </a:p>
        </p:txBody>
      </p:sp>
      <p:pic>
        <p:nvPicPr>
          <p:cNvPr id="210" name="Google Shape;210;p28" title="BOTB Sp.JPG"/>
          <p:cNvPicPr preferRelativeResize="0"/>
          <p:nvPr/>
        </p:nvPicPr>
        <p:blipFill>
          <a:blip r:embed="rId10">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09"/>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ppt_w</p:attrName>
                                        </p:attrNameLst>
                                      </p:cBhvr>
                                      <p:tavLst>
                                        <p:tav fmla="" tm="0">
                                          <p:val>
                                            <p:strVal val="0"/>
                                          </p:val>
                                        </p:tav>
                                        <p:tav fmla="" tm="100000">
                                          <p:val>
                                            <p:strVal val="#ppt_w"/>
                                          </p:val>
                                        </p:tav>
                                      </p:tavLst>
                                    </p:anim>
                                    <p:anim calcmode="lin" valueType="num">
                                      <p:cBhvr additive="base">
                                        <p:cTn dur="1000"/>
                                        <p:tgtEl>
                                          <p:spTgt spid="19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1000"/>
                                        <p:tgtEl>
                                          <p:spTgt spid="208"/>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214" name="Shape 214"/>
        <p:cNvGrpSpPr/>
        <p:nvPr/>
      </p:nvGrpSpPr>
      <p:grpSpPr>
        <a:xfrm>
          <a:off x="0" y="0"/>
          <a:ext cx="0" cy="0"/>
          <a:chOff x="0" y="0"/>
          <a:chExt cx="0" cy="0"/>
        </a:xfrm>
      </p:grpSpPr>
      <p:grpSp>
        <p:nvGrpSpPr>
          <p:cNvPr id="215" name="Google Shape;215;p29"/>
          <p:cNvGrpSpPr/>
          <p:nvPr/>
        </p:nvGrpSpPr>
        <p:grpSpPr>
          <a:xfrm>
            <a:off x="0" y="-90411"/>
            <a:ext cx="9143818" cy="604830"/>
            <a:chOff x="0" y="-47625"/>
            <a:chExt cx="4816592" cy="318600"/>
          </a:xfrm>
        </p:grpSpPr>
        <p:sp>
          <p:nvSpPr>
            <p:cNvPr id="216" name="Google Shape;216;p29"/>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17" name="Google Shape;217;p29"/>
            <p:cNvSpPr txBox="1"/>
            <p:nvPr/>
          </p:nvSpPr>
          <p:spPr>
            <a:xfrm>
              <a:off x="0" y="-47625"/>
              <a:ext cx="4816500" cy="3186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218" name="Google Shape;218;p29"/>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219" name="Google Shape;219;p29"/>
          <p:cNvGrpSpPr/>
          <p:nvPr/>
        </p:nvGrpSpPr>
        <p:grpSpPr>
          <a:xfrm>
            <a:off x="2313171" y="1111725"/>
            <a:ext cx="4445673" cy="2847666"/>
            <a:chOff x="0" y="-38100"/>
            <a:chExt cx="2341800" cy="1500035"/>
          </a:xfrm>
        </p:grpSpPr>
        <p:sp>
          <p:nvSpPr>
            <p:cNvPr id="220" name="Google Shape;220;p29"/>
            <p:cNvSpPr/>
            <p:nvPr/>
          </p:nvSpPr>
          <p:spPr>
            <a:xfrm>
              <a:off x="0" y="0"/>
              <a:ext cx="2341713" cy="1461935"/>
            </a:xfrm>
            <a:custGeom>
              <a:rect b="b" l="l" r="r" t="t"/>
              <a:pathLst>
                <a:path extrusionOk="0" h="1461935" w="2341713">
                  <a:moveTo>
                    <a:pt x="0" y="0"/>
                  </a:moveTo>
                  <a:lnTo>
                    <a:pt x="2341713" y="0"/>
                  </a:lnTo>
                  <a:lnTo>
                    <a:pt x="2341713" y="1461935"/>
                  </a:lnTo>
                  <a:lnTo>
                    <a:pt x="0" y="146193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21" name="Google Shape;221;p29"/>
            <p:cNvSpPr txBox="1"/>
            <p:nvPr/>
          </p:nvSpPr>
          <p:spPr>
            <a:xfrm>
              <a:off x="0" y="-38100"/>
              <a:ext cx="2341800" cy="15000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sz="900">
                <a:solidFill>
                  <a:schemeClr val="dk1"/>
                </a:solidFill>
                <a:latin typeface="Calibri"/>
                <a:ea typeface="Calibri"/>
                <a:cs typeface="Calibri"/>
                <a:sym typeface="Calibri"/>
              </a:endParaRPr>
            </a:p>
          </p:txBody>
        </p:sp>
      </p:grpSp>
      <p:pic>
        <p:nvPicPr>
          <p:cNvPr id="222" name="Google Shape;222;p29"/>
          <p:cNvPicPr preferRelativeResize="0"/>
          <p:nvPr/>
        </p:nvPicPr>
        <p:blipFill rotWithShape="1">
          <a:blip r:embed="rId4">
            <a:alphaModFix/>
          </a:blip>
          <a:srcRect b="0" l="0" r="0" t="0"/>
          <a:stretch/>
        </p:blipFill>
        <p:spPr>
          <a:xfrm>
            <a:off x="7739135" y="2376492"/>
            <a:ext cx="1412430" cy="1989339"/>
          </a:xfrm>
          <a:prstGeom prst="rect">
            <a:avLst/>
          </a:prstGeom>
          <a:noFill/>
          <a:ln>
            <a:noFill/>
          </a:ln>
        </p:spPr>
      </p:pic>
      <p:pic>
        <p:nvPicPr>
          <p:cNvPr id="223" name="Google Shape;223;p29"/>
          <p:cNvPicPr preferRelativeResize="0"/>
          <p:nvPr/>
        </p:nvPicPr>
        <p:blipFill rotWithShape="1">
          <a:blip r:embed="rId4">
            <a:alphaModFix/>
          </a:blip>
          <a:srcRect b="0" l="0" r="0" t="0"/>
          <a:stretch/>
        </p:blipFill>
        <p:spPr>
          <a:xfrm>
            <a:off x="120173" y="2376488"/>
            <a:ext cx="1412430" cy="1989339"/>
          </a:xfrm>
          <a:prstGeom prst="rect">
            <a:avLst/>
          </a:prstGeom>
          <a:noFill/>
          <a:ln>
            <a:noFill/>
          </a:ln>
        </p:spPr>
      </p:pic>
      <p:sp>
        <p:nvSpPr>
          <p:cNvPr id="224" name="Google Shape;224;p29"/>
          <p:cNvSpPr txBox="1"/>
          <p:nvPr/>
        </p:nvSpPr>
        <p:spPr>
          <a:xfrm>
            <a:off x="2743166" y="1332388"/>
            <a:ext cx="3383700" cy="400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 sz="2600">
                <a:latin typeface="Ribeye"/>
                <a:ea typeface="Ribeye"/>
                <a:cs typeface="Ribeye"/>
                <a:sym typeface="Ribeye"/>
              </a:rPr>
              <a:t>Hablemos</a:t>
            </a:r>
            <a:r>
              <a:rPr lang="en" sz="2600">
                <a:solidFill>
                  <a:srgbClr val="000000"/>
                </a:solidFill>
                <a:latin typeface="Ribeye"/>
                <a:ea typeface="Ribeye"/>
                <a:cs typeface="Ribeye"/>
                <a:sym typeface="Ribeye"/>
              </a:rPr>
              <a:t>:</a:t>
            </a:r>
            <a:endParaRPr sz="1600">
              <a:latin typeface="Ribeye"/>
              <a:ea typeface="Ribeye"/>
              <a:cs typeface="Ribeye"/>
              <a:sym typeface="Ribeye"/>
            </a:endParaRPr>
          </a:p>
        </p:txBody>
      </p:sp>
      <p:sp>
        <p:nvSpPr>
          <p:cNvPr id="225" name="Google Shape;225;p29"/>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Orgullo escolar</a:t>
            </a:r>
            <a:endParaRPr sz="2000">
              <a:solidFill>
                <a:srgbClr val="142CC8"/>
              </a:solidFill>
            </a:endParaRPr>
          </a:p>
        </p:txBody>
      </p:sp>
      <p:sp>
        <p:nvSpPr>
          <p:cNvPr id="226" name="Google Shape;226;p29"/>
          <p:cNvSpPr txBox="1"/>
          <p:nvPr/>
        </p:nvSpPr>
        <p:spPr>
          <a:xfrm>
            <a:off x="2313313" y="1773500"/>
            <a:ext cx="44454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800">
                <a:latin typeface="Amatic SC"/>
                <a:ea typeface="Amatic SC"/>
                <a:cs typeface="Amatic SC"/>
                <a:sym typeface="Amatic SC"/>
              </a:rPr>
              <a:t>¿qué crees tú que significa tener </a:t>
            </a:r>
            <a:br>
              <a:rPr b="1" lang="en" sz="2800">
                <a:latin typeface="Amatic SC"/>
                <a:ea typeface="Amatic SC"/>
                <a:cs typeface="Amatic SC"/>
                <a:sym typeface="Amatic SC"/>
              </a:rPr>
            </a:br>
            <a:r>
              <a:rPr b="1" lang="en" sz="2800">
                <a:latin typeface="Amatic SC"/>
                <a:ea typeface="Amatic SC"/>
                <a:cs typeface="Amatic SC"/>
                <a:sym typeface="Amatic SC"/>
              </a:rPr>
              <a:t>orgullo escolar</a:t>
            </a:r>
            <a:r>
              <a:rPr b="1" lang="en" sz="2800">
                <a:solidFill>
                  <a:srgbClr val="000000"/>
                </a:solidFill>
                <a:latin typeface="Amatic SC"/>
                <a:ea typeface="Amatic SC"/>
                <a:cs typeface="Amatic SC"/>
                <a:sym typeface="Amatic SC"/>
              </a:rPr>
              <a:t>?  </a:t>
            </a:r>
            <a:endParaRPr b="1" sz="2800">
              <a:latin typeface="Amatic SC"/>
              <a:ea typeface="Amatic SC"/>
              <a:cs typeface="Amatic SC"/>
              <a:sym typeface="Amatic SC"/>
            </a:endParaRPr>
          </a:p>
        </p:txBody>
      </p:sp>
      <p:sp>
        <p:nvSpPr>
          <p:cNvPr id="227" name="Google Shape;227;p29"/>
          <p:cNvSpPr/>
          <p:nvPr/>
        </p:nvSpPr>
        <p:spPr>
          <a:xfrm>
            <a:off x="76200" y="53600"/>
            <a:ext cx="9059398" cy="1278800"/>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¿Qué es el orgullo escolar?</a:t>
            </a:r>
          </a:p>
        </p:txBody>
      </p:sp>
      <p:sp>
        <p:nvSpPr>
          <p:cNvPr id="228" name="Google Shape;228;p29"/>
          <p:cNvSpPr txBox="1"/>
          <p:nvPr/>
        </p:nvSpPr>
        <p:spPr>
          <a:xfrm>
            <a:off x="2313312" y="2676300"/>
            <a:ext cx="44454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800">
                <a:latin typeface="Amatic SC"/>
                <a:ea typeface="Amatic SC"/>
                <a:cs typeface="Amatic SC"/>
                <a:sym typeface="Amatic SC"/>
              </a:rPr>
              <a:t>¿</a:t>
            </a:r>
            <a:r>
              <a:rPr b="1" lang="en" sz="2800">
                <a:latin typeface="Amatic SC"/>
                <a:ea typeface="Amatic SC"/>
                <a:cs typeface="Amatic SC"/>
                <a:sym typeface="Amatic SC"/>
              </a:rPr>
              <a:t>Has visto alguna vez </a:t>
            </a:r>
            <a:r>
              <a:rPr b="1" lang="en" sz="2800">
                <a:latin typeface="Amatic SC"/>
                <a:ea typeface="Amatic SC"/>
                <a:cs typeface="Amatic SC"/>
                <a:sym typeface="Amatic SC"/>
              </a:rPr>
              <a:t>a alguien</a:t>
            </a:r>
            <a:r>
              <a:rPr b="1" lang="en" sz="2800">
                <a:latin typeface="Amatic SC"/>
                <a:ea typeface="Amatic SC"/>
                <a:cs typeface="Amatic SC"/>
                <a:sym typeface="Amatic SC"/>
              </a:rPr>
              <a:t> mostrar orgullo escolar en nuestra escuela? </a:t>
            </a:r>
            <a:br>
              <a:rPr b="1" lang="en" sz="2800">
                <a:latin typeface="Amatic SC"/>
                <a:ea typeface="Amatic SC"/>
                <a:cs typeface="Amatic SC"/>
                <a:sym typeface="Amatic SC"/>
              </a:rPr>
            </a:br>
            <a:r>
              <a:rPr b="1" lang="en" sz="2800">
                <a:latin typeface="Amatic SC"/>
                <a:ea typeface="Amatic SC"/>
                <a:cs typeface="Amatic SC"/>
                <a:sym typeface="Amatic SC"/>
              </a:rPr>
              <a:t>¿qué hizo esa persona?</a:t>
            </a:r>
            <a:endParaRPr b="1" sz="2800">
              <a:latin typeface="Amatic SC"/>
              <a:ea typeface="Amatic SC"/>
              <a:cs typeface="Amatic SC"/>
              <a:sym typeface="Amatic SC"/>
            </a:endParaRPr>
          </a:p>
        </p:txBody>
      </p:sp>
      <p:grpSp>
        <p:nvGrpSpPr>
          <p:cNvPr id="229" name="Google Shape;229;p29"/>
          <p:cNvGrpSpPr/>
          <p:nvPr/>
        </p:nvGrpSpPr>
        <p:grpSpPr>
          <a:xfrm>
            <a:off x="622102" y="1034723"/>
            <a:ext cx="1809814" cy="1896796"/>
            <a:chOff x="622102" y="1034723"/>
            <a:chExt cx="1809814" cy="1896796"/>
          </a:xfrm>
        </p:grpSpPr>
        <p:sp>
          <p:nvSpPr>
            <p:cNvPr id="230" name="Google Shape;230;p29"/>
            <p:cNvSpPr/>
            <p:nvPr/>
          </p:nvSpPr>
          <p:spPr>
            <a:xfrm rot="-1129212">
              <a:off x="807571" y="1232626"/>
              <a:ext cx="1438875" cy="1500990"/>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volleyball player, approaching, white, net, volleyball, sport ..." id="231" name="Google Shape;231;p29"/>
            <p:cNvPicPr preferRelativeResize="0"/>
            <p:nvPr/>
          </p:nvPicPr>
          <p:blipFill rotWithShape="1">
            <a:blip r:embed="rId5">
              <a:alphaModFix/>
            </a:blip>
            <a:srcRect b="0" l="0" r="20515" t="0"/>
            <a:stretch/>
          </p:blipFill>
          <p:spPr>
            <a:xfrm rot="-1165812">
              <a:off x="909368" y="1375108"/>
              <a:ext cx="1235284" cy="1070600"/>
            </a:xfrm>
            <a:prstGeom prst="rect">
              <a:avLst/>
            </a:prstGeom>
            <a:noFill/>
            <a:ln>
              <a:noFill/>
            </a:ln>
          </p:spPr>
        </p:pic>
      </p:grpSp>
      <p:pic>
        <p:nvPicPr>
          <p:cNvPr descr="Drama Theatre Sticker (Provided by Tenor)" id="232" name="Google Shape;232;p29"/>
          <p:cNvPicPr preferRelativeResize="0"/>
          <p:nvPr/>
        </p:nvPicPr>
        <p:blipFill>
          <a:blip r:embed="rId6">
            <a:alphaModFix/>
          </a:blip>
          <a:stretch>
            <a:fillRect/>
          </a:stretch>
        </p:blipFill>
        <p:spPr>
          <a:xfrm rot="660664">
            <a:off x="6552825" y="1144437"/>
            <a:ext cx="1276350" cy="1323975"/>
          </a:xfrm>
          <a:prstGeom prst="rect">
            <a:avLst/>
          </a:prstGeom>
          <a:noFill/>
          <a:ln>
            <a:noFill/>
          </a:ln>
        </p:spPr>
      </p:pic>
      <p:grpSp>
        <p:nvGrpSpPr>
          <p:cNvPr id="233" name="Google Shape;233;p29"/>
          <p:cNvGrpSpPr/>
          <p:nvPr/>
        </p:nvGrpSpPr>
        <p:grpSpPr>
          <a:xfrm>
            <a:off x="6658174" y="3152863"/>
            <a:ext cx="1505777" cy="1237803"/>
            <a:chOff x="6623850" y="3101125"/>
            <a:chExt cx="1824300" cy="1448400"/>
          </a:xfrm>
        </p:grpSpPr>
        <p:sp>
          <p:nvSpPr>
            <p:cNvPr id="234" name="Google Shape;234;p29"/>
            <p:cNvSpPr/>
            <p:nvPr/>
          </p:nvSpPr>
          <p:spPr>
            <a:xfrm rot="-87607">
              <a:off x="6623554" y="3124375"/>
              <a:ext cx="1824893" cy="1401900"/>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four football players playing on a football field (Provided by Getty Images)" id="235" name="Google Shape;235;p29"/>
            <p:cNvPicPr preferRelativeResize="0"/>
            <p:nvPr/>
          </p:nvPicPr>
          <p:blipFill>
            <a:blip r:embed="rId7">
              <a:alphaModFix/>
            </a:blip>
            <a:stretch>
              <a:fillRect/>
            </a:stretch>
          </p:blipFill>
          <p:spPr>
            <a:xfrm>
              <a:off x="6788875" y="3274300"/>
              <a:ext cx="1494226" cy="1035426"/>
            </a:xfrm>
            <a:prstGeom prst="rect">
              <a:avLst/>
            </a:prstGeom>
            <a:solidFill>
              <a:srgbClr val="F9FFF9"/>
            </a:solidFill>
            <a:ln cap="flat" cmpd="sng" w="28575">
              <a:solidFill>
                <a:srgbClr val="75564C"/>
              </a:solidFill>
              <a:prstDash val="solid"/>
              <a:round/>
              <a:headEnd len="sm" w="sm" type="none"/>
              <a:tailEnd len="sm" w="sm" type="none"/>
            </a:ln>
          </p:spPr>
        </p:pic>
      </p:grpSp>
      <p:pic>
        <p:nvPicPr>
          <p:cNvPr id="236" name="Google Shape;236;p29" title="BOTB Sp.JPG"/>
          <p:cNvPicPr preferRelativeResize="0"/>
          <p:nvPr/>
        </p:nvPicPr>
        <p:blipFill>
          <a:blip r:embed="rId8">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27"/>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1000"/>
                                        <p:tgtEl>
                                          <p:spTgt spid="219"/>
                                        </p:tgtEl>
                                        <p:attrNameLst>
                                          <p:attrName>ppt_w</p:attrName>
                                        </p:attrNameLst>
                                      </p:cBhvr>
                                      <p:tavLst>
                                        <p:tav fmla="" tm="0">
                                          <p:val>
                                            <p:strVal val="0"/>
                                          </p:val>
                                        </p:tav>
                                        <p:tav fmla="" tm="100000">
                                          <p:val>
                                            <p:strVal val="#ppt_w"/>
                                          </p:val>
                                        </p:tav>
                                      </p:tavLst>
                                    </p:anim>
                                    <p:anim calcmode="lin" valueType="num">
                                      <p:cBhvr additive="base">
                                        <p:cTn dur="1000"/>
                                        <p:tgtEl>
                                          <p:spTgt spid="219"/>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1000"/>
                                        <p:tgtEl>
                                          <p:spTgt spid="224"/>
                                        </p:tgtEl>
                                        <p:attrNameLst>
                                          <p:attrName>ppt_w</p:attrName>
                                        </p:attrNameLst>
                                      </p:cBhvr>
                                      <p:tavLst>
                                        <p:tav fmla="" tm="0">
                                          <p:val>
                                            <p:strVal val="0"/>
                                          </p:val>
                                        </p:tav>
                                        <p:tav fmla="" tm="100000">
                                          <p:val>
                                            <p:strVal val="#ppt_w"/>
                                          </p:val>
                                        </p:tav>
                                      </p:tavLst>
                                    </p:anim>
                                    <p:anim calcmode="lin" valueType="num">
                                      <p:cBhvr additive="base">
                                        <p:cTn dur="1000"/>
                                        <p:tgtEl>
                                          <p:spTgt spid="224"/>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1000"/>
                                        <p:tgtEl>
                                          <p:spTgt spid="2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1000"/>
                                        <p:tgtEl>
                                          <p:spTgt spid="228"/>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240" name="Shape 240"/>
        <p:cNvGrpSpPr/>
        <p:nvPr/>
      </p:nvGrpSpPr>
      <p:grpSpPr>
        <a:xfrm>
          <a:off x="0" y="0"/>
          <a:ext cx="0" cy="0"/>
          <a:chOff x="0" y="0"/>
          <a:chExt cx="0" cy="0"/>
        </a:xfrm>
      </p:grpSpPr>
      <p:grpSp>
        <p:nvGrpSpPr>
          <p:cNvPr id="241" name="Google Shape;241;p30"/>
          <p:cNvGrpSpPr/>
          <p:nvPr/>
        </p:nvGrpSpPr>
        <p:grpSpPr>
          <a:xfrm>
            <a:off x="0" y="-90413"/>
            <a:ext cx="9144000" cy="604763"/>
            <a:chOff x="0" y="-47625"/>
            <a:chExt cx="4816593" cy="318558"/>
          </a:xfrm>
        </p:grpSpPr>
        <p:sp>
          <p:nvSpPr>
            <p:cNvPr id="242" name="Google Shape;242;p30"/>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3" name="Google Shape;243;p30"/>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244" name="Google Shape;244;p30"/>
          <p:cNvSpPr/>
          <p:nvPr/>
        </p:nvSpPr>
        <p:spPr>
          <a:xfrm>
            <a:off x="0" y="0"/>
            <a:ext cx="9151574" cy="452107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45" name="Google Shape;245;p30"/>
          <p:cNvPicPr preferRelativeResize="0"/>
          <p:nvPr/>
        </p:nvPicPr>
        <p:blipFill rotWithShape="1">
          <a:blip r:embed="rId4">
            <a:alphaModFix/>
          </a:blip>
          <a:srcRect b="0" l="0" r="0" t="0"/>
          <a:stretch/>
        </p:blipFill>
        <p:spPr>
          <a:xfrm>
            <a:off x="7544285" y="2373442"/>
            <a:ext cx="1412430" cy="1989339"/>
          </a:xfrm>
          <a:prstGeom prst="rect">
            <a:avLst/>
          </a:prstGeom>
          <a:noFill/>
          <a:ln>
            <a:noFill/>
          </a:ln>
        </p:spPr>
      </p:pic>
      <p:pic>
        <p:nvPicPr>
          <p:cNvPr id="246" name="Google Shape;246;p30"/>
          <p:cNvPicPr preferRelativeResize="0"/>
          <p:nvPr/>
        </p:nvPicPr>
        <p:blipFill rotWithShape="1">
          <a:blip r:embed="rId4">
            <a:alphaModFix/>
          </a:blip>
          <a:srcRect b="0" l="0" r="0" t="0"/>
          <a:stretch/>
        </p:blipFill>
        <p:spPr>
          <a:xfrm>
            <a:off x="120173" y="2376488"/>
            <a:ext cx="1412431" cy="1989339"/>
          </a:xfrm>
          <a:prstGeom prst="rect">
            <a:avLst/>
          </a:prstGeom>
          <a:noFill/>
          <a:ln>
            <a:noFill/>
          </a:ln>
        </p:spPr>
      </p:pic>
      <p:sp>
        <p:nvSpPr>
          <p:cNvPr id="247" name="Google Shape;247;p30"/>
          <p:cNvSpPr txBox="1"/>
          <p:nvPr/>
        </p:nvSpPr>
        <p:spPr>
          <a:xfrm>
            <a:off x="2217075" y="2249875"/>
            <a:ext cx="4449300" cy="507900"/>
          </a:xfrm>
          <a:prstGeom prst="rect">
            <a:avLst/>
          </a:prstGeom>
          <a:solidFill>
            <a:schemeClr val="lt1"/>
          </a:solidFill>
          <a:ln cap="flat" cmpd="sng" w="19050">
            <a:solidFill>
              <a:schemeClr val="dk2"/>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lang="en" sz="3300">
                <a:latin typeface="Amatic SC"/>
                <a:ea typeface="Amatic SC"/>
                <a:cs typeface="Amatic SC"/>
                <a:sym typeface="Amatic SC"/>
              </a:rPr>
              <a:t>Apoyar a tu escuela</a:t>
            </a:r>
            <a:endParaRPr b="1" sz="3300">
              <a:latin typeface="Amatic SC"/>
              <a:ea typeface="Amatic SC"/>
              <a:cs typeface="Amatic SC"/>
              <a:sym typeface="Amatic SC"/>
            </a:endParaRPr>
          </a:p>
        </p:txBody>
      </p:sp>
      <p:sp>
        <p:nvSpPr>
          <p:cNvPr id="248" name="Google Shape;248;p30"/>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grpSp>
        <p:nvGrpSpPr>
          <p:cNvPr id="249" name="Google Shape;249;p30"/>
          <p:cNvGrpSpPr/>
          <p:nvPr/>
        </p:nvGrpSpPr>
        <p:grpSpPr>
          <a:xfrm rot="-1084825">
            <a:off x="394629" y="1509006"/>
            <a:ext cx="1610488" cy="1622678"/>
            <a:chOff x="6513700" y="1459475"/>
            <a:chExt cx="2442900" cy="2540100"/>
          </a:xfrm>
        </p:grpSpPr>
        <p:sp>
          <p:nvSpPr>
            <p:cNvPr id="250" name="Google Shape;250;p30"/>
            <p:cNvSpPr/>
            <p:nvPr/>
          </p:nvSpPr>
          <p:spPr>
            <a:xfrm>
              <a:off x="6513700" y="1459475"/>
              <a:ext cx="2442900" cy="2540100"/>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Youth sports: Sabers take to the soccer field &gt; Spangdahlem Air ..." id="251" name="Google Shape;251;p30"/>
            <p:cNvPicPr preferRelativeResize="0"/>
            <p:nvPr/>
          </p:nvPicPr>
          <p:blipFill rotWithShape="1">
            <a:blip r:embed="rId5">
              <a:alphaModFix/>
            </a:blip>
            <a:srcRect b="0" l="13554" r="8587" t="0"/>
            <a:stretch/>
          </p:blipFill>
          <p:spPr>
            <a:xfrm>
              <a:off x="6651350" y="1638888"/>
              <a:ext cx="2167625" cy="1989325"/>
            </a:xfrm>
            <a:prstGeom prst="rect">
              <a:avLst/>
            </a:prstGeom>
            <a:noFill/>
            <a:ln>
              <a:noFill/>
            </a:ln>
          </p:spPr>
        </p:pic>
      </p:grpSp>
      <p:sp>
        <p:nvSpPr>
          <p:cNvPr id="252" name="Google Shape;252;p30"/>
          <p:cNvSpPr/>
          <p:nvPr/>
        </p:nvSpPr>
        <p:spPr>
          <a:xfrm>
            <a:off x="1905940" y="621525"/>
            <a:ext cx="5299511" cy="1110335"/>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Definición</a:t>
            </a:r>
          </a:p>
        </p:txBody>
      </p:sp>
      <p:grpSp>
        <p:nvGrpSpPr>
          <p:cNvPr id="253" name="Google Shape;253;p30"/>
          <p:cNvGrpSpPr/>
          <p:nvPr/>
        </p:nvGrpSpPr>
        <p:grpSpPr>
          <a:xfrm rot="185906">
            <a:off x="5901286" y="3146608"/>
            <a:ext cx="2021608" cy="1429823"/>
            <a:chOff x="6799700" y="2286000"/>
            <a:chExt cx="2290800" cy="1519500"/>
          </a:xfrm>
        </p:grpSpPr>
        <p:sp>
          <p:nvSpPr>
            <p:cNvPr id="254" name="Google Shape;254;p30"/>
            <p:cNvSpPr/>
            <p:nvPr/>
          </p:nvSpPr>
          <p:spPr>
            <a:xfrm>
              <a:off x="6799700" y="2286000"/>
              <a:ext cx="2290800" cy="1519500"/>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HD wallpaper: parade, new orleans, racism, choir, trumpet, music ..." id="255" name="Google Shape;255;p30"/>
            <p:cNvPicPr preferRelativeResize="0"/>
            <p:nvPr/>
          </p:nvPicPr>
          <p:blipFill>
            <a:blip r:embed="rId6">
              <a:alphaModFix/>
            </a:blip>
            <a:stretch>
              <a:fillRect/>
            </a:stretch>
          </p:blipFill>
          <p:spPr>
            <a:xfrm>
              <a:off x="7014050" y="2418838"/>
              <a:ext cx="1862108" cy="1102937"/>
            </a:xfrm>
            <a:prstGeom prst="rect">
              <a:avLst/>
            </a:prstGeom>
            <a:solidFill>
              <a:srgbClr val="F9FFF9"/>
            </a:solidFill>
            <a:ln cap="flat" cmpd="sng" w="28575">
              <a:solidFill>
                <a:srgbClr val="75564C"/>
              </a:solidFill>
              <a:prstDash val="solid"/>
              <a:round/>
              <a:headEnd len="sm" w="sm" type="none"/>
              <a:tailEnd len="sm" w="sm" type="none"/>
            </a:ln>
          </p:spPr>
        </p:pic>
      </p:grpSp>
      <p:sp>
        <p:nvSpPr>
          <p:cNvPr id="256" name="Google Shape;256;p30"/>
          <p:cNvSpPr/>
          <p:nvPr/>
        </p:nvSpPr>
        <p:spPr>
          <a:xfrm rot="1193110">
            <a:off x="7189406" y="1253776"/>
            <a:ext cx="697721" cy="1100940"/>
          </a:xfrm>
          <a:custGeom>
            <a:rect b="b" l="l" r="r" t="t"/>
            <a:pathLst>
              <a:path extrusionOk="0" h="2202762" w="1396000">
                <a:moveTo>
                  <a:pt x="0" y="0"/>
                </a:moveTo>
                <a:lnTo>
                  <a:pt x="1396000" y="0"/>
                </a:lnTo>
                <a:lnTo>
                  <a:pt x="1396000" y="2202762"/>
                </a:lnTo>
                <a:lnTo>
                  <a:pt x="0" y="2202762"/>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57" name="Google Shape;257;p30" title="BOTB Sp.JPG"/>
          <p:cNvPicPr preferRelativeResize="0"/>
          <p:nvPr/>
        </p:nvPicPr>
        <p:blipFill>
          <a:blip r:embed="rId8">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52"/>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1000"/>
                                        <p:tgtEl>
                                          <p:spTgt spid="247"/>
                                        </p:tgtEl>
                                        <p:attrNameLst>
                                          <p:attrName>ppt_w</p:attrName>
                                        </p:attrNameLst>
                                      </p:cBhvr>
                                      <p:tavLst>
                                        <p:tav fmla="" tm="0">
                                          <p:val>
                                            <p:strVal val="0"/>
                                          </p:val>
                                        </p:tav>
                                        <p:tav fmla="" tm="100000">
                                          <p:val>
                                            <p:strVal val="#ppt_w"/>
                                          </p:val>
                                        </p:tav>
                                      </p:tavLst>
                                    </p:anim>
                                    <p:anim calcmode="lin" valueType="num">
                                      <p:cBhvr additive="base">
                                        <p:cTn dur="1000"/>
                                        <p:tgtEl>
                                          <p:spTgt spid="24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265" name="Shape 265"/>
        <p:cNvGrpSpPr/>
        <p:nvPr/>
      </p:nvGrpSpPr>
      <p:grpSpPr>
        <a:xfrm>
          <a:off x="0" y="0"/>
          <a:ext cx="0" cy="0"/>
          <a:chOff x="0" y="0"/>
          <a:chExt cx="0" cy="0"/>
        </a:xfrm>
      </p:grpSpPr>
      <p:grpSp>
        <p:nvGrpSpPr>
          <p:cNvPr id="266" name="Google Shape;266;p31"/>
          <p:cNvGrpSpPr/>
          <p:nvPr/>
        </p:nvGrpSpPr>
        <p:grpSpPr>
          <a:xfrm>
            <a:off x="0" y="-90413"/>
            <a:ext cx="9144000" cy="604763"/>
            <a:chOff x="0" y="-47625"/>
            <a:chExt cx="4816593" cy="318558"/>
          </a:xfrm>
        </p:grpSpPr>
        <p:sp>
          <p:nvSpPr>
            <p:cNvPr id="267" name="Google Shape;267;p31"/>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8" name="Google Shape;268;p31"/>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269" name="Google Shape;269;p31"/>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0" name="Google Shape;270;p31"/>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Orgullo escolar</a:t>
            </a:r>
            <a:endParaRPr sz="2000">
              <a:solidFill>
                <a:srgbClr val="142CC8"/>
              </a:solidFill>
            </a:endParaRPr>
          </a:p>
        </p:txBody>
      </p:sp>
      <p:sp>
        <p:nvSpPr>
          <p:cNvPr id="271" name="Google Shape;271;p31"/>
          <p:cNvSpPr txBox="1"/>
          <p:nvPr/>
        </p:nvSpPr>
        <p:spPr>
          <a:xfrm>
            <a:off x="3863380" y="2454275"/>
            <a:ext cx="4763" cy="211138"/>
          </a:xfrm>
          <a:prstGeom prst="rect">
            <a:avLst/>
          </a:prstGeom>
          <a:noFill/>
          <a:ln>
            <a:noFill/>
          </a:ln>
        </p:spPr>
        <p:txBody>
          <a:bodyPr anchorCtr="0" anchor="t" bIns="0" lIns="0" spcFirstLastPara="1" rIns="0" wrap="square" tIns="0">
            <a:spAutoFit/>
          </a:bodyPr>
          <a:lstStyle/>
          <a:p>
            <a:pPr indent="0" lvl="0" marL="0" marR="0" rtl="0" algn="l">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sp>
        <p:nvSpPr>
          <p:cNvPr id="272" name="Google Shape;272;p31"/>
          <p:cNvSpPr/>
          <p:nvPr/>
        </p:nvSpPr>
        <p:spPr>
          <a:xfrm>
            <a:off x="271549" y="284903"/>
            <a:ext cx="8600731" cy="755251"/>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153482"/>
                </a:solidFill>
                <a:latin typeface="Pacifico"/>
              </a:rPr>
              <a:t>Lluvia de ideas</a:t>
            </a:r>
          </a:p>
        </p:txBody>
      </p:sp>
      <p:sp>
        <p:nvSpPr>
          <p:cNvPr id="273" name="Google Shape;273;p31"/>
          <p:cNvSpPr/>
          <p:nvPr/>
        </p:nvSpPr>
        <p:spPr>
          <a:xfrm>
            <a:off x="1169663" y="1963949"/>
            <a:ext cx="6532891" cy="2523458"/>
          </a:xfrm>
          <a:custGeom>
            <a:rect b="b" l="l" r="r" t="t"/>
            <a:pathLst>
              <a:path extrusionOk="0" h="537638" w="1368202">
                <a:moveTo>
                  <a:pt x="768211" y="0"/>
                </a:moveTo>
                <a:cubicBezTo>
                  <a:pt x="783052" y="0"/>
                  <a:pt x="797982" y="0"/>
                  <a:pt x="812793" y="0"/>
                </a:cubicBezTo>
                <a:cubicBezTo>
                  <a:pt x="930879" y="8909"/>
                  <a:pt x="1004678" y="38564"/>
                  <a:pt x="1038292" y="87090"/>
                </a:cubicBezTo>
                <a:cubicBezTo>
                  <a:pt x="1235161" y="80618"/>
                  <a:pt x="1368202" y="172373"/>
                  <a:pt x="1291066" y="262426"/>
                </a:cubicBezTo>
                <a:cubicBezTo>
                  <a:pt x="1320073" y="281349"/>
                  <a:pt x="1344273" y="302517"/>
                  <a:pt x="1353013" y="330926"/>
                </a:cubicBezTo>
                <a:cubicBezTo>
                  <a:pt x="1353013" y="339065"/>
                  <a:pt x="1353013" y="347184"/>
                  <a:pt x="1353013" y="355321"/>
                </a:cubicBezTo>
                <a:cubicBezTo>
                  <a:pt x="1326968" y="427627"/>
                  <a:pt x="1214894" y="476486"/>
                  <a:pt x="1030899" y="463333"/>
                </a:cubicBezTo>
                <a:cubicBezTo>
                  <a:pt x="983558" y="500459"/>
                  <a:pt x="899320" y="537638"/>
                  <a:pt x="768239" y="533008"/>
                </a:cubicBezTo>
                <a:cubicBezTo>
                  <a:pt x="700484" y="530570"/>
                  <a:pt x="653349" y="516453"/>
                  <a:pt x="612080" y="499302"/>
                </a:cubicBezTo>
                <a:cubicBezTo>
                  <a:pt x="568612" y="513559"/>
                  <a:pt x="521536" y="524747"/>
                  <a:pt x="453517" y="524871"/>
                </a:cubicBezTo>
                <a:cubicBezTo>
                  <a:pt x="296156" y="525082"/>
                  <a:pt x="190887" y="470155"/>
                  <a:pt x="188335" y="394815"/>
                </a:cubicBezTo>
                <a:cubicBezTo>
                  <a:pt x="87172" y="377190"/>
                  <a:pt x="18655" y="344291"/>
                  <a:pt x="0" y="287995"/>
                </a:cubicBezTo>
                <a:cubicBezTo>
                  <a:pt x="0" y="279858"/>
                  <a:pt x="0" y="271704"/>
                  <a:pt x="0" y="263601"/>
                </a:cubicBezTo>
                <a:cubicBezTo>
                  <a:pt x="20590" y="207816"/>
                  <a:pt x="85383" y="172776"/>
                  <a:pt x="193262" y="157922"/>
                </a:cubicBezTo>
                <a:cubicBezTo>
                  <a:pt x="186780" y="63818"/>
                  <a:pt x="402570" y="5016"/>
                  <a:pt x="579846" y="46474"/>
                </a:cubicBezTo>
                <a:cubicBezTo>
                  <a:pt x="622054" y="25973"/>
                  <a:pt x="681771" y="3613"/>
                  <a:pt x="768211" y="0"/>
                </a:cubicBezTo>
                <a:close/>
              </a:path>
            </a:pathLst>
          </a:custGeom>
          <a:solidFill>
            <a:schemeClr val="lt1"/>
          </a:solidFill>
          <a:ln cap="flat" cmpd="sng" w="9525">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274" name="Google Shape;274;p31"/>
          <p:cNvGrpSpPr/>
          <p:nvPr/>
        </p:nvGrpSpPr>
        <p:grpSpPr>
          <a:xfrm>
            <a:off x="2082725" y="1118629"/>
            <a:ext cx="3193133" cy="1257170"/>
            <a:chOff x="8928401" y="798598"/>
            <a:chExt cx="2745600" cy="1080972"/>
          </a:xfrm>
        </p:grpSpPr>
        <p:sp>
          <p:nvSpPr>
            <p:cNvPr id="275" name="Google Shape;275;p31"/>
            <p:cNvSpPr/>
            <p:nvPr/>
          </p:nvSpPr>
          <p:spPr>
            <a:xfrm>
              <a:off x="9062933" y="798598"/>
              <a:ext cx="2393388" cy="1080972"/>
            </a:xfrm>
            <a:prstGeom prst="cloud">
              <a:avLst/>
            </a:prstGeom>
            <a:solidFill>
              <a:schemeClr val="lt2"/>
            </a:solidFill>
            <a:ln cap="flat" cmpd="sng" w="11075">
              <a:solidFill>
                <a:schemeClr val="dk2"/>
              </a:solidFill>
              <a:prstDash val="solid"/>
              <a:round/>
              <a:headEnd len="sm" w="sm" type="none"/>
              <a:tailEnd len="sm" w="sm" type="none"/>
            </a:ln>
          </p:spPr>
          <p:txBody>
            <a:bodyPr anchorCtr="0" anchor="ctr" bIns="106325" lIns="106325" spcFirstLastPara="1" rIns="106325" wrap="square" tIns="106325">
              <a:noAutofit/>
            </a:bodyPr>
            <a:lstStyle/>
            <a:p>
              <a:pPr indent="0" lvl="0" marL="0" rtl="0" algn="ctr">
                <a:spcBef>
                  <a:spcPts val="0"/>
                </a:spcBef>
                <a:spcAft>
                  <a:spcPts val="0"/>
                </a:spcAft>
                <a:buNone/>
              </a:pPr>
              <a:r>
                <a:t/>
              </a:r>
              <a:endParaRPr sz="1628">
                <a:latin typeface="Calibri"/>
                <a:ea typeface="Calibri"/>
                <a:cs typeface="Calibri"/>
                <a:sym typeface="Calibri"/>
              </a:endParaRPr>
            </a:p>
          </p:txBody>
        </p:sp>
        <p:sp>
          <p:nvSpPr>
            <p:cNvPr id="276" name="Google Shape;276;p31"/>
            <p:cNvSpPr txBox="1"/>
            <p:nvPr/>
          </p:nvSpPr>
          <p:spPr>
            <a:xfrm>
              <a:off x="8928401" y="815738"/>
              <a:ext cx="2745600" cy="104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3954">
                  <a:solidFill>
                    <a:schemeClr val="dk2"/>
                  </a:solidFill>
                  <a:latin typeface="Ribeye"/>
                  <a:ea typeface="Ribeye"/>
                  <a:cs typeface="Ribeye"/>
                  <a:sym typeface="Ribeye"/>
                </a:rPr>
                <a:t>¿Qué</a:t>
              </a:r>
              <a:br>
                <a:rPr lang="en" sz="3954">
                  <a:solidFill>
                    <a:schemeClr val="dk2"/>
                  </a:solidFill>
                  <a:latin typeface="Ribeye"/>
                  <a:ea typeface="Ribeye"/>
                  <a:cs typeface="Ribeye"/>
                  <a:sym typeface="Ribeye"/>
                </a:rPr>
              </a:br>
              <a:r>
                <a:rPr lang="en" sz="3954">
                  <a:solidFill>
                    <a:schemeClr val="dk2"/>
                  </a:solidFill>
                  <a:latin typeface="Ribeye"/>
                  <a:ea typeface="Ribeye"/>
                  <a:cs typeface="Ribeye"/>
                  <a:sym typeface="Ribeye"/>
                </a:rPr>
                <a:t> es el…</a:t>
              </a:r>
              <a:endParaRPr sz="2907">
                <a:solidFill>
                  <a:schemeClr val="dk2"/>
                </a:solidFill>
                <a:latin typeface="Arial"/>
                <a:ea typeface="Arial"/>
                <a:cs typeface="Arial"/>
                <a:sym typeface="Arial"/>
              </a:endParaRPr>
            </a:p>
          </p:txBody>
        </p:sp>
      </p:grpSp>
      <p:grpSp>
        <p:nvGrpSpPr>
          <p:cNvPr id="277" name="Google Shape;277;p31"/>
          <p:cNvGrpSpPr/>
          <p:nvPr/>
        </p:nvGrpSpPr>
        <p:grpSpPr>
          <a:xfrm>
            <a:off x="-485900" y="1534843"/>
            <a:ext cx="3193236" cy="1590948"/>
            <a:chOff x="-2132500" y="930305"/>
            <a:chExt cx="3193236" cy="1590948"/>
          </a:xfrm>
        </p:grpSpPr>
        <p:sp>
          <p:nvSpPr>
            <p:cNvPr id="278" name="Google Shape;278;p31"/>
            <p:cNvSpPr/>
            <p:nvPr/>
          </p:nvSpPr>
          <p:spPr>
            <a:xfrm>
              <a:off x="-2132500" y="930305"/>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9" name="Google Shape;279;p31"/>
            <p:cNvSpPr txBox="1"/>
            <p:nvPr/>
          </p:nvSpPr>
          <p:spPr>
            <a:xfrm>
              <a:off x="-1645142" y="1282382"/>
              <a:ext cx="2218500" cy="8868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latin typeface="Anton"/>
                  <a:ea typeface="Anton"/>
                  <a:cs typeface="Anton"/>
                  <a:sym typeface="Anton"/>
                </a:rPr>
                <a:t>Asistir</a:t>
              </a:r>
              <a:br>
                <a:rPr lang="en" sz="2400">
                  <a:latin typeface="Anton"/>
                  <a:ea typeface="Anton"/>
                  <a:cs typeface="Anton"/>
                  <a:sym typeface="Anton"/>
                </a:rPr>
              </a:br>
              <a:r>
                <a:rPr lang="en" sz="2400">
                  <a:latin typeface="Anton"/>
                  <a:ea typeface="Anton"/>
                  <a:cs typeface="Anton"/>
                  <a:sym typeface="Anton"/>
                </a:rPr>
                <a:t>a eventos</a:t>
              </a:r>
              <a:endParaRPr sz="2400">
                <a:latin typeface="Anton"/>
                <a:ea typeface="Anton"/>
                <a:cs typeface="Anton"/>
                <a:sym typeface="Anton"/>
              </a:endParaRPr>
            </a:p>
          </p:txBody>
        </p:sp>
      </p:grpSp>
      <p:grpSp>
        <p:nvGrpSpPr>
          <p:cNvPr id="280" name="Google Shape;280;p31"/>
          <p:cNvGrpSpPr/>
          <p:nvPr/>
        </p:nvGrpSpPr>
        <p:grpSpPr>
          <a:xfrm>
            <a:off x="108322" y="2937260"/>
            <a:ext cx="2511480" cy="1306009"/>
            <a:chOff x="-2132500" y="2779730"/>
            <a:chExt cx="3193236" cy="1590948"/>
          </a:xfrm>
        </p:grpSpPr>
        <p:sp>
          <p:nvSpPr>
            <p:cNvPr id="281" name="Google Shape;281;p31"/>
            <p:cNvSpPr/>
            <p:nvPr/>
          </p:nvSpPr>
          <p:spPr>
            <a:xfrm>
              <a:off x="-2132500" y="2779730"/>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2" name="Google Shape;282;p31"/>
            <p:cNvSpPr txBox="1"/>
            <p:nvPr/>
          </p:nvSpPr>
          <p:spPr>
            <a:xfrm>
              <a:off x="-1944385" y="3035199"/>
              <a:ext cx="2817000" cy="10800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latin typeface="Anton"/>
                  <a:ea typeface="Anton"/>
                  <a:cs typeface="Anton"/>
                  <a:sym typeface="Anton"/>
                </a:rPr>
                <a:t>Usar los colores de la escuela</a:t>
              </a:r>
              <a:endParaRPr sz="1900">
                <a:latin typeface="Anton"/>
                <a:ea typeface="Anton"/>
                <a:cs typeface="Anton"/>
                <a:sym typeface="Anton"/>
              </a:endParaRPr>
            </a:p>
          </p:txBody>
        </p:sp>
      </p:grpSp>
      <p:grpSp>
        <p:nvGrpSpPr>
          <p:cNvPr id="283" name="Google Shape;283;p31"/>
          <p:cNvGrpSpPr/>
          <p:nvPr/>
        </p:nvGrpSpPr>
        <p:grpSpPr>
          <a:xfrm>
            <a:off x="5958337" y="1040143"/>
            <a:ext cx="3193236" cy="1590948"/>
            <a:chOff x="6402088" y="992818"/>
            <a:chExt cx="3193236" cy="1590948"/>
          </a:xfrm>
        </p:grpSpPr>
        <p:sp>
          <p:nvSpPr>
            <p:cNvPr id="284" name="Google Shape;284;p31"/>
            <p:cNvSpPr/>
            <p:nvPr/>
          </p:nvSpPr>
          <p:spPr>
            <a:xfrm>
              <a:off x="6402087" y="992818"/>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5" name="Google Shape;285;p31"/>
            <p:cNvSpPr txBox="1"/>
            <p:nvPr/>
          </p:nvSpPr>
          <p:spPr>
            <a:xfrm>
              <a:off x="6721444" y="1541084"/>
              <a:ext cx="2554500" cy="369300"/>
            </a:xfrm>
            <a:prstGeom prst="rect">
              <a:avLst/>
            </a:prstGeom>
            <a:solidFill>
              <a:srgbClr val="E9E9E9"/>
            </a:solid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latin typeface="Anton"/>
                  <a:ea typeface="Anton"/>
                  <a:cs typeface="Anton"/>
                  <a:sym typeface="Anton"/>
                </a:rPr>
                <a:t>Cuidar al plantel</a:t>
              </a:r>
              <a:endParaRPr sz="2400">
                <a:latin typeface="Anton"/>
                <a:ea typeface="Anton"/>
                <a:cs typeface="Anton"/>
                <a:sym typeface="Anton"/>
              </a:endParaRPr>
            </a:p>
          </p:txBody>
        </p:sp>
      </p:grpSp>
      <p:grpSp>
        <p:nvGrpSpPr>
          <p:cNvPr id="286" name="Google Shape;286;p31"/>
          <p:cNvGrpSpPr/>
          <p:nvPr/>
        </p:nvGrpSpPr>
        <p:grpSpPr>
          <a:xfrm>
            <a:off x="6500542" y="3434979"/>
            <a:ext cx="2651025" cy="1194166"/>
            <a:chOff x="6168675" y="2896455"/>
            <a:chExt cx="3193236" cy="1590948"/>
          </a:xfrm>
        </p:grpSpPr>
        <p:sp>
          <p:nvSpPr>
            <p:cNvPr id="287" name="Google Shape;287;p31"/>
            <p:cNvSpPr/>
            <p:nvPr/>
          </p:nvSpPr>
          <p:spPr>
            <a:xfrm>
              <a:off x="6168675" y="2896455"/>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8" name="Google Shape;288;p31"/>
            <p:cNvSpPr txBox="1"/>
            <p:nvPr/>
          </p:nvSpPr>
          <p:spPr>
            <a:xfrm>
              <a:off x="6622637" y="3390558"/>
              <a:ext cx="2521200" cy="492300"/>
            </a:xfrm>
            <a:prstGeom prst="rect">
              <a:avLst/>
            </a:prstGeom>
            <a:solidFill>
              <a:schemeClr val="lt2"/>
            </a:solid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latin typeface="Anton"/>
                  <a:ea typeface="Anton"/>
                  <a:cs typeface="Anton"/>
                  <a:sym typeface="Anton"/>
                </a:rPr>
                <a:t>Ir a los partidos</a:t>
              </a:r>
              <a:endParaRPr sz="2400">
                <a:latin typeface="Anton"/>
                <a:ea typeface="Anton"/>
                <a:cs typeface="Anton"/>
                <a:sym typeface="Anton"/>
              </a:endParaRPr>
            </a:p>
          </p:txBody>
        </p:sp>
      </p:grpSp>
      <p:grpSp>
        <p:nvGrpSpPr>
          <p:cNvPr id="289" name="Google Shape;289;p31"/>
          <p:cNvGrpSpPr/>
          <p:nvPr/>
        </p:nvGrpSpPr>
        <p:grpSpPr>
          <a:xfrm>
            <a:off x="1088673" y="3923667"/>
            <a:ext cx="2651025" cy="1194166"/>
            <a:chOff x="9236450" y="1185305"/>
            <a:chExt cx="3193236" cy="1590948"/>
          </a:xfrm>
        </p:grpSpPr>
        <p:sp>
          <p:nvSpPr>
            <p:cNvPr id="290" name="Google Shape;290;p31"/>
            <p:cNvSpPr/>
            <p:nvPr/>
          </p:nvSpPr>
          <p:spPr>
            <a:xfrm>
              <a:off x="9236450" y="1185305"/>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1" name="Google Shape;291;p31"/>
            <p:cNvSpPr txBox="1"/>
            <p:nvPr/>
          </p:nvSpPr>
          <p:spPr>
            <a:xfrm>
              <a:off x="9480881" y="1390085"/>
              <a:ext cx="2759400" cy="1181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latin typeface="Anton"/>
                  <a:ea typeface="Anton"/>
                  <a:cs typeface="Anton"/>
                  <a:sym typeface="Anton"/>
                </a:rPr>
                <a:t>Participar en clubes escolares</a:t>
              </a:r>
              <a:endParaRPr sz="2400">
                <a:latin typeface="Anton"/>
                <a:ea typeface="Anton"/>
                <a:cs typeface="Anton"/>
                <a:sym typeface="Anton"/>
              </a:endParaRPr>
            </a:p>
          </p:txBody>
        </p:sp>
      </p:grpSp>
      <p:pic>
        <p:nvPicPr>
          <p:cNvPr id="292" name="Google Shape;292;p31" title="BOTB Sp.JPG"/>
          <p:cNvPicPr preferRelativeResize="0"/>
          <p:nvPr/>
        </p:nvPicPr>
        <p:blipFill>
          <a:blip r:embed="rId4">
            <a:alphaModFix/>
          </a:blip>
          <a:stretch>
            <a:fillRect/>
          </a:stretch>
        </p:blipFill>
        <p:spPr>
          <a:xfrm>
            <a:off x="-1" y="4674696"/>
            <a:ext cx="1291600" cy="468802"/>
          </a:xfrm>
          <a:prstGeom prst="rect">
            <a:avLst/>
          </a:prstGeom>
          <a:noFill/>
          <a:ln>
            <a:noFill/>
          </a:ln>
        </p:spPr>
      </p:pic>
      <p:sp>
        <p:nvSpPr>
          <p:cNvPr id="293" name="Google Shape;293;p31"/>
          <p:cNvSpPr/>
          <p:nvPr/>
        </p:nvSpPr>
        <p:spPr>
          <a:xfrm>
            <a:off x="2911700" y="2255723"/>
            <a:ext cx="3879450" cy="1939927"/>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B3852A"/>
                </a:solidFill>
                <a:latin typeface="Pacifico"/>
              </a:rPr>
              <a:t>Orgullo</a:t>
            </a:r>
            <a:br>
              <a:rPr b="0" i="0">
                <a:ln cap="flat" cmpd="sng" w="38100">
                  <a:solidFill>
                    <a:schemeClr val="lt1"/>
                  </a:solidFill>
                  <a:prstDash val="solid"/>
                  <a:round/>
                  <a:headEnd len="sm" w="sm" type="none"/>
                  <a:tailEnd len="sm" w="sm" type="none"/>
                </a:ln>
                <a:solidFill>
                  <a:srgbClr val="B3852A"/>
                </a:solidFill>
                <a:latin typeface="Pacifico"/>
              </a:rPr>
            </a:br>
            <a:r>
              <a:rPr b="0" i="0">
                <a:ln cap="flat" cmpd="sng" w="38100">
                  <a:solidFill>
                    <a:schemeClr val="lt1"/>
                  </a:solidFill>
                  <a:prstDash val="solid"/>
                  <a:round/>
                  <a:headEnd len="sm" w="sm" type="none"/>
                  <a:tailEnd len="sm" w="sm" type="none"/>
                </a:ln>
                <a:solidFill>
                  <a:srgbClr val="B3852A"/>
                </a:solidFill>
                <a:latin typeface="Pacifico"/>
              </a:rPr>
              <a:t>Escolar?</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1300"/>
                                        <p:tgtEl>
                                          <p:spTgt spid="274"/>
                                        </p:tgtEl>
                                        <p:attrNameLst>
                                          <p:attrName>ppt_y</p:attrName>
                                        </p:attrNameLst>
                                      </p:cBhvr>
                                      <p:tavLst>
                                        <p:tav fmla="" tm="0">
                                          <p:val>
                                            <p:strVal val="#ppt_y-1"/>
                                          </p:val>
                                        </p:tav>
                                        <p:tav fmla="" tm="100000">
                                          <p:val>
                                            <p:strVal val="#ppt_y"/>
                                          </p:val>
                                        </p:tav>
                                      </p:tavLst>
                                    </p:anim>
                                  </p:childTnLst>
                                </p:cTn>
                              </p:par>
                            </p:childTnLst>
                          </p:cTn>
                        </p:par>
                        <p:par>
                          <p:cTn fill="hold">
                            <p:stCondLst>
                              <p:cond delay="1300"/>
                            </p:stCondLst>
                            <p:childTnLst>
                              <p:par>
                                <p:cTn fill="hold" nodeType="afterEffect" presetClass="entr" presetID="2" presetSubtype="2">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1000"/>
                                        <p:tgtEl>
                                          <p:spTgt spid="283"/>
                                        </p:tgtEl>
                                        <p:attrNameLst>
                                          <p:attrName>ppt_x</p:attrName>
                                        </p:attrNameLst>
                                      </p:cBhvr>
                                      <p:tavLst>
                                        <p:tav fmla="" tm="0">
                                          <p:val>
                                            <p:strVal val="#ppt_x+1"/>
                                          </p:val>
                                        </p:tav>
                                        <p:tav fmla="" tm="100000">
                                          <p:val>
                                            <p:strVal val="#ppt_x"/>
                                          </p:val>
                                        </p:tav>
                                      </p:tavLst>
                                    </p:anim>
                                  </p:childTnLst>
                                </p:cTn>
                              </p:par>
                            </p:childTnLst>
                          </p:cTn>
                        </p:par>
                        <p:par>
                          <p:cTn fill="hold">
                            <p:stCondLst>
                              <p:cond delay="2300"/>
                            </p:stCondLst>
                            <p:childTnLst>
                              <p:par>
                                <p:cTn fill="hold" nodeType="afterEffect" presetClass="entr" presetID="2" presetSubtype="8">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200"/>
                                        <p:tgtEl>
                                          <p:spTgt spid="277"/>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1300"/>
                                        <p:tgtEl>
                                          <p:spTgt spid="289"/>
                                        </p:tgtEl>
                                        <p:attrNameLst>
                                          <p:attrName>ppt_y</p:attrName>
                                        </p:attrNameLst>
                                      </p:cBhvr>
                                      <p:tavLst>
                                        <p:tav fmla="" tm="0">
                                          <p:val>
                                            <p:strVal val="#ppt_y+1"/>
                                          </p:val>
                                        </p:tav>
                                        <p:tav fmla="" tm="100000">
                                          <p:val>
                                            <p:strVal val="#ppt_y"/>
                                          </p:val>
                                        </p:tav>
                                      </p:tavLst>
                                    </p:anim>
                                  </p:childTnLst>
                                </p:cTn>
                              </p:par>
                            </p:childTnLst>
                          </p:cTn>
                        </p:par>
                        <p:par>
                          <p:cTn fill="hold">
                            <p:stCondLst>
                              <p:cond delay="4800"/>
                            </p:stCondLst>
                            <p:childTnLst>
                              <p:par>
                                <p:cTn fill="hold" nodeType="afterEffect" presetClass="entr" presetID="2" presetSubtype="2">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1200"/>
                                        <p:tgtEl>
                                          <p:spTgt spid="286"/>
                                        </p:tgtEl>
                                        <p:attrNameLst>
                                          <p:attrName>ppt_x</p:attrName>
                                        </p:attrNameLst>
                                      </p:cBhvr>
                                      <p:tavLst>
                                        <p:tav fmla="" tm="0">
                                          <p:val>
                                            <p:strVal val="#ppt_x+1"/>
                                          </p:val>
                                        </p:tav>
                                        <p:tav fmla="" tm="100000">
                                          <p:val>
                                            <p:strVal val="#ppt_x"/>
                                          </p:val>
                                        </p:tav>
                                      </p:tavLst>
                                    </p:anim>
                                  </p:childTnLst>
                                </p:cTn>
                              </p:par>
                            </p:childTnLst>
                          </p:cTn>
                        </p:par>
                        <p:par>
                          <p:cTn fill="hold">
                            <p:stCondLst>
                              <p:cond delay="6000"/>
                            </p:stCondLst>
                            <p:childTnLst>
                              <p:par>
                                <p:cTn fill="hold" nodeType="afterEffect" presetClass="entr" presetID="2" presetSubtype="8">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1000"/>
                                        <p:tgtEl>
                                          <p:spTgt spid="28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297" name="Shape 297"/>
        <p:cNvGrpSpPr/>
        <p:nvPr/>
      </p:nvGrpSpPr>
      <p:grpSpPr>
        <a:xfrm>
          <a:off x="0" y="0"/>
          <a:ext cx="0" cy="0"/>
          <a:chOff x="0" y="0"/>
          <a:chExt cx="0" cy="0"/>
        </a:xfrm>
      </p:grpSpPr>
      <p:grpSp>
        <p:nvGrpSpPr>
          <p:cNvPr id="298" name="Google Shape;298;p32"/>
          <p:cNvGrpSpPr/>
          <p:nvPr/>
        </p:nvGrpSpPr>
        <p:grpSpPr>
          <a:xfrm>
            <a:off x="0" y="-90413"/>
            <a:ext cx="9144000" cy="604763"/>
            <a:chOff x="0" y="-47625"/>
            <a:chExt cx="4816593" cy="318558"/>
          </a:xfrm>
        </p:grpSpPr>
        <p:sp>
          <p:nvSpPr>
            <p:cNvPr id="299" name="Google Shape;299;p32"/>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0" name="Google Shape;300;p32"/>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01" name="Google Shape;301;p32"/>
          <p:cNvSpPr/>
          <p:nvPr/>
        </p:nvSpPr>
        <p:spPr>
          <a:xfrm>
            <a:off x="-35525" y="0"/>
            <a:ext cx="9151574" cy="4632984"/>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2" name="Google Shape;302;p32"/>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pic>
        <p:nvPicPr>
          <p:cNvPr id="303" name="Google Shape;303;p32" title="Septiembre | Orgullo Escolar | Secundario">
            <a:hlinkClick r:id="rId4"/>
          </p:cNvPr>
          <p:cNvPicPr preferRelativeResize="0"/>
          <p:nvPr/>
        </p:nvPicPr>
        <p:blipFill>
          <a:blip r:embed="rId5">
            <a:alphaModFix/>
          </a:blip>
          <a:stretch>
            <a:fillRect/>
          </a:stretch>
        </p:blipFill>
        <p:spPr>
          <a:xfrm>
            <a:off x="719563" y="256400"/>
            <a:ext cx="7704696" cy="4333900"/>
          </a:xfrm>
          <a:prstGeom prst="rect">
            <a:avLst/>
          </a:prstGeom>
          <a:noFill/>
          <a:ln>
            <a:noFill/>
          </a:ln>
        </p:spPr>
      </p:pic>
      <p:pic>
        <p:nvPicPr>
          <p:cNvPr id="304" name="Google Shape;304;p32" title="BOTB Sp.JPG"/>
          <p:cNvPicPr preferRelativeResize="0"/>
          <p:nvPr/>
        </p:nvPicPr>
        <p:blipFill>
          <a:blip r:embed="rId6">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08" name="Shape 308"/>
        <p:cNvGrpSpPr/>
        <p:nvPr/>
      </p:nvGrpSpPr>
      <p:grpSpPr>
        <a:xfrm>
          <a:off x="0" y="0"/>
          <a:ext cx="0" cy="0"/>
          <a:chOff x="0" y="0"/>
          <a:chExt cx="0" cy="0"/>
        </a:xfrm>
      </p:grpSpPr>
      <p:grpSp>
        <p:nvGrpSpPr>
          <p:cNvPr id="309" name="Google Shape;309;p33"/>
          <p:cNvGrpSpPr/>
          <p:nvPr/>
        </p:nvGrpSpPr>
        <p:grpSpPr>
          <a:xfrm>
            <a:off x="0" y="-90413"/>
            <a:ext cx="9144000" cy="604763"/>
            <a:chOff x="0" y="-47625"/>
            <a:chExt cx="4816593" cy="318558"/>
          </a:xfrm>
        </p:grpSpPr>
        <p:sp>
          <p:nvSpPr>
            <p:cNvPr id="310" name="Google Shape;310;p33"/>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1" name="Google Shape;311;p33"/>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12" name="Google Shape;312;p33"/>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13" name="Google Shape;313;p33"/>
          <p:cNvGrpSpPr/>
          <p:nvPr/>
        </p:nvGrpSpPr>
        <p:grpSpPr>
          <a:xfrm>
            <a:off x="789213" y="1456799"/>
            <a:ext cx="7565400" cy="2222838"/>
            <a:chOff x="789213" y="1456799"/>
            <a:chExt cx="7565400" cy="2222838"/>
          </a:xfrm>
        </p:grpSpPr>
        <p:sp>
          <p:nvSpPr>
            <p:cNvPr id="314" name="Google Shape;314;p33"/>
            <p:cNvSpPr/>
            <p:nvPr/>
          </p:nvSpPr>
          <p:spPr>
            <a:xfrm>
              <a:off x="789225" y="1456799"/>
              <a:ext cx="7565371" cy="2222838"/>
            </a:xfrm>
            <a:custGeom>
              <a:rect b="b" l="l" r="r" t="t"/>
              <a:pathLst>
                <a:path extrusionOk="0" h="773161" w="3314511">
                  <a:moveTo>
                    <a:pt x="0" y="0"/>
                  </a:moveTo>
                  <a:lnTo>
                    <a:pt x="3314511" y="0"/>
                  </a:lnTo>
                  <a:lnTo>
                    <a:pt x="3314511" y="773161"/>
                  </a:lnTo>
                  <a:lnTo>
                    <a:pt x="0" y="773161"/>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5" name="Google Shape;315;p33"/>
            <p:cNvSpPr txBox="1"/>
            <p:nvPr/>
          </p:nvSpPr>
          <p:spPr>
            <a:xfrm>
              <a:off x="789213" y="1587900"/>
              <a:ext cx="7565400" cy="2091300"/>
            </a:xfrm>
            <a:prstGeom prst="rect">
              <a:avLst/>
            </a:prstGeom>
            <a:noFill/>
            <a:ln>
              <a:noFill/>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latin typeface="Anton"/>
                  <a:ea typeface="Anton"/>
                  <a:cs typeface="Anton"/>
                  <a:sym typeface="Anton"/>
                </a:rPr>
                <a:t>Lee cada situación hipotética en las siguientes diapositivas.  Luego, decida ¿qué haría alguien con orgullo escolar en las siguientes situaciones</a:t>
              </a:r>
              <a:r>
                <a:rPr lang="en" sz="2500">
                  <a:solidFill>
                    <a:srgbClr val="000000"/>
                  </a:solidFill>
                  <a:latin typeface="Anton"/>
                  <a:ea typeface="Anton"/>
                  <a:cs typeface="Anton"/>
                  <a:sym typeface="Anton"/>
                </a:rPr>
                <a:t>?</a:t>
              </a:r>
              <a:endParaRPr sz="2500">
                <a:latin typeface="Anton"/>
                <a:ea typeface="Anton"/>
                <a:cs typeface="Anton"/>
                <a:sym typeface="Anton"/>
              </a:endParaRPr>
            </a:p>
          </p:txBody>
        </p:sp>
      </p:grpSp>
      <p:sp>
        <p:nvSpPr>
          <p:cNvPr id="316" name="Google Shape;316;p33"/>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Orgullo escolar </a:t>
            </a:r>
            <a:endParaRPr sz="2000">
              <a:solidFill>
                <a:srgbClr val="142CC8"/>
              </a:solidFill>
            </a:endParaRPr>
          </a:p>
        </p:txBody>
      </p:sp>
      <p:sp>
        <p:nvSpPr>
          <p:cNvPr id="317" name="Google Shape;317;p33"/>
          <p:cNvSpPr/>
          <p:nvPr/>
        </p:nvSpPr>
        <p:spPr>
          <a:xfrm>
            <a:off x="115050" y="310775"/>
            <a:ext cx="8989482" cy="893525"/>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Juego de situaciones hipotéticas</a:t>
            </a:r>
          </a:p>
        </p:txBody>
      </p:sp>
      <p:pic>
        <p:nvPicPr>
          <p:cNvPr id="318" name="Google Shape;318;p33" title="BOTB Sp.JPG"/>
          <p:cNvPicPr preferRelativeResize="0"/>
          <p:nvPr/>
        </p:nvPicPr>
        <p:blipFill>
          <a:blip r:embed="rId4">
            <a:alphaModFix/>
          </a:blip>
          <a:stretch>
            <a:fillRect/>
          </a:stretch>
        </p:blipFill>
        <p:spPr>
          <a:xfrm>
            <a:off x="-1" y="4674696"/>
            <a:ext cx="1291600" cy="4688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17"/>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1000"/>
                                        <p:tgtEl>
                                          <p:spTgt spid="313"/>
                                        </p:tgtEl>
                                        <p:attrNameLst>
                                          <p:attrName>ppt_w</p:attrName>
                                        </p:attrNameLst>
                                      </p:cBhvr>
                                      <p:tavLst>
                                        <p:tav fmla="" tm="0">
                                          <p:val>
                                            <p:strVal val="0"/>
                                          </p:val>
                                        </p:tav>
                                        <p:tav fmla="" tm="100000">
                                          <p:val>
                                            <p:strVal val="#ppt_w"/>
                                          </p:val>
                                        </p:tav>
                                      </p:tavLst>
                                    </p:anim>
                                    <p:anim calcmode="lin" valueType="num">
                                      <p:cBhvr additive="base">
                                        <p:cTn dur="1000"/>
                                        <p:tgtEl>
                                          <p:spTgt spid="3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