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Sniglet"/>
      <p:regular r:id="rId20"/>
    </p:embeddedFont>
    <p:embeddedFont>
      <p:font typeface="Satisfy"/>
      <p:regular r:id="rId21"/>
    </p:embeddedFont>
    <p:embeddedFont>
      <p:font typeface="Bowlby One SC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96">
          <p15:clr>
            <a:srgbClr val="A4A3A4"/>
          </p15:clr>
        </p15:guide>
        <p15:guide id="4" orient="horz" pos="3864">
          <p15:clr>
            <a:srgbClr val="A4A3A4"/>
          </p15:clr>
        </p15:guide>
        <p15:guide id="5" pos="192">
          <p15:clr>
            <a:srgbClr val="A4A3A4"/>
          </p15:clr>
        </p15:guide>
        <p15:guide id="6" pos="7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0" orient="horz"/>
        <p:guide pos="3840"/>
        <p:guide pos="96" orient="horz"/>
        <p:guide pos="3864" orient="horz"/>
        <p:guide pos="192"/>
        <p:guide pos="74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niglet-regular.fntdata"/><Relationship Id="rId11" Type="http://schemas.openxmlformats.org/officeDocument/2006/relationships/slide" Target="slides/slide5.xml"/><Relationship Id="rId22" Type="http://schemas.openxmlformats.org/officeDocument/2006/relationships/font" Target="fonts/BowlbyOneSC-regular.fntdata"/><Relationship Id="rId10" Type="http://schemas.openxmlformats.org/officeDocument/2006/relationships/slide" Target="slides/slide4.xml"/><Relationship Id="rId21" Type="http://schemas.openxmlformats.org/officeDocument/2006/relationships/font" Target="fonts/Satisfy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d11affe78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3d11affe78_1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d11affe78_1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33d11affe78_1_2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3d11affe78_1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33d11affe78_1_2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3d11affe78_1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33d11affe78_1_2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3d11affe78_1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33d11affe78_1_2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d11affe78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33d11affe78_1_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3d11affe78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33d11affe78_1_1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3d11affe78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33d11affe78_1_1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d11affe78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33d11affe78_1_1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3d11affe78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33d11affe78_1_1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3d11affe78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33d11affe78_1_1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d11affe78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33d11affe78_1_1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3d11affe78_1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33d11affe78_1_2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FFCF9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;p2"/>
          <p:cNvGrpSpPr/>
          <p:nvPr/>
        </p:nvGrpSpPr>
        <p:grpSpPr>
          <a:xfrm>
            <a:off x="375029" y="216976"/>
            <a:ext cx="11431235" cy="6424048"/>
            <a:chOff x="375029" y="216976"/>
            <a:chExt cx="11431235" cy="6424048"/>
          </a:xfrm>
        </p:grpSpPr>
        <p:sp>
          <p:nvSpPr>
            <p:cNvPr id="8" name="Google Shape;8;p2"/>
            <p:cNvSpPr/>
            <p:nvPr/>
          </p:nvSpPr>
          <p:spPr>
            <a:xfrm>
              <a:off x="385736" y="216976"/>
              <a:ext cx="11420528" cy="64240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55600" sx="99000" rotWithShape="0" algn="ctr" sy="99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" name="Google Shape;9;p2"/>
            <p:cNvGrpSpPr/>
            <p:nvPr/>
          </p:nvGrpSpPr>
          <p:grpSpPr>
            <a:xfrm flipH="1">
              <a:off x="8544382" y="4516783"/>
              <a:ext cx="3253549" cy="2124241"/>
              <a:chOff x="4665468" y="4516783"/>
              <a:chExt cx="3253549" cy="2124241"/>
            </a:xfrm>
          </p:grpSpPr>
          <p:sp>
            <p:nvSpPr>
              <p:cNvPr id="10" name="Google Shape;10;p2"/>
              <p:cNvSpPr/>
              <p:nvPr/>
            </p:nvSpPr>
            <p:spPr>
              <a:xfrm>
                <a:off x="4665468" y="4516783"/>
                <a:ext cx="3253549" cy="2124241"/>
              </a:xfrm>
              <a:custGeom>
                <a:rect b="b" l="l" r="r" t="t"/>
                <a:pathLst>
                  <a:path extrusionOk="0" h="2124241" w="3253549">
                    <a:moveTo>
                      <a:pt x="2989993" y="1891832"/>
                    </a:moveTo>
                    <a:cubicBezTo>
                      <a:pt x="2918555" y="1852398"/>
                      <a:pt x="2843022" y="1824871"/>
                      <a:pt x="2763965" y="1804488"/>
                    </a:cubicBezTo>
                    <a:cubicBezTo>
                      <a:pt x="2725007" y="1794487"/>
                      <a:pt x="2685669" y="1786295"/>
                      <a:pt x="2646140" y="1779247"/>
                    </a:cubicBezTo>
                    <a:cubicBezTo>
                      <a:pt x="2629662" y="1776294"/>
                      <a:pt x="2613089" y="1773627"/>
                      <a:pt x="2596515" y="1771150"/>
                    </a:cubicBezTo>
                    <a:cubicBezTo>
                      <a:pt x="2589371" y="1770103"/>
                      <a:pt x="2582132" y="1769055"/>
                      <a:pt x="2574989" y="1768007"/>
                    </a:cubicBezTo>
                    <a:cubicBezTo>
                      <a:pt x="2571941" y="1767626"/>
                      <a:pt x="2562987" y="1766578"/>
                      <a:pt x="2561368" y="1766388"/>
                    </a:cubicBezTo>
                    <a:cubicBezTo>
                      <a:pt x="2405729" y="1748195"/>
                      <a:pt x="2249138" y="1741337"/>
                      <a:pt x="2093405" y="1724859"/>
                    </a:cubicBezTo>
                    <a:cubicBezTo>
                      <a:pt x="1758506" y="1689331"/>
                      <a:pt x="1435608" y="1599319"/>
                      <a:pt x="1222724" y="1319570"/>
                    </a:cubicBezTo>
                    <a:cubicBezTo>
                      <a:pt x="1004506" y="1032772"/>
                      <a:pt x="971169" y="654820"/>
                      <a:pt x="782003" y="364308"/>
                    </a:cubicBezTo>
                    <a:cubicBezTo>
                      <a:pt x="691039" y="224576"/>
                      <a:pt x="533019" y="110276"/>
                      <a:pt x="367379" y="52745"/>
                    </a:cubicBezTo>
                    <a:cubicBezTo>
                      <a:pt x="247841" y="11216"/>
                      <a:pt x="124301" y="-1071"/>
                      <a:pt x="0" y="72"/>
                    </a:cubicBezTo>
                    <a:lnTo>
                      <a:pt x="0" y="2124242"/>
                    </a:lnTo>
                    <a:lnTo>
                      <a:pt x="3253550" y="2124242"/>
                    </a:lnTo>
                    <a:cubicBezTo>
                      <a:pt x="3183255" y="2029945"/>
                      <a:pt x="3098959" y="1951839"/>
                      <a:pt x="2990088" y="1891832"/>
                    </a:cubicBezTo>
                    <a:close/>
                  </a:path>
                </a:pathLst>
              </a:custGeom>
              <a:solidFill>
                <a:srgbClr val="F5DBBF">
                  <a:alpha val="4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1;p2"/>
              <p:cNvSpPr/>
              <p:nvPr/>
            </p:nvSpPr>
            <p:spPr>
              <a:xfrm>
                <a:off x="4665468" y="4562109"/>
                <a:ext cx="2305621" cy="2078915"/>
              </a:xfrm>
              <a:custGeom>
                <a:rect b="b" l="l" r="r" t="t"/>
                <a:pathLst>
                  <a:path extrusionOk="0" h="2078915" w="2305621">
                    <a:moveTo>
                      <a:pt x="2263140" y="1995762"/>
                    </a:moveTo>
                    <a:cubicBezTo>
                      <a:pt x="2165699" y="1825932"/>
                      <a:pt x="2010728" y="1686295"/>
                      <a:pt x="1826990" y="1615524"/>
                    </a:cubicBezTo>
                    <a:cubicBezTo>
                      <a:pt x="1646682" y="1546087"/>
                      <a:pt x="1452848" y="1525132"/>
                      <a:pt x="1266063" y="1480079"/>
                    </a:cubicBezTo>
                    <a:cubicBezTo>
                      <a:pt x="1114330" y="1443408"/>
                      <a:pt x="951262" y="1392830"/>
                      <a:pt x="834676" y="1284245"/>
                    </a:cubicBezTo>
                    <a:cubicBezTo>
                      <a:pt x="677323" y="1137750"/>
                      <a:pt x="602075" y="914865"/>
                      <a:pt x="531400" y="717984"/>
                    </a:cubicBezTo>
                    <a:cubicBezTo>
                      <a:pt x="492824" y="610542"/>
                      <a:pt x="456247" y="502338"/>
                      <a:pt x="413004" y="396705"/>
                    </a:cubicBezTo>
                    <a:cubicBezTo>
                      <a:pt x="412337" y="395086"/>
                      <a:pt x="408813" y="386609"/>
                      <a:pt x="406718" y="381561"/>
                    </a:cubicBezTo>
                    <a:cubicBezTo>
                      <a:pt x="404813" y="377179"/>
                      <a:pt x="402431" y="371750"/>
                      <a:pt x="402336" y="371369"/>
                    </a:cubicBezTo>
                    <a:cubicBezTo>
                      <a:pt x="397764" y="360987"/>
                      <a:pt x="393192" y="350699"/>
                      <a:pt x="388430" y="340413"/>
                    </a:cubicBezTo>
                    <a:cubicBezTo>
                      <a:pt x="377476" y="316505"/>
                      <a:pt x="365951" y="292883"/>
                      <a:pt x="353759" y="269642"/>
                    </a:cubicBezTo>
                    <a:cubicBezTo>
                      <a:pt x="330613" y="225446"/>
                      <a:pt x="304419" y="183536"/>
                      <a:pt x="275654" y="142769"/>
                    </a:cubicBezTo>
                    <a:cubicBezTo>
                      <a:pt x="275368" y="142293"/>
                      <a:pt x="275082" y="142007"/>
                      <a:pt x="274796" y="141626"/>
                    </a:cubicBezTo>
                    <a:cubicBezTo>
                      <a:pt x="274796" y="141531"/>
                      <a:pt x="274701" y="141531"/>
                      <a:pt x="274606" y="141340"/>
                    </a:cubicBezTo>
                    <a:cubicBezTo>
                      <a:pt x="270605" y="136673"/>
                      <a:pt x="266891" y="131815"/>
                      <a:pt x="262890" y="127148"/>
                    </a:cubicBezTo>
                    <a:cubicBezTo>
                      <a:pt x="255842" y="118861"/>
                      <a:pt x="248507" y="110765"/>
                      <a:pt x="240983" y="102859"/>
                    </a:cubicBezTo>
                    <a:cubicBezTo>
                      <a:pt x="226219" y="87428"/>
                      <a:pt x="210407" y="73427"/>
                      <a:pt x="194310" y="59520"/>
                    </a:cubicBezTo>
                    <a:cubicBezTo>
                      <a:pt x="193453" y="58949"/>
                      <a:pt x="192500" y="58377"/>
                      <a:pt x="191453" y="57615"/>
                    </a:cubicBezTo>
                    <a:cubicBezTo>
                      <a:pt x="187547" y="55044"/>
                      <a:pt x="183833" y="52377"/>
                      <a:pt x="180023" y="49805"/>
                    </a:cubicBezTo>
                    <a:cubicBezTo>
                      <a:pt x="171355" y="44090"/>
                      <a:pt x="162401" y="38756"/>
                      <a:pt x="153353" y="33707"/>
                    </a:cubicBezTo>
                    <a:cubicBezTo>
                      <a:pt x="144209" y="28659"/>
                      <a:pt x="134684" y="24468"/>
                      <a:pt x="125444" y="19706"/>
                    </a:cubicBezTo>
                    <a:cubicBezTo>
                      <a:pt x="154400" y="34565"/>
                      <a:pt x="121158" y="18468"/>
                      <a:pt x="112490" y="15610"/>
                    </a:cubicBezTo>
                    <a:cubicBezTo>
                      <a:pt x="101155" y="11895"/>
                      <a:pt x="89630" y="8752"/>
                      <a:pt x="78010" y="6180"/>
                    </a:cubicBezTo>
                    <a:cubicBezTo>
                      <a:pt x="74962" y="5514"/>
                      <a:pt x="62675" y="3418"/>
                      <a:pt x="55817" y="2180"/>
                    </a:cubicBezTo>
                    <a:cubicBezTo>
                      <a:pt x="48482" y="1608"/>
                      <a:pt x="36005" y="465"/>
                      <a:pt x="32861" y="370"/>
                    </a:cubicBezTo>
                    <a:cubicBezTo>
                      <a:pt x="21908" y="-106"/>
                      <a:pt x="10954" y="-106"/>
                      <a:pt x="0" y="275"/>
                    </a:cubicBezTo>
                    <a:lnTo>
                      <a:pt x="0" y="2078916"/>
                    </a:lnTo>
                    <a:lnTo>
                      <a:pt x="2305622" y="2078916"/>
                    </a:lnTo>
                    <a:cubicBezTo>
                      <a:pt x="2292763" y="2050626"/>
                      <a:pt x="2278761" y="2022813"/>
                      <a:pt x="2263331" y="1995762"/>
                    </a:cubicBezTo>
                    <a:close/>
                  </a:path>
                </a:pathLst>
              </a:custGeom>
              <a:solidFill>
                <a:srgbClr val="F5DB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2;p2"/>
            <p:cNvGrpSpPr/>
            <p:nvPr/>
          </p:nvGrpSpPr>
          <p:grpSpPr>
            <a:xfrm>
              <a:off x="9666761" y="232608"/>
              <a:ext cx="2131169" cy="1187561"/>
              <a:chOff x="6026563" y="1464657"/>
              <a:chExt cx="1613439" cy="899062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6026563" y="1464657"/>
                <a:ext cx="1613439" cy="612079"/>
              </a:xfrm>
              <a:custGeom>
                <a:rect b="b" l="l" r="r" t="t"/>
                <a:pathLst>
                  <a:path extrusionOk="0" h="612081" w="1613439">
                    <a:moveTo>
                      <a:pt x="0" y="0"/>
                    </a:moveTo>
                    <a:cubicBezTo>
                      <a:pt x="94679" y="134207"/>
                      <a:pt x="284988" y="303943"/>
                      <a:pt x="667417" y="445865"/>
                    </a:cubicBezTo>
                    <a:cubicBezTo>
                      <a:pt x="1121950" y="614553"/>
                      <a:pt x="1434656" y="624459"/>
                      <a:pt x="1613440" y="604742"/>
                    </a:cubicBezTo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26334" y="2050634"/>
                <a:ext cx="252412" cy="313085"/>
              </a:xfrm>
              <a:custGeom>
                <a:rect b="b" l="l" r="r" t="t"/>
                <a:pathLst>
                  <a:path extrusionOk="0" h="313086" w="252412">
                    <a:moveTo>
                      <a:pt x="0" y="0"/>
                    </a:moveTo>
                    <a:lnTo>
                      <a:pt x="87345" y="313087"/>
                    </a:lnTo>
                    <a:lnTo>
                      <a:pt x="252413" y="3324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920200" y="1991293"/>
                <a:ext cx="248029" cy="320040"/>
              </a:xfrm>
              <a:custGeom>
                <a:rect b="b" l="l" r="r" t="t"/>
                <a:pathLst>
                  <a:path extrusionOk="0" h="320040" w="248030">
                    <a:moveTo>
                      <a:pt x="0" y="0"/>
                    </a:moveTo>
                    <a:lnTo>
                      <a:pt x="56769" y="320040"/>
                    </a:lnTo>
                    <a:lnTo>
                      <a:pt x="248031" y="5743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649022" y="1893376"/>
                <a:ext cx="240125" cy="324420"/>
              </a:xfrm>
              <a:custGeom>
                <a:rect b="b" l="l" r="r" t="t"/>
                <a:pathLst>
                  <a:path extrusionOk="0" h="324421" w="240125">
                    <a:moveTo>
                      <a:pt x="0" y="0"/>
                    </a:moveTo>
                    <a:lnTo>
                      <a:pt x="20764" y="324421"/>
                    </a:lnTo>
                    <a:lnTo>
                      <a:pt x="240125" y="846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061901" y="1597435"/>
                <a:ext cx="282797" cy="314801"/>
              </a:xfrm>
              <a:custGeom>
                <a:rect b="b" l="l" r="r" t="t"/>
                <a:pathLst>
                  <a:path extrusionOk="0" h="314801" w="282797">
                    <a:moveTo>
                      <a:pt x="80772" y="0"/>
                    </a:moveTo>
                    <a:lnTo>
                      <a:pt x="0" y="314801"/>
                    </a:lnTo>
                    <a:lnTo>
                      <a:pt x="282797" y="154877"/>
                    </a:lnTo>
                    <a:lnTo>
                      <a:pt x="80772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359559" y="1766407"/>
                <a:ext cx="249651" cy="324135"/>
              </a:xfrm>
              <a:custGeom>
                <a:rect b="b" l="l" r="r" t="t"/>
                <a:pathLst>
                  <a:path extrusionOk="0" h="324135" w="249650">
                    <a:moveTo>
                      <a:pt x="23146" y="0"/>
                    </a:moveTo>
                    <a:lnTo>
                      <a:pt x="0" y="324136"/>
                    </a:lnTo>
                    <a:lnTo>
                      <a:pt x="249650" y="116300"/>
                    </a:lnTo>
                    <a:lnTo>
                      <a:pt x="2314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161751" y="2040633"/>
                <a:ext cx="252793" cy="311942"/>
              </a:xfrm>
              <a:custGeom>
                <a:rect b="b" l="l" r="r" t="t"/>
                <a:pathLst>
                  <a:path extrusionOk="0" h="311943" w="252793">
                    <a:moveTo>
                      <a:pt x="0" y="0"/>
                    </a:moveTo>
                    <a:lnTo>
                      <a:pt x="91344" y="311944"/>
                    </a:lnTo>
                    <a:lnTo>
                      <a:pt x="252793" y="300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4809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870952" y="1966718"/>
                <a:ext cx="245554" cy="321944"/>
              </a:xfrm>
              <a:custGeom>
                <a:rect b="b" l="l" r="r" t="t"/>
                <a:pathLst>
                  <a:path extrusionOk="0" h="321944" w="245554">
                    <a:moveTo>
                      <a:pt x="0" y="0"/>
                    </a:moveTo>
                    <a:lnTo>
                      <a:pt x="44291" y="321945"/>
                    </a:lnTo>
                    <a:lnTo>
                      <a:pt x="245555" y="669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D2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592062" y="1860992"/>
                <a:ext cx="236410" cy="324896"/>
              </a:xfrm>
              <a:custGeom>
                <a:rect b="b" l="l" r="r" t="t"/>
                <a:pathLst>
                  <a:path extrusionOk="0" h="324897" w="236410">
                    <a:moveTo>
                      <a:pt x="0" y="0"/>
                    </a:moveTo>
                    <a:lnTo>
                      <a:pt x="7525" y="324898"/>
                    </a:lnTo>
                    <a:lnTo>
                      <a:pt x="236411" y="94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68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029042" y="1567242"/>
                <a:ext cx="282796" cy="314801"/>
              </a:xfrm>
              <a:custGeom>
                <a:rect b="b" l="l" r="r" t="t"/>
                <a:pathLst>
                  <a:path extrusionOk="0" h="314801" w="282796">
                    <a:moveTo>
                      <a:pt x="80772" y="0"/>
                    </a:moveTo>
                    <a:lnTo>
                      <a:pt x="0" y="314801"/>
                    </a:lnTo>
                    <a:lnTo>
                      <a:pt x="282797" y="154972"/>
                    </a:lnTo>
                    <a:lnTo>
                      <a:pt x="80772" y="0"/>
                    </a:lnTo>
                    <a:close/>
                  </a:path>
                </a:pathLst>
              </a:custGeom>
              <a:solidFill>
                <a:srgbClr val="D291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309836" y="1736312"/>
                <a:ext cx="249649" cy="324135"/>
              </a:xfrm>
              <a:custGeom>
                <a:rect b="b" l="l" r="r" t="t"/>
                <a:pathLst>
                  <a:path extrusionOk="0" h="324135" w="249649">
                    <a:moveTo>
                      <a:pt x="23146" y="0"/>
                    </a:moveTo>
                    <a:lnTo>
                      <a:pt x="0" y="324136"/>
                    </a:lnTo>
                    <a:lnTo>
                      <a:pt x="249650" y="116205"/>
                    </a:lnTo>
                    <a:lnTo>
                      <a:pt x="23146" y="0"/>
                    </a:lnTo>
                    <a:close/>
                  </a:path>
                </a:pathLst>
              </a:custGeom>
              <a:solidFill>
                <a:srgbClr val="D13D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>
              <a:off x="375029" y="232608"/>
              <a:ext cx="3253549" cy="6408416"/>
              <a:chOff x="289302" y="232608"/>
              <a:chExt cx="3253549" cy="6408416"/>
            </a:xfrm>
          </p:grpSpPr>
          <p:grpSp>
            <p:nvGrpSpPr>
              <p:cNvPr id="25" name="Google Shape;25;p2"/>
              <p:cNvGrpSpPr/>
              <p:nvPr/>
            </p:nvGrpSpPr>
            <p:grpSpPr>
              <a:xfrm>
                <a:off x="289302" y="4516783"/>
                <a:ext cx="3253549" cy="2124241"/>
                <a:chOff x="289302" y="4516783"/>
                <a:chExt cx="3253549" cy="2124241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289302" y="4516783"/>
                  <a:ext cx="3253549" cy="2124241"/>
                </a:xfrm>
                <a:custGeom>
                  <a:rect b="b" l="l" r="r" t="t"/>
                  <a:pathLst>
                    <a:path extrusionOk="0" h="2124241" w="3253549">
                      <a:moveTo>
                        <a:pt x="2989993" y="1891832"/>
                      </a:moveTo>
                      <a:cubicBezTo>
                        <a:pt x="2918555" y="1852398"/>
                        <a:pt x="2843022" y="1824871"/>
                        <a:pt x="2763965" y="1804488"/>
                      </a:cubicBezTo>
                      <a:cubicBezTo>
                        <a:pt x="2725007" y="1794487"/>
                        <a:pt x="2685669" y="1786295"/>
                        <a:pt x="2646140" y="1779247"/>
                      </a:cubicBezTo>
                      <a:cubicBezTo>
                        <a:pt x="2629662" y="1776294"/>
                        <a:pt x="2613089" y="1773627"/>
                        <a:pt x="2596515" y="1771150"/>
                      </a:cubicBezTo>
                      <a:cubicBezTo>
                        <a:pt x="2589371" y="1770103"/>
                        <a:pt x="2582132" y="1769055"/>
                        <a:pt x="2574989" y="1768007"/>
                      </a:cubicBezTo>
                      <a:cubicBezTo>
                        <a:pt x="2571941" y="1767626"/>
                        <a:pt x="2562987" y="1766578"/>
                        <a:pt x="2561368" y="1766388"/>
                      </a:cubicBezTo>
                      <a:cubicBezTo>
                        <a:pt x="2405729" y="1748195"/>
                        <a:pt x="2249138" y="1741337"/>
                        <a:pt x="2093405" y="1724859"/>
                      </a:cubicBezTo>
                      <a:cubicBezTo>
                        <a:pt x="1758506" y="1689331"/>
                        <a:pt x="1435608" y="1599319"/>
                        <a:pt x="1222724" y="1319570"/>
                      </a:cubicBezTo>
                      <a:cubicBezTo>
                        <a:pt x="1004506" y="1032772"/>
                        <a:pt x="971169" y="654820"/>
                        <a:pt x="782003" y="364308"/>
                      </a:cubicBezTo>
                      <a:cubicBezTo>
                        <a:pt x="691039" y="224576"/>
                        <a:pt x="533019" y="110276"/>
                        <a:pt x="367379" y="52745"/>
                      </a:cubicBezTo>
                      <a:cubicBezTo>
                        <a:pt x="247841" y="11216"/>
                        <a:pt x="124301" y="-1071"/>
                        <a:pt x="0" y="72"/>
                      </a:cubicBezTo>
                      <a:lnTo>
                        <a:pt x="0" y="2124242"/>
                      </a:lnTo>
                      <a:lnTo>
                        <a:pt x="3253550" y="2124242"/>
                      </a:lnTo>
                      <a:cubicBezTo>
                        <a:pt x="3183255" y="2029945"/>
                        <a:pt x="3098959" y="1951839"/>
                        <a:pt x="2990088" y="1891832"/>
                      </a:cubicBezTo>
                      <a:close/>
                    </a:path>
                  </a:pathLst>
                </a:custGeom>
                <a:solidFill>
                  <a:srgbClr val="F5DBBF">
                    <a:alpha val="44705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289302" y="4562109"/>
                  <a:ext cx="2305621" cy="2078915"/>
                </a:xfrm>
                <a:custGeom>
                  <a:rect b="b" l="l" r="r" t="t"/>
                  <a:pathLst>
                    <a:path extrusionOk="0" h="2078915" w="2305621">
                      <a:moveTo>
                        <a:pt x="2263140" y="1995762"/>
                      </a:moveTo>
                      <a:cubicBezTo>
                        <a:pt x="2165699" y="1825932"/>
                        <a:pt x="2010728" y="1686295"/>
                        <a:pt x="1826990" y="1615524"/>
                      </a:cubicBezTo>
                      <a:cubicBezTo>
                        <a:pt x="1646682" y="1546087"/>
                        <a:pt x="1452848" y="1525132"/>
                        <a:pt x="1266063" y="1480079"/>
                      </a:cubicBezTo>
                      <a:cubicBezTo>
                        <a:pt x="1114330" y="1443408"/>
                        <a:pt x="951262" y="1392830"/>
                        <a:pt x="834676" y="1284245"/>
                      </a:cubicBezTo>
                      <a:cubicBezTo>
                        <a:pt x="677323" y="1137750"/>
                        <a:pt x="602075" y="914865"/>
                        <a:pt x="531400" y="717984"/>
                      </a:cubicBezTo>
                      <a:cubicBezTo>
                        <a:pt x="492824" y="610542"/>
                        <a:pt x="456247" y="502338"/>
                        <a:pt x="413004" y="396705"/>
                      </a:cubicBezTo>
                      <a:cubicBezTo>
                        <a:pt x="412337" y="395086"/>
                        <a:pt x="408813" y="386609"/>
                        <a:pt x="406718" y="381561"/>
                      </a:cubicBezTo>
                      <a:cubicBezTo>
                        <a:pt x="404813" y="377179"/>
                        <a:pt x="402431" y="371750"/>
                        <a:pt x="402336" y="371369"/>
                      </a:cubicBezTo>
                      <a:cubicBezTo>
                        <a:pt x="397764" y="360987"/>
                        <a:pt x="393192" y="350699"/>
                        <a:pt x="388430" y="340413"/>
                      </a:cubicBezTo>
                      <a:cubicBezTo>
                        <a:pt x="377476" y="316505"/>
                        <a:pt x="365951" y="292883"/>
                        <a:pt x="353759" y="269642"/>
                      </a:cubicBezTo>
                      <a:cubicBezTo>
                        <a:pt x="330613" y="225446"/>
                        <a:pt x="304419" y="183536"/>
                        <a:pt x="275654" y="142769"/>
                      </a:cubicBezTo>
                      <a:cubicBezTo>
                        <a:pt x="275368" y="142293"/>
                        <a:pt x="275082" y="142007"/>
                        <a:pt x="274796" y="141626"/>
                      </a:cubicBezTo>
                      <a:cubicBezTo>
                        <a:pt x="274796" y="141531"/>
                        <a:pt x="274701" y="141531"/>
                        <a:pt x="274606" y="141340"/>
                      </a:cubicBezTo>
                      <a:cubicBezTo>
                        <a:pt x="270605" y="136673"/>
                        <a:pt x="266891" y="131815"/>
                        <a:pt x="262890" y="127148"/>
                      </a:cubicBezTo>
                      <a:cubicBezTo>
                        <a:pt x="255842" y="118861"/>
                        <a:pt x="248507" y="110765"/>
                        <a:pt x="240983" y="102859"/>
                      </a:cubicBezTo>
                      <a:cubicBezTo>
                        <a:pt x="226219" y="87428"/>
                        <a:pt x="210407" y="73427"/>
                        <a:pt x="194310" y="59520"/>
                      </a:cubicBezTo>
                      <a:cubicBezTo>
                        <a:pt x="193453" y="58949"/>
                        <a:pt x="192500" y="58377"/>
                        <a:pt x="191453" y="57615"/>
                      </a:cubicBezTo>
                      <a:cubicBezTo>
                        <a:pt x="187547" y="55044"/>
                        <a:pt x="183833" y="52377"/>
                        <a:pt x="180023" y="49805"/>
                      </a:cubicBezTo>
                      <a:cubicBezTo>
                        <a:pt x="171355" y="44090"/>
                        <a:pt x="162401" y="38756"/>
                        <a:pt x="153353" y="33707"/>
                      </a:cubicBezTo>
                      <a:cubicBezTo>
                        <a:pt x="144209" y="28659"/>
                        <a:pt x="134684" y="24468"/>
                        <a:pt x="125444" y="19706"/>
                      </a:cubicBezTo>
                      <a:cubicBezTo>
                        <a:pt x="154400" y="34565"/>
                        <a:pt x="121158" y="18468"/>
                        <a:pt x="112490" y="15610"/>
                      </a:cubicBezTo>
                      <a:cubicBezTo>
                        <a:pt x="101155" y="11895"/>
                        <a:pt x="89630" y="8752"/>
                        <a:pt x="78010" y="6180"/>
                      </a:cubicBezTo>
                      <a:cubicBezTo>
                        <a:pt x="74962" y="5514"/>
                        <a:pt x="62675" y="3418"/>
                        <a:pt x="55817" y="2180"/>
                      </a:cubicBezTo>
                      <a:cubicBezTo>
                        <a:pt x="48482" y="1608"/>
                        <a:pt x="36005" y="465"/>
                        <a:pt x="32861" y="370"/>
                      </a:cubicBezTo>
                      <a:cubicBezTo>
                        <a:pt x="21908" y="-106"/>
                        <a:pt x="10954" y="-106"/>
                        <a:pt x="0" y="275"/>
                      </a:cubicBezTo>
                      <a:lnTo>
                        <a:pt x="0" y="2078916"/>
                      </a:lnTo>
                      <a:lnTo>
                        <a:pt x="2305622" y="2078916"/>
                      </a:lnTo>
                      <a:cubicBezTo>
                        <a:pt x="2292763" y="2050626"/>
                        <a:pt x="2278761" y="2022813"/>
                        <a:pt x="2263331" y="1995762"/>
                      </a:cubicBezTo>
                      <a:close/>
                    </a:path>
                  </a:pathLst>
                </a:custGeom>
                <a:solidFill>
                  <a:srgbClr val="F5DBB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372982" y="4417642"/>
                <a:ext cx="2220673" cy="2156822"/>
                <a:chOff x="372982" y="4417642"/>
                <a:chExt cx="2220673" cy="2156822"/>
              </a:xfrm>
            </p:grpSpPr>
            <p:grpSp>
              <p:nvGrpSpPr>
                <p:cNvPr id="29" name="Google Shape;29;p2"/>
                <p:cNvGrpSpPr/>
                <p:nvPr/>
              </p:nvGrpSpPr>
              <p:grpSpPr>
                <a:xfrm flipH="1">
                  <a:off x="372982" y="5462650"/>
                  <a:ext cx="1163399" cy="1111814"/>
                  <a:chOff x="1431097" y="5462650"/>
                  <a:chExt cx="1163399" cy="1111814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705721" y="5462650"/>
                    <a:ext cx="886238" cy="1107586"/>
                  </a:xfrm>
                  <a:custGeom>
                    <a:rect b="b" l="l" r="r" t="t"/>
                    <a:pathLst>
                      <a:path extrusionOk="0" h="1107586" w="886238">
                        <a:moveTo>
                          <a:pt x="272721" y="0"/>
                        </a:moveTo>
                        <a:lnTo>
                          <a:pt x="886238" y="1107586"/>
                        </a:lnTo>
                        <a:lnTo>
                          <a:pt x="0" y="298936"/>
                        </a:lnTo>
                        <a:lnTo>
                          <a:pt x="272721" y="0"/>
                        </a:lnTo>
                        <a:close/>
                      </a:path>
                    </a:pathLst>
                  </a:custGeom>
                  <a:solidFill>
                    <a:srgbClr val="E4504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431097" y="5761586"/>
                    <a:ext cx="1163399" cy="812878"/>
                  </a:xfrm>
                  <a:custGeom>
                    <a:rect b="b" l="l" r="r" t="t"/>
                    <a:pathLst>
                      <a:path extrusionOk="0" h="812878" w="1163399">
                        <a:moveTo>
                          <a:pt x="0" y="300839"/>
                        </a:moveTo>
                        <a:lnTo>
                          <a:pt x="274624" y="0"/>
                        </a:lnTo>
                        <a:lnTo>
                          <a:pt x="1160862" y="808650"/>
                        </a:lnTo>
                        <a:lnTo>
                          <a:pt x="1163399" y="812878"/>
                        </a:lnTo>
                        <a:lnTo>
                          <a:pt x="0" y="300839"/>
                        </a:lnTo>
                        <a:close/>
                      </a:path>
                    </a:pathLst>
                  </a:custGeom>
                  <a:solidFill>
                    <a:srgbClr val="AB11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2" name="Google Shape;32;p2"/>
                <p:cNvSpPr/>
                <p:nvPr/>
              </p:nvSpPr>
              <p:spPr>
                <a:xfrm flipH="1">
                  <a:off x="1201082" y="4536017"/>
                  <a:ext cx="330240" cy="925575"/>
                </a:xfrm>
                <a:custGeom>
                  <a:rect b="b" l="l" r="r" t="t"/>
                  <a:pathLst>
                    <a:path extrusionOk="0" h="925575" w="330240">
                      <a:moveTo>
                        <a:pt x="330240" y="925364"/>
                      </a:moveTo>
                      <a:lnTo>
                        <a:pt x="1918" y="42086"/>
                      </a:lnTo>
                      <a:cubicBezTo>
                        <a:pt x="-4002" y="25807"/>
                        <a:pt x="4243" y="7837"/>
                        <a:pt x="20311" y="1918"/>
                      </a:cubicBezTo>
                      <a:cubicBezTo>
                        <a:pt x="36589" y="-4002"/>
                        <a:pt x="54559" y="4243"/>
                        <a:pt x="60479" y="20311"/>
                      </a:cubicBezTo>
                      <a:cubicBezTo>
                        <a:pt x="60479" y="20945"/>
                        <a:pt x="60902" y="21579"/>
                        <a:pt x="61113" y="22213"/>
                      </a:cubicBezTo>
                      <a:lnTo>
                        <a:pt x="330240" y="925576"/>
                      </a:lnTo>
                      <a:close/>
                    </a:path>
                  </a:pathLst>
                </a:custGeom>
                <a:solidFill>
                  <a:srgbClr val="9FB60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 flipH="1">
                  <a:off x="1359641" y="5166748"/>
                  <a:ext cx="473487" cy="505199"/>
                </a:xfrm>
                <a:custGeom>
                  <a:rect b="b" l="l" r="r" t="t"/>
                  <a:pathLst>
                    <a:path extrusionOk="0" h="505199" w="473487">
                      <a:moveTo>
                        <a:pt x="473276" y="505199"/>
                      </a:moveTo>
                      <a:lnTo>
                        <a:pt x="9439" y="53624"/>
                      </a:lnTo>
                      <a:cubicBezTo>
                        <a:pt x="-2823" y="41573"/>
                        <a:pt x="-3246" y="21912"/>
                        <a:pt x="8804" y="9439"/>
                      </a:cubicBezTo>
                      <a:cubicBezTo>
                        <a:pt x="20855" y="-2823"/>
                        <a:pt x="40516" y="-3246"/>
                        <a:pt x="52989" y="8804"/>
                      </a:cubicBezTo>
                      <a:cubicBezTo>
                        <a:pt x="53624" y="9439"/>
                        <a:pt x="54469" y="10284"/>
                        <a:pt x="55104" y="10918"/>
                      </a:cubicBezTo>
                      <a:lnTo>
                        <a:pt x="473487" y="504988"/>
                      </a:lnTo>
                      <a:close/>
                    </a:path>
                  </a:pathLst>
                </a:custGeom>
                <a:solidFill>
                  <a:srgbClr val="FDA01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 flipH="1">
                  <a:off x="1489871" y="5399012"/>
                  <a:ext cx="1103784" cy="379064"/>
                </a:xfrm>
                <a:custGeom>
                  <a:rect b="b" l="l" r="r" t="t"/>
                  <a:pathLst>
                    <a:path extrusionOk="0" h="379064" w="1103784">
                      <a:moveTo>
                        <a:pt x="1103784" y="378853"/>
                      </a:moveTo>
                      <a:lnTo>
                        <a:pt x="22413" y="61101"/>
                      </a:lnTo>
                      <a:cubicBezTo>
                        <a:pt x="5923" y="56239"/>
                        <a:pt x="-3591" y="38903"/>
                        <a:pt x="1272" y="22413"/>
                      </a:cubicBezTo>
                      <a:cubicBezTo>
                        <a:pt x="6134" y="5923"/>
                        <a:pt x="23470" y="-3591"/>
                        <a:pt x="39960" y="1272"/>
                      </a:cubicBezTo>
                      <a:cubicBezTo>
                        <a:pt x="40594" y="1272"/>
                        <a:pt x="41229" y="1695"/>
                        <a:pt x="41652" y="1906"/>
                      </a:cubicBezTo>
                      <a:lnTo>
                        <a:pt x="1103784" y="379065"/>
                      </a:lnTo>
                      <a:close/>
                    </a:path>
                  </a:pathLst>
                </a:custGeom>
                <a:solidFill>
                  <a:srgbClr val="D1240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 flipH="1">
                  <a:off x="1589023" y="5897788"/>
                  <a:ext cx="338030" cy="62719"/>
                </a:xfrm>
                <a:custGeom>
                  <a:rect b="b" l="l" r="r" t="t"/>
                  <a:pathLst>
                    <a:path extrusionOk="0" h="62719" w="338030">
                      <a:moveTo>
                        <a:pt x="338031" y="27431"/>
                      </a:moveTo>
                      <a:lnTo>
                        <a:pt x="34866" y="62525"/>
                      </a:lnTo>
                      <a:cubicBezTo>
                        <a:pt x="17742" y="64428"/>
                        <a:pt x="2097" y="52166"/>
                        <a:pt x="195" y="34830"/>
                      </a:cubicBezTo>
                      <a:cubicBezTo>
                        <a:pt x="-1708" y="17706"/>
                        <a:pt x="10554" y="2061"/>
                        <a:pt x="27678" y="158"/>
                      </a:cubicBezTo>
                      <a:cubicBezTo>
                        <a:pt x="29792" y="-53"/>
                        <a:pt x="32118" y="-53"/>
                        <a:pt x="34020" y="158"/>
                      </a:cubicBezTo>
                      <a:lnTo>
                        <a:pt x="337819" y="27431"/>
                      </a:lnTo>
                      <a:close/>
                    </a:path>
                  </a:pathLst>
                </a:custGeom>
                <a:solidFill>
                  <a:srgbClr val="16C1D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 flipH="1">
                  <a:off x="897650" y="4895164"/>
                  <a:ext cx="152907" cy="455860"/>
                </a:xfrm>
                <a:custGeom>
                  <a:rect b="b" l="l" r="r" t="t"/>
                  <a:pathLst>
                    <a:path extrusionOk="0" h="455860" w="152907">
                      <a:moveTo>
                        <a:pt x="0" y="455860"/>
                      </a:moveTo>
                      <a:lnTo>
                        <a:pt x="90907" y="24792"/>
                      </a:lnTo>
                      <a:cubicBezTo>
                        <a:pt x="94501" y="7879"/>
                        <a:pt x="110991" y="-2903"/>
                        <a:pt x="128116" y="691"/>
                      </a:cubicBezTo>
                      <a:cubicBezTo>
                        <a:pt x="145029" y="4285"/>
                        <a:pt x="155811" y="20986"/>
                        <a:pt x="152217" y="37688"/>
                      </a:cubicBezTo>
                      <a:cubicBezTo>
                        <a:pt x="152005" y="39168"/>
                        <a:pt x="151582" y="40648"/>
                        <a:pt x="150948" y="41916"/>
                      </a:cubicBezTo>
                      <a:lnTo>
                        <a:pt x="0" y="455860"/>
                      </a:lnTo>
                      <a:close/>
                    </a:path>
                  </a:pathLst>
                </a:custGeom>
                <a:solidFill>
                  <a:srgbClr val="FDC63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 flipH="1">
                  <a:off x="1638705" y="4667530"/>
                  <a:ext cx="204646" cy="210988"/>
                </a:xfrm>
                <a:custGeom>
                  <a:rect b="b" l="l" r="r" t="t"/>
                  <a:pathLst>
                    <a:path extrusionOk="0" h="210988" w="204646">
                      <a:moveTo>
                        <a:pt x="0" y="100632"/>
                      </a:moveTo>
                      <a:lnTo>
                        <a:pt x="63846" y="137418"/>
                      </a:lnTo>
                      <a:lnTo>
                        <a:pt x="69977" y="210989"/>
                      </a:lnTo>
                      <a:lnTo>
                        <a:pt x="124733" y="161519"/>
                      </a:lnTo>
                      <a:lnTo>
                        <a:pt x="196402" y="178432"/>
                      </a:lnTo>
                      <a:lnTo>
                        <a:pt x="166381" y="110991"/>
                      </a:lnTo>
                      <a:lnTo>
                        <a:pt x="204647" y="47990"/>
                      </a:lnTo>
                      <a:lnTo>
                        <a:pt x="131287" y="56024"/>
                      </a:lnTo>
                      <a:lnTo>
                        <a:pt x="83296" y="0"/>
                      </a:lnTo>
                      <a:lnTo>
                        <a:pt x="68075" y="72303"/>
                      </a:lnTo>
                      <a:lnTo>
                        <a:pt x="0" y="100632"/>
                      </a:lnTo>
                      <a:close/>
                    </a:path>
                  </a:pathLst>
                </a:custGeom>
                <a:solidFill>
                  <a:srgbClr val="FDC63A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flipH="1">
                  <a:off x="2301481" y="5694146"/>
                  <a:ext cx="132343" cy="126212"/>
                </a:xfrm>
                <a:custGeom>
                  <a:rect b="b" l="l" r="r" t="t"/>
                  <a:pathLst>
                    <a:path extrusionOk="0" h="126212" w="132343">
                      <a:moveTo>
                        <a:pt x="24735" y="125790"/>
                      </a:moveTo>
                      <a:lnTo>
                        <a:pt x="65749" y="104649"/>
                      </a:lnTo>
                      <a:lnTo>
                        <a:pt x="106552" y="126213"/>
                      </a:lnTo>
                      <a:lnTo>
                        <a:pt x="98941" y="80759"/>
                      </a:lnTo>
                      <a:lnTo>
                        <a:pt x="132344" y="48625"/>
                      </a:lnTo>
                      <a:lnTo>
                        <a:pt x="86679" y="41648"/>
                      </a:lnTo>
                      <a:lnTo>
                        <a:pt x="66383" y="0"/>
                      </a:lnTo>
                      <a:lnTo>
                        <a:pt x="45665" y="41437"/>
                      </a:lnTo>
                      <a:lnTo>
                        <a:pt x="0" y="47568"/>
                      </a:lnTo>
                      <a:lnTo>
                        <a:pt x="32769" y="80336"/>
                      </a:lnTo>
                      <a:lnTo>
                        <a:pt x="24735" y="125790"/>
                      </a:lnTo>
                      <a:close/>
                    </a:path>
                  </a:pathLst>
                </a:custGeom>
                <a:solidFill>
                  <a:srgbClr val="9FB60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 flipH="1">
                  <a:off x="1095799" y="4417642"/>
                  <a:ext cx="161518" cy="158981"/>
                </a:xfrm>
                <a:custGeom>
                  <a:rect b="b" l="l" r="r" t="t"/>
                  <a:pathLst>
                    <a:path extrusionOk="0" h="158981" w="161518">
                      <a:moveTo>
                        <a:pt x="0" y="109088"/>
                      </a:moveTo>
                      <a:lnTo>
                        <a:pt x="56658" y="111203"/>
                      </a:lnTo>
                      <a:lnTo>
                        <a:pt x="87102" y="158982"/>
                      </a:lnTo>
                      <a:lnTo>
                        <a:pt x="106552" y="105706"/>
                      </a:lnTo>
                      <a:lnTo>
                        <a:pt x="161519" y="91753"/>
                      </a:lnTo>
                      <a:lnTo>
                        <a:pt x="116911" y="56447"/>
                      </a:lnTo>
                      <a:lnTo>
                        <a:pt x="120293" y="0"/>
                      </a:lnTo>
                      <a:lnTo>
                        <a:pt x="73360" y="31712"/>
                      </a:lnTo>
                      <a:lnTo>
                        <a:pt x="20507" y="10782"/>
                      </a:lnTo>
                      <a:lnTo>
                        <a:pt x="36151" y="65326"/>
                      </a:lnTo>
                      <a:lnTo>
                        <a:pt x="0" y="109088"/>
                      </a:lnTo>
                      <a:close/>
                    </a:path>
                  </a:pathLst>
                </a:custGeom>
                <a:solidFill>
                  <a:srgbClr val="16C1D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 flipH="1">
                  <a:off x="1649699" y="5459056"/>
                  <a:ext cx="132343" cy="126424"/>
                </a:xfrm>
                <a:custGeom>
                  <a:rect b="b" l="l" r="r" t="t"/>
                  <a:pathLst>
                    <a:path extrusionOk="0" h="126424" w="132343">
                      <a:moveTo>
                        <a:pt x="24735" y="125790"/>
                      </a:moveTo>
                      <a:lnTo>
                        <a:pt x="65749" y="104649"/>
                      </a:lnTo>
                      <a:lnTo>
                        <a:pt x="106552" y="126424"/>
                      </a:lnTo>
                      <a:lnTo>
                        <a:pt x="98941" y="80759"/>
                      </a:lnTo>
                      <a:lnTo>
                        <a:pt x="132344" y="48625"/>
                      </a:lnTo>
                      <a:lnTo>
                        <a:pt x="86679" y="41860"/>
                      </a:lnTo>
                      <a:lnTo>
                        <a:pt x="66383" y="0"/>
                      </a:lnTo>
                      <a:lnTo>
                        <a:pt x="45876" y="41437"/>
                      </a:lnTo>
                      <a:lnTo>
                        <a:pt x="0" y="47779"/>
                      </a:lnTo>
                      <a:lnTo>
                        <a:pt x="32769" y="80337"/>
                      </a:lnTo>
                      <a:lnTo>
                        <a:pt x="24735" y="125790"/>
                      </a:lnTo>
                      <a:close/>
                    </a:path>
                  </a:pathLst>
                </a:custGeom>
                <a:solidFill>
                  <a:srgbClr val="9FB60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 flipH="1">
                  <a:off x="1991662" y="5332531"/>
                  <a:ext cx="138042" cy="137958"/>
                </a:xfrm>
                <a:custGeom>
                  <a:rect b="b" l="l" r="r" t="t"/>
                  <a:pathLst>
                    <a:path extrusionOk="0" h="137958" w="138042">
                      <a:moveTo>
                        <a:pt x="22511" y="119972"/>
                      </a:moveTo>
                      <a:cubicBezTo>
                        <a:pt x="50628" y="145552"/>
                        <a:pt x="94391" y="143650"/>
                        <a:pt x="119972" y="115532"/>
                      </a:cubicBezTo>
                      <a:cubicBezTo>
                        <a:pt x="145764" y="87203"/>
                        <a:pt x="143650" y="43652"/>
                        <a:pt x="115532" y="18071"/>
                      </a:cubicBezTo>
                      <a:cubicBezTo>
                        <a:pt x="87414" y="-7721"/>
                        <a:pt x="43863" y="-5607"/>
                        <a:pt x="18071" y="22511"/>
                      </a:cubicBezTo>
                      <a:cubicBezTo>
                        <a:pt x="-7721" y="50628"/>
                        <a:pt x="-5607" y="94179"/>
                        <a:pt x="22511" y="119972"/>
                      </a:cubicBezTo>
                      <a:close/>
                    </a:path>
                  </a:pathLst>
                </a:custGeom>
                <a:solidFill>
                  <a:srgbClr val="9FB60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 flipH="1">
                  <a:off x="1127353" y="4693187"/>
                  <a:ext cx="99384" cy="99445"/>
                </a:xfrm>
                <a:custGeom>
                  <a:rect b="b" l="l" r="r" t="t"/>
                  <a:pathLst>
                    <a:path extrusionOk="0" h="99445" w="99384">
                      <a:moveTo>
                        <a:pt x="16141" y="86392"/>
                      </a:moveTo>
                      <a:cubicBezTo>
                        <a:pt x="36437" y="104996"/>
                        <a:pt x="67726" y="103516"/>
                        <a:pt x="86330" y="83221"/>
                      </a:cubicBezTo>
                      <a:cubicBezTo>
                        <a:pt x="104935" y="62925"/>
                        <a:pt x="103455" y="31425"/>
                        <a:pt x="83159" y="13032"/>
                      </a:cubicBezTo>
                      <a:cubicBezTo>
                        <a:pt x="62863" y="-5572"/>
                        <a:pt x="31363" y="-4092"/>
                        <a:pt x="12970" y="16415"/>
                      </a:cubicBezTo>
                      <a:cubicBezTo>
                        <a:pt x="-5422" y="36710"/>
                        <a:pt x="-4154" y="67999"/>
                        <a:pt x="16141" y="86392"/>
                      </a:cubicBezTo>
                      <a:close/>
                    </a:path>
                  </a:pathLst>
                </a:custGeom>
                <a:solidFill>
                  <a:srgbClr val="D1240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 flipH="1">
                  <a:off x="1207447" y="5509425"/>
                  <a:ext cx="99341" cy="99384"/>
                </a:xfrm>
                <a:custGeom>
                  <a:rect b="b" l="l" r="r" t="t"/>
                  <a:pathLst>
                    <a:path extrusionOk="0" h="99384" w="99341">
                      <a:moveTo>
                        <a:pt x="16279" y="86414"/>
                      </a:moveTo>
                      <a:cubicBezTo>
                        <a:pt x="36574" y="104807"/>
                        <a:pt x="68074" y="103538"/>
                        <a:pt x="86467" y="83243"/>
                      </a:cubicBezTo>
                      <a:cubicBezTo>
                        <a:pt x="104860" y="62947"/>
                        <a:pt x="103380" y="31447"/>
                        <a:pt x="83085" y="13054"/>
                      </a:cubicBezTo>
                      <a:cubicBezTo>
                        <a:pt x="62789" y="-5550"/>
                        <a:pt x="31500" y="-4070"/>
                        <a:pt x="12896" y="16225"/>
                      </a:cubicBezTo>
                      <a:cubicBezTo>
                        <a:pt x="-5497" y="36521"/>
                        <a:pt x="-4017" y="67810"/>
                        <a:pt x="16067" y="86414"/>
                      </a:cubicBezTo>
                      <a:close/>
                    </a:path>
                  </a:pathLst>
                </a:custGeom>
                <a:solidFill>
                  <a:srgbClr val="D1240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 flipH="1">
                  <a:off x="2036793" y="5814493"/>
                  <a:ext cx="99226" cy="99384"/>
                </a:xfrm>
                <a:custGeom>
                  <a:rect b="b" l="l" r="r" t="t"/>
                  <a:pathLst>
                    <a:path extrusionOk="0" h="99384" w="99226">
                      <a:moveTo>
                        <a:pt x="16141" y="86414"/>
                      </a:moveTo>
                      <a:cubicBezTo>
                        <a:pt x="36437" y="104807"/>
                        <a:pt x="67726" y="103538"/>
                        <a:pt x="86330" y="83243"/>
                      </a:cubicBezTo>
                      <a:cubicBezTo>
                        <a:pt x="104723" y="62947"/>
                        <a:pt x="103243" y="31447"/>
                        <a:pt x="83159" y="13054"/>
                      </a:cubicBezTo>
                      <a:cubicBezTo>
                        <a:pt x="62864" y="-5550"/>
                        <a:pt x="31575" y="-4070"/>
                        <a:pt x="12970" y="16225"/>
                      </a:cubicBezTo>
                      <a:cubicBezTo>
                        <a:pt x="-5423" y="36521"/>
                        <a:pt x="-4154" y="67810"/>
                        <a:pt x="16141" y="86414"/>
                      </a:cubicBezTo>
                      <a:close/>
                    </a:path>
                  </a:pathLst>
                </a:custGeom>
                <a:solidFill>
                  <a:srgbClr val="FDA01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flipH="1">
                  <a:off x="803259" y="5263765"/>
                  <a:ext cx="99467" cy="99595"/>
                </a:xfrm>
                <a:custGeom>
                  <a:rect b="b" l="l" r="r" t="t"/>
                  <a:pathLst>
                    <a:path extrusionOk="0" h="99595" w="99467">
                      <a:moveTo>
                        <a:pt x="16225" y="86625"/>
                      </a:moveTo>
                      <a:cubicBezTo>
                        <a:pt x="36521" y="105018"/>
                        <a:pt x="67810" y="103750"/>
                        <a:pt x="86414" y="83454"/>
                      </a:cubicBezTo>
                      <a:cubicBezTo>
                        <a:pt x="105018" y="63158"/>
                        <a:pt x="103538" y="31658"/>
                        <a:pt x="83243" y="13054"/>
                      </a:cubicBezTo>
                      <a:cubicBezTo>
                        <a:pt x="62947" y="-5550"/>
                        <a:pt x="31447" y="-4070"/>
                        <a:pt x="13054" y="16225"/>
                      </a:cubicBezTo>
                      <a:cubicBezTo>
                        <a:pt x="-5550" y="36732"/>
                        <a:pt x="-4070" y="68021"/>
                        <a:pt x="16225" y="86625"/>
                      </a:cubicBezTo>
                      <a:close/>
                    </a:path>
                  </a:pathLst>
                </a:custGeom>
                <a:solidFill>
                  <a:srgbClr val="9FB60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flipH="1">
                  <a:off x="1993802" y="4928065"/>
                  <a:ext cx="99384" cy="99445"/>
                </a:xfrm>
                <a:custGeom>
                  <a:rect b="b" l="l" r="r" t="t"/>
                  <a:pathLst>
                    <a:path extrusionOk="0" h="99445" w="99384">
                      <a:moveTo>
                        <a:pt x="16225" y="86392"/>
                      </a:moveTo>
                      <a:cubicBezTo>
                        <a:pt x="36521" y="104996"/>
                        <a:pt x="67810" y="103516"/>
                        <a:pt x="86414" y="83221"/>
                      </a:cubicBezTo>
                      <a:cubicBezTo>
                        <a:pt x="104807" y="62925"/>
                        <a:pt x="103538" y="31425"/>
                        <a:pt x="83243" y="13032"/>
                      </a:cubicBezTo>
                      <a:cubicBezTo>
                        <a:pt x="62947" y="-5572"/>
                        <a:pt x="31447" y="-4092"/>
                        <a:pt x="13054" y="16415"/>
                      </a:cubicBezTo>
                      <a:cubicBezTo>
                        <a:pt x="-5550" y="36710"/>
                        <a:pt x="-4070" y="67999"/>
                        <a:pt x="16225" y="86603"/>
                      </a:cubicBezTo>
                      <a:close/>
                    </a:path>
                  </a:pathLst>
                </a:custGeom>
                <a:solidFill>
                  <a:srgbClr val="16C1D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7" name="Google Shape;47;p2"/>
                <p:cNvGrpSpPr/>
                <p:nvPr/>
              </p:nvGrpSpPr>
              <p:grpSpPr>
                <a:xfrm flipH="1">
                  <a:off x="397929" y="5624168"/>
                  <a:ext cx="1138452" cy="908859"/>
                  <a:chOff x="1431097" y="5624168"/>
                  <a:chExt cx="1138452" cy="908859"/>
                </a:xfrm>
              </p:grpSpPr>
              <p:sp>
                <p:nvSpPr>
                  <p:cNvPr id="48" name="Google Shape;48;p2"/>
                  <p:cNvSpPr/>
                  <p:nvPr/>
                </p:nvSpPr>
                <p:spPr>
                  <a:xfrm>
                    <a:off x="1747581" y="5624168"/>
                    <a:ext cx="361936" cy="91541"/>
                  </a:xfrm>
                  <a:custGeom>
                    <a:rect b="b" l="l" r="r" t="t"/>
                    <a:pathLst>
                      <a:path extrusionOk="0" h="91541" w="361936">
                        <a:moveTo>
                          <a:pt x="320289" y="0"/>
                        </a:moveTo>
                        <a:lnTo>
                          <a:pt x="361937" y="75051"/>
                        </a:lnTo>
                        <a:lnTo>
                          <a:pt x="0" y="91541"/>
                        </a:lnTo>
                        <a:lnTo>
                          <a:pt x="73148" y="11416"/>
                        </a:lnTo>
                        <a:lnTo>
                          <a:pt x="320289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1431097" y="5956508"/>
                    <a:ext cx="862348" cy="113528"/>
                  </a:xfrm>
                  <a:custGeom>
                    <a:rect b="b" l="l" r="r" t="t"/>
                    <a:pathLst>
                      <a:path extrusionOk="0" h="113528" w="862348">
                        <a:moveTo>
                          <a:pt x="17124" y="113528"/>
                        </a:moveTo>
                        <a:lnTo>
                          <a:pt x="0" y="105917"/>
                        </a:lnTo>
                        <a:lnTo>
                          <a:pt x="65115" y="34460"/>
                        </a:lnTo>
                        <a:lnTo>
                          <a:pt x="820912" y="0"/>
                        </a:lnTo>
                        <a:lnTo>
                          <a:pt x="862349" y="75051"/>
                        </a:lnTo>
                        <a:lnTo>
                          <a:pt x="17124" y="113528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1585216" y="5790550"/>
                    <a:ext cx="616265" cy="102957"/>
                  </a:xfrm>
                  <a:custGeom>
                    <a:rect b="b" l="l" r="r" t="t"/>
                    <a:pathLst>
                      <a:path extrusionOk="0" h="102957" w="616265">
                        <a:moveTo>
                          <a:pt x="0" y="102957"/>
                        </a:moveTo>
                        <a:lnTo>
                          <a:pt x="73148" y="22621"/>
                        </a:lnTo>
                        <a:lnTo>
                          <a:pt x="574829" y="0"/>
                        </a:lnTo>
                        <a:lnTo>
                          <a:pt x="616265" y="74840"/>
                        </a:lnTo>
                        <a:lnTo>
                          <a:pt x="0" y="102957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1991127" y="6288847"/>
                    <a:ext cx="486458" cy="90061"/>
                  </a:xfrm>
                  <a:custGeom>
                    <a:rect b="b" l="l" r="r" t="t"/>
                    <a:pathLst>
                      <a:path extrusionOk="0" h="90061" w="486458">
                        <a:moveTo>
                          <a:pt x="158347" y="90061"/>
                        </a:moveTo>
                        <a:lnTo>
                          <a:pt x="0" y="20296"/>
                        </a:lnTo>
                        <a:lnTo>
                          <a:pt x="444810" y="0"/>
                        </a:lnTo>
                        <a:lnTo>
                          <a:pt x="486459" y="74840"/>
                        </a:lnTo>
                        <a:lnTo>
                          <a:pt x="158347" y="90061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1640606" y="6122677"/>
                    <a:ext cx="745015" cy="101689"/>
                  </a:xfrm>
                  <a:custGeom>
                    <a:rect b="b" l="l" r="r" t="t"/>
                    <a:pathLst>
                      <a:path extrusionOk="0" h="101689" w="745015">
                        <a:moveTo>
                          <a:pt x="158136" y="101689"/>
                        </a:moveTo>
                        <a:lnTo>
                          <a:pt x="0" y="31923"/>
                        </a:lnTo>
                        <a:lnTo>
                          <a:pt x="703367" y="0"/>
                        </a:lnTo>
                        <a:lnTo>
                          <a:pt x="745015" y="75051"/>
                        </a:lnTo>
                        <a:lnTo>
                          <a:pt x="158136" y="101689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2341859" y="6454805"/>
                    <a:ext cx="227690" cy="78222"/>
                  </a:xfrm>
                  <a:custGeom>
                    <a:rect b="b" l="l" r="r" t="t"/>
                    <a:pathLst>
                      <a:path extrusionOk="0" h="78222" w="227690">
                        <a:moveTo>
                          <a:pt x="158136" y="78222"/>
                        </a:moveTo>
                        <a:lnTo>
                          <a:pt x="0" y="8457"/>
                        </a:lnTo>
                        <a:lnTo>
                          <a:pt x="186254" y="0"/>
                        </a:lnTo>
                        <a:lnTo>
                          <a:pt x="227691" y="75051"/>
                        </a:lnTo>
                        <a:lnTo>
                          <a:pt x="158136" y="78222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4" name="Google Shape;54;p2"/>
              <p:cNvGrpSpPr/>
              <p:nvPr/>
            </p:nvGrpSpPr>
            <p:grpSpPr>
              <a:xfrm flipH="1">
                <a:off x="289303" y="232608"/>
                <a:ext cx="2131169" cy="1187561"/>
                <a:chOff x="6026558" y="1464657"/>
                <a:chExt cx="1613438" cy="899062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6026558" y="1464657"/>
                  <a:ext cx="1613438" cy="612079"/>
                </a:xfrm>
                <a:custGeom>
                  <a:rect b="b" l="l" r="r" t="t"/>
                  <a:pathLst>
                    <a:path extrusionOk="0" h="612081" w="1613439">
                      <a:moveTo>
                        <a:pt x="0" y="0"/>
                      </a:moveTo>
                      <a:cubicBezTo>
                        <a:pt x="94679" y="134207"/>
                        <a:pt x="284988" y="303943"/>
                        <a:pt x="667417" y="445865"/>
                      </a:cubicBezTo>
                      <a:cubicBezTo>
                        <a:pt x="1121950" y="614553"/>
                        <a:pt x="1434656" y="624459"/>
                        <a:pt x="1613440" y="604742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5B1D18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7226328" y="2050634"/>
                  <a:ext cx="252411" cy="313085"/>
                </a:xfrm>
                <a:custGeom>
                  <a:rect b="b" l="l" r="r" t="t"/>
                  <a:pathLst>
                    <a:path extrusionOk="0" h="313086" w="252412">
                      <a:moveTo>
                        <a:pt x="0" y="0"/>
                      </a:moveTo>
                      <a:lnTo>
                        <a:pt x="87345" y="313087"/>
                      </a:lnTo>
                      <a:lnTo>
                        <a:pt x="252413" y="332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5B1D18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6920195" y="1991293"/>
                  <a:ext cx="248029" cy="320040"/>
                </a:xfrm>
                <a:custGeom>
                  <a:rect b="b" l="l" r="r" t="t"/>
                  <a:pathLst>
                    <a:path extrusionOk="0" h="320040" w="248030">
                      <a:moveTo>
                        <a:pt x="0" y="0"/>
                      </a:moveTo>
                      <a:lnTo>
                        <a:pt x="56769" y="320040"/>
                      </a:lnTo>
                      <a:lnTo>
                        <a:pt x="248031" y="574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5B1D18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6649016" y="1893376"/>
                  <a:ext cx="240125" cy="324420"/>
                </a:xfrm>
                <a:custGeom>
                  <a:rect b="b" l="l" r="r" t="t"/>
                  <a:pathLst>
                    <a:path extrusionOk="0" h="324421" w="240125">
                      <a:moveTo>
                        <a:pt x="0" y="0"/>
                      </a:moveTo>
                      <a:lnTo>
                        <a:pt x="20764" y="324421"/>
                      </a:lnTo>
                      <a:lnTo>
                        <a:pt x="240125" y="846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5B1D18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6061895" y="1597435"/>
                  <a:ext cx="282797" cy="314801"/>
                </a:xfrm>
                <a:custGeom>
                  <a:rect b="b" l="l" r="r" t="t"/>
                  <a:pathLst>
                    <a:path extrusionOk="0" h="314801" w="282797">
                      <a:moveTo>
                        <a:pt x="80772" y="0"/>
                      </a:moveTo>
                      <a:lnTo>
                        <a:pt x="0" y="314801"/>
                      </a:lnTo>
                      <a:lnTo>
                        <a:pt x="282797" y="154877"/>
                      </a:lnTo>
                      <a:lnTo>
                        <a:pt x="80772" y="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5B1D18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6359552" y="1766407"/>
                  <a:ext cx="249650" cy="324135"/>
                </a:xfrm>
                <a:custGeom>
                  <a:rect b="b" l="l" r="r" t="t"/>
                  <a:pathLst>
                    <a:path extrusionOk="0" h="324135" w="249650">
                      <a:moveTo>
                        <a:pt x="23146" y="0"/>
                      </a:moveTo>
                      <a:lnTo>
                        <a:pt x="0" y="324136"/>
                      </a:lnTo>
                      <a:lnTo>
                        <a:pt x="249650" y="116300"/>
                      </a:lnTo>
                      <a:lnTo>
                        <a:pt x="23146" y="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5B1D18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7161749" y="2040633"/>
                  <a:ext cx="252793" cy="311942"/>
                </a:xfrm>
                <a:custGeom>
                  <a:rect b="b" l="l" r="r" t="t"/>
                  <a:pathLst>
                    <a:path extrusionOk="0" h="311943" w="252793">
                      <a:moveTo>
                        <a:pt x="0" y="0"/>
                      </a:moveTo>
                      <a:lnTo>
                        <a:pt x="91344" y="311944"/>
                      </a:lnTo>
                      <a:lnTo>
                        <a:pt x="252793" y="30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809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870955" y="1966718"/>
                  <a:ext cx="245554" cy="321944"/>
                </a:xfrm>
                <a:custGeom>
                  <a:rect b="b" l="l" r="r" t="t"/>
                  <a:pathLst>
                    <a:path extrusionOk="0" h="321944" w="245554">
                      <a:moveTo>
                        <a:pt x="0" y="0"/>
                      </a:moveTo>
                      <a:lnTo>
                        <a:pt x="44291" y="321945"/>
                      </a:lnTo>
                      <a:lnTo>
                        <a:pt x="245555" y="669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AD29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6592061" y="1860992"/>
                  <a:ext cx="236410" cy="324896"/>
                </a:xfrm>
                <a:custGeom>
                  <a:rect b="b" l="l" r="r" t="t"/>
                  <a:pathLst>
                    <a:path extrusionOk="0" h="324897" w="236410">
                      <a:moveTo>
                        <a:pt x="0" y="0"/>
                      </a:moveTo>
                      <a:lnTo>
                        <a:pt x="7525" y="324898"/>
                      </a:lnTo>
                      <a:lnTo>
                        <a:pt x="236411" y="943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686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6029042" y="1567242"/>
                  <a:ext cx="282796" cy="314801"/>
                </a:xfrm>
                <a:custGeom>
                  <a:rect b="b" l="l" r="r" t="t"/>
                  <a:pathLst>
                    <a:path extrusionOk="0" h="314801" w="282796">
                      <a:moveTo>
                        <a:pt x="80772" y="0"/>
                      </a:moveTo>
                      <a:lnTo>
                        <a:pt x="0" y="314801"/>
                      </a:lnTo>
                      <a:lnTo>
                        <a:pt x="282797" y="154972"/>
                      </a:lnTo>
                      <a:lnTo>
                        <a:pt x="80772" y="0"/>
                      </a:lnTo>
                      <a:close/>
                    </a:path>
                  </a:pathLst>
                </a:custGeom>
                <a:solidFill>
                  <a:srgbClr val="D2913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6309836" y="1736312"/>
                  <a:ext cx="249649" cy="324135"/>
                </a:xfrm>
                <a:custGeom>
                  <a:rect b="b" l="l" r="r" t="t"/>
                  <a:pathLst>
                    <a:path extrusionOk="0" h="324135" w="249649">
                      <a:moveTo>
                        <a:pt x="23146" y="0"/>
                      </a:moveTo>
                      <a:lnTo>
                        <a:pt x="0" y="324136"/>
                      </a:lnTo>
                      <a:lnTo>
                        <a:pt x="249650" y="116205"/>
                      </a:lnTo>
                      <a:lnTo>
                        <a:pt x="23146" y="0"/>
                      </a:lnTo>
                      <a:close/>
                    </a:path>
                  </a:pathLst>
                </a:custGeom>
                <a:solidFill>
                  <a:srgbClr val="D13D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6" name="Google Shape;66;p2"/>
            <p:cNvGrpSpPr/>
            <p:nvPr/>
          </p:nvGrpSpPr>
          <p:grpSpPr>
            <a:xfrm>
              <a:off x="9458825" y="3777635"/>
              <a:ext cx="2220673" cy="2156822"/>
              <a:chOff x="6515592" y="3777635"/>
              <a:chExt cx="2220673" cy="2156822"/>
            </a:xfrm>
          </p:grpSpPr>
          <p:grpSp>
            <p:nvGrpSpPr>
              <p:cNvPr id="67" name="Google Shape;67;p2"/>
              <p:cNvGrpSpPr/>
              <p:nvPr/>
            </p:nvGrpSpPr>
            <p:grpSpPr>
              <a:xfrm>
                <a:off x="7572866" y="4822643"/>
                <a:ext cx="1163399" cy="1111814"/>
                <a:chOff x="7572866" y="4822643"/>
                <a:chExt cx="1163399" cy="1111814"/>
              </a:xfrm>
            </p:grpSpPr>
            <p:sp>
              <p:nvSpPr>
                <p:cNvPr id="68" name="Google Shape;68;p2"/>
                <p:cNvSpPr/>
                <p:nvPr/>
              </p:nvSpPr>
              <p:spPr>
                <a:xfrm>
                  <a:off x="7847490" y="4822643"/>
                  <a:ext cx="886238" cy="1107586"/>
                </a:xfrm>
                <a:custGeom>
                  <a:rect b="b" l="l" r="r" t="t"/>
                  <a:pathLst>
                    <a:path extrusionOk="0" h="1107586" w="886238">
                      <a:moveTo>
                        <a:pt x="272721" y="0"/>
                      </a:moveTo>
                      <a:lnTo>
                        <a:pt x="886238" y="1107586"/>
                      </a:lnTo>
                      <a:lnTo>
                        <a:pt x="0" y="298936"/>
                      </a:lnTo>
                      <a:lnTo>
                        <a:pt x="272721" y="0"/>
                      </a:lnTo>
                      <a:close/>
                    </a:path>
                  </a:pathLst>
                </a:custGeom>
                <a:solidFill>
                  <a:srgbClr val="E4504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7572866" y="5121579"/>
                  <a:ext cx="1163399" cy="812878"/>
                </a:xfrm>
                <a:custGeom>
                  <a:rect b="b" l="l" r="r" t="t"/>
                  <a:pathLst>
                    <a:path extrusionOk="0" h="812878" w="1163399">
                      <a:moveTo>
                        <a:pt x="0" y="300839"/>
                      </a:moveTo>
                      <a:lnTo>
                        <a:pt x="274624" y="0"/>
                      </a:lnTo>
                      <a:lnTo>
                        <a:pt x="1160862" y="808650"/>
                      </a:lnTo>
                      <a:lnTo>
                        <a:pt x="1163399" y="812878"/>
                      </a:lnTo>
                      <a:lnTo>
                        <a:pt x="0" y="300839"/>
                      </a:lnTo>
                      <a:close/>
                    </a:path>
                  </a:pathLst>
                </a:custGeom>
                <a:solidFill>
                  <a:srgbClr val="AB11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0" name="Google Shape;70;p2"/>
              <p:cNvSpPr/>
              <p:nvPr/>
            </p:nvSpPr>
            <p:spPr>
              <a:xfrm>
                <a:off x="7577925" y="3896010"/>
                <a:ext cx="330240" cy="925575"/>
              </a:xfrm>
              <a:custGeom>
                <a:rect b="b" l="l" r="r" t="t"/>
                <a:pathLst>
                  <a:path extrusionOk="0" h="925575" w="330240">
                    <a:moveTo>
                      <a:pt x="330240" y="925364"/>
                    </a:moveTo>
                    <a:lnTo>
                      <a:pt x="1918" y="42086"/>
                    </a:lnTo>
                    <a:cubicBezTo>
                      <a:pt x="-4002" y="25807"/>
                      <a:pt x="4243" y="7837"/>
                      <a:pt x="20311" y="1918"/>
                    </a:cubicBezTo>
                    <a:cubicBezTo>
                      <a:pt x="36589" y="-4002"/>
                      <a:pt x="54559" y="4243"/>
                      <a:pt x="60479" y="20311"/>
                    </a:cubicBezTo>
                    <a:cubicBezTo>
                      <a:pt x="60479" y="20945"/>
                      <a:pt x="60902" y="21579"/>
                      <a:pt x="61113" y="22213"/>
                    </a:cubicBezTo>
                    <a:lnTo>
                      <a:pt x="330240" y="925576"/>
                    </a:ln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276119" y="4526741"/>
                <a:ext cx="473487" cy="505199"/>
              </a:xfrm>
              <a:custGeom>
                <a:rect b="b" l="l" r="r" t="t"/>
                <a:pathLst>
                  <a:path extrusionOk="0" h="505199" w="473487">
                    <a:moveTo>
                      <a:pt x="473276" y="505199"/>
                    </a:moveTo>
                    <a:lnTo>
                      <a:pt x="9439" y="53624"/>
                    </a:lnTo>
                    <a:cubicBezTo>
                      <a:pt x="-2823" y="41573"/>
                      <a:pt x="-3246" y="21912"/>
                      <a:pt x="8804" y="9439"/>
                    </a:cubicBezTo>
                    <a:cubicBezTo>
                      <a:pt x="20855" y="-2823"/>
                      <a:pt x="40516" y="-3246"/>
                      <a:pt x="52989" y="8804"/>
                    </a:cubicBezTo>
                    <a:cubicBezTo>
                      <a:pt x="53624" y="9439"/>
                      <a:pt x="54469" y="10284"/>
                      <a:pt x="55104" y="10918"/>
                    </a:cubicBezTo>
                    <a:lnTo>
                      <a:pt x="473487" y="504988"/>
                    </a:ln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6515592" y="4759005"/>
                <a:ext cx="1103784" cy="379064"/>
              </a:xfrm>
              <a:custGeom>
                <a:rect b="b" l="l" r="r" t="t"/>
                <a:pathLst>
                  <a:path extrusionOk="0" h="379064" w="1103784">
                    <a:moveTo>
                      <a:pt x="1103784" y="378853"/>
                    </a:moveTo>
                    <a:lnTo>
                      <a:pt x="22413" y="61101"/>
                    </a:lnTo>
                    <a:cubicBezTo>
                      <a:pt x="5923" y="56239"/>
                      <a:pt x="-3591" y="38903"/>
                      <a:pt x="1272" y="22413"/>
                    </a:cubicBezTo>
                    <a:cubicBezTo>
                      <a:pt x="6134" y="5923"/>
                      <a:pt x="23470" y="-3591"/>
                      <a:pt x="39960" y="1272"/>
                    </a:cubicBezTo>
                    <a:cubicBezTo>
                      <a:pt x="40594" y="1272"/>
                      <a:pt x="41229" y="1695"/>
                      <a:pt x="41652" y="1906"/>
                    </a:cubicBezTo>
                    <a:lnTo>
                      <a:pt x="1103784" y="379065"/>
                    </a:lnTo>
                    <a:close/>
                  </a:path>
                </a:pathLst>
              </a:custGeom>
              <a:solidFill>
                <a:srgbClr val="D124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7182194" y="5257781"/>
                <a:ext cx="338030" cy="62719"/>
              </a:xfrm>
              <a:custGeom>
                <a:rect b="b" l="l" r="r" t="t"/>
                <a:pathLst>
                  <a:path extrusionOk="0" h="62719" w="338030">
                    <a:moveTo>
                      <a:pt x="338031" y="27431"/>
                    </a:moveTo>
                    <a:lnTo>
                      <a:pt x="34866" y="62525"/>
                    </a:lnTo>
                    <a:cubicBezTo>
                      <a:pt x="17742" y="64428"/>
                      <a:pt x="2097" y="52166"/>
                      <a:pt x="195" y="34830"/>
                    </a:cubicBezTo>
                    <a:cubicBezTo>
                      <a:pt x="-1708" y="17706"/>
                      <a:pt x="10554" y="2061"/>
                      <a:pt x="27678" y="158"/>
                    </a:cubicBezTo>
                    <a:cubicBezTo>
                      <a:pt x="29792" y="-53"/>
                      <a:pt x="32118" y="-53"/>
                      <a:pt x="34020" y="158"/>
                    </a:cubicBezTo>
                    <a:lnTo>
                      <a:pt x="337819" y="27431"/>
                    </a:ln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058690" y="4255157"/>
                <a:ext cx="152907" cy="455860"/>
              </a:xfrm>
              <a:custGeom>
                <a:rect b="b" l="l" r="r" t="t"/>
                <a:pathLst>
                  <a:path extrusionOk="0" h="455860" w="152907">
                    <a:moveTo>
                      <a:pt x="0" y="455860"/>
                    </a:moveTo>
                    <a:lnTo>
                      <a:pt x="90907" y="24792"/>
                    </a:lnTo>
                    <a:cubicBezTo>
                      <a:pt x="94501" y="7879"/>
                      <a:pt x="110991" y="-2903"/>
                      <a:pt x="128116" y="691"/>
                    </a:cubicBezTo>
                    <a:cubicBezTo>
                      <a:pt x="145029" y="4285"/>
                      <a:pt x="155811" y="20986"/>
                      <a:pt x="152217" y="37688"/>
                    </a:cubicBezTo>
                    <a:cubicBezTo>
                      <a:pt x="152005" y="39168"/>
                      <a:pt x="151582" y="40648"/>
                      <a:pt x="150948" y="41916"/>
                    </a:cubicBezTo>
                    <a:lnTo>
                      <a:pt x="0" y="455860"/>
                    </a:lnTo>
                    <a:close/>
                  </a:path>
                </a:pathLst>
              </a:custGeom>
              <a:solidFill>
                <a:srgbClr val="FDC63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265896" y="4027523"/>
                <a:ext cx="204646" cy="210988"/>
              </a:xfrm>
              <a:custGeom>
                <a:rect b="b" l="l" r="r" t="t"/>
                <a:pathLst>
                  <a:path extrusionOk="0" h="210988" w="204646">
                    <a:moveTo>
                      <a:pt x="0" y="100632"/>
                    </a:moveTo>
                    <a:lnTo>
                      <a:pt x="63846" y="137418"/>
                    </a:lnTo>
                    <a:lnTo>
                      <a:pt x="69977" y="210989"/>
                    </a:lnTo>
                    <a:lnTo>
                      <a:pt x="124733" y="161519"/>
                    </a:lnTo>
                    <a:lnTo>
                      <a:pt x="196402" y="178432"/>
                    </a:lnTo>
                    <a:lnTo>
                      <a:pt x="166381" y="110991"/>
                    </a:lnTo>
                    <a:lnTo>
                      <a:pt x="204647" y="47990"/>
                    </a:lnTo>
                    <a:lnTo>
                      <a:pt x="131287" y="56024"/>
                    </a:lnTo>
                    <a:lnTo>
                      <a:pt x="83296" y="0"/>
                    </a:lnTo>
                    <a:lnTo>
                      <a:pt x="68075" y="72303"/>
                    </a:lnTo>
                    <a:lnTo>
                      <a:pt x="0" y="100632"/>
                    </a:lnTo>
                    <a:close/>
                  </a:path>
                </a:pathLst>
              </a:custGeom>
              <a:solidFill>
                <a:srgbClr val="FDC63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675423" y="5054139"/>
                <a:ext cx="132343" cy="126212"/>
              </a:xfrm>
              <a:custGeom>
                <a:rect b="b" l="l" r="r" t="t"/>
                <a:pathLst>
                  <a:path extrusionOk="0" h="126212" w="132343">
                    <a:moveTo>
                      <a:pt x="24735" y="125790"/>
                    </a:moveTo>
                    <a:lnTo>
                      <a:pt x="65749" y="104649"/>
                    </a:lnTo>
                    <a:lnTo>
                      <a:pt x="106552" y="126213"/>
                    </a:lnTo>
                    <a:lnTo>
                      <a:pt x="98941" y="80759"/>
                    </a:lnTo>
                    <a:lnTo>
                      <a:pt x="132344" y="48625"/>
                    </a:lnTo>
                    <a:lnTo>
                      <a:pt x="86679" y="41648"/>
                    </a:lnTo>
                    <a:lnTo>
                      <a:pt x="66383" y="0"/>
                    </a:lnTo>
                    <a:lnTo>
                      <a:pt x="45665" y="41437"/>
                    </a:lnTo>
                    <a:lnTo>
                      <a:pt x="0" y="47568"/>
                    </a:lnTo>
                    <a:lnTo>
                      <a:pt x="32769" y="80336"/>
                    </a:lnTo>
                    <a:lnTo>
                      <a:pt x="24735" y="125790"/>
                    </a:ln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851930" y="3777635"/>
                <a:ext cx="161518" cy="158981"/>
              </a:xfrm>
              <a:custGeom>
                <a:rect b="b" l="l" r="r" t="t"/>
                <a:pathLst>
                  <a:path extrusionOk="0" h="158981" w="161518">
                    <a:moveTo>
                      <a:pt x="0" y="109088"/>
                    </a:moveTo>
                    <a:lnTo>
                      <a:pt x="56658" y="111203"/>
                    </a:lnTo>
                    <a:lnTo>
                      <a:pt x="87102" y="158982"/>
                    </a:lnTo>
                    <a:lnTo>
                      <a:pt x="106552" y="105706"/>
                    </a:lnTo>
                    <a:lnTo>
                      <a:pt x="161519" y="91753"/>
                    </a:lnTo>
                    <a:lnTo>
                      <a:pt x="116911" y="56447"/>
                    </a:lnTo>
                    <a:lnTo>
                      <a:pt x="120293" y="0"/>
                    </a:lnTo>
                    <a:lnTo>
                      <a:pt x="73360" y="31712"/>
                    </a:lnTo>
                    <a:lnTo>
                      <a:pt x="20507" y="10782"/>
                    </a:lnTo>
                    <a:lnTo>
                      <a:pt x="36151" y="65326"/>
                    </a:lnTo>
                    <a:lnTo>
                      <a:pt x="0" y="109088"/>
                    </a:ln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327205" y="4819049"/>
                <a:ext cx="132343" cy="126424"/>
              </a:xfrm>
              <a:custGeom>
                <a:rect b="b" l="l" r="r" t="t"/>
                <a:pathLst>
                  <a:path extrusionOk="0" h="126424" w="132343">
                    <a:moveTo>
                      <a:pt x="24735" y="125790"/>
                    </a:moveTo>
                    <a:lnTo>
                      <a:pt x="65749" y="104649"/>
                    </a:lnTo>
                    <a:lnTo>
                      <a:pt x="106552" y="126424"/>
                    </a:lnTo>
                    <a:lnTo>
                      <a:pt x="98941" y="80759"/>
                    </a:lnTo>
                    <a:lnTo>
                      <a:pt x="132344" y="48625"/>
                    </a:lnTo>
                    <a:lnTo>
                      <a:pt x="86679" y="41860"/>
                    </a:lnTo>
                    <a:lnTo>
                      <a:pt x="66383" y="0"/>
                    </a:lnTo>
                    <a:lnTo>
                      <a:pt x="45876" y="41437"/>
                    </a:lnTo>
                    <a:lnTo>
                      <a:pt x="0" y="47779"/>
                    </a:lnTo>
                    <a:lnTo>
                      <a:pt x="32769" y="80337"/>
                    </a:lnTo>
                    <a:lnTo>
                      <a:pt x="24735" y="125790"/>
                    </a:ln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979543" y="4692524"/>
                <a:ext cx="138042" cy="137958"/>
              </a:xfrm>
              <a:custGeom>
                <a:rect b="b" l="l" r="r" t="t"/>
                <a:pathLst>
                  <a:path extrusionOk="0" h="137958" w="138042">
                    <a:moveTo>
                      <a:pt x="22511" y="119972"/>
                    </a:moveTo>
                    <a:cubicBezTo>
                      <a:pt x="50628" y="145552"/>
                      <a:pt x="94391" y="143650"/>
                      <a:pt x="119972" y="115532"/>
                    </a:cubicBezTo>
                    <a:cubicBezTo>
                      <a:pt x="145764" y="87203"/>
                      <a:pt x="143650" y="43652"/>
                      <a:pt x="115532" y="18071"/>
                    </a:cubicBezTo>
                    <a:cubicBezTo>
                      <a:pt x="87414" y="-7721"/>
                      <a:pt x="43863" y="-5607"/>
                      <a:pt x="18071" y="22511"/>
                    </a:cubicBezTo>
                    <a:cubicBezTo>
                      <a:pt x="-7721" y="50628"/>
                      <a:pt x="-5607" y="94179"/>
                      <a:pt x="22511" y="119972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882510" y="4053180"/>
                <a:ext cx="99384" cy="99445"/>
              </a:xfrm>
              <a:custGeom>
                <a:rect b="b" l="l" r="r" t="t"/>
                <a:pathLst>
                  <a:path extrusionOk="0" h="99445" w="99384">
                    <a:moveTo>
                      <a:pt x="16141" y="86392"/>
                    </a:moveTo>
                    <a:cubicBezTo>
                      <a:pt x="36437" y="104996"/>
                      <a:pt x="67726" y="103516"/>
                      <a:pt x="86330" y="83221"/>
                    </a:cubicBezTo>
                    <a:cubicBezTo>
                      <a:pt x="104935" y="62925"/>
                      <a:pt x="103455" y="31425"/>
                      <a:pt x="83159" y="13032"/>
                    </a:cubicBezTo>
                    <a:cubicBezTo>
                      <a:pt x="62863" y="-5572"/>
                      <a:pt x="31363" y="-4092"/>
                      <a:pt x="12970" y="16415"/>
                    </a:cubicBezTo>
                    <a:cubicBezTo>
                      <a:pt x="-5422" y="36710"/>
                      <a:pt x="-4154" y="67999"/>
                      <a:pt x="16141" y="86392"/>
                    </a:cubicBezTo>
                    <a:close/>
                  </a:path>
                </a:pathLst>
              </a:custGeom>
              <a:solidFill>
                <a:srgbClr val="D124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802459" y="4869418"/>
                <a:ext cx="99341" cy="99384"/>
              </a:xfrm>
              <a:custGeom>
                <a:rect b="b" l="l" r="r" t="t"/>
                <a:pathLst>
                  <a:path extrusionOk="0" h="99384" w="99341">
                    <a:moveTo>
                      <a:pt x="16279" y="86414"/>
                    </a:moveTo>
                    <a:cubicBezTo>
                      <a:pt x="36574" y="104807"/>
                      <a:pt x="68074" y="103538"/>
                      <a:pt x="86467" y="83243"/>
                    </a:cubicBezTo>
                    <a:cubicBezTo>
                      <a:pt x="104860" y="62947"/>
                      <a:pt x="103380" y="31447"/>
                      <a:pt x="83085" y="13054"/>
                    </a:cubicBezTo>
                    <a:cubicBezTo>
                      <a:pt x="62789" y="-5550"/>
                      <a:pt x="31500" y="-4070"/>
                      <a:pt x="12896" y="16225"/>
                    </a:cubicBezTo>
                    <a:cubicBezTo>
                      <a:pt x="-5497" y="36521"/>
                      <a:pt x="-4017" y="67810"/>
                      <a:pt x="16067" y="86414"/>
                    </a:cubicBezTo>
                    <a:close/>
                  </a:path>
                </a:pathLst>
              </a:custGeom>
              <a:solidFill>
                <a:srgbClr val="D124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973228" y="5174486"/>
                <a:ext cx="99226" cy="99384"/>
              </a:xfrm>
              <a:custGeom>
                <a:rect b="b" l="l" r="r" t="t"/>
                <a:pathLst>
                  <a:path extrusionOk="0" h="99384" w="99226">
                    <a:moveTo>
                      <a:pt x="16141" y="86414"/>
                    </a:moveTo>
                    <a:cubicBezTo>
                      <a:pt x="36437" y="104807"/>
                      <a:pt x="67726" y="103538"/>
                      <a:pt x="86330" y="83243"/>
                    </a:cubicBezTo>
                    <a:cubicBezTo>
                      <a:pt x="104723" y="62947"/>
                      <a:pt x="103243" y="31447"/>
                      <a:pt x="83159" y="13054"/>
                    </a:cubicBezTo>
                    <a:cubicBezTo>
                      <a:pt x="62864" y="-5550"/>
                      <a:pt x="31575" y="-4070"/>
                      <a:pt x="12970" y="16225"/>
                    </a:cubicBezTo>
                    <a:cubicBezTo>
                      <a:pt x="-5423" y="36521"/>
                      <a:pt x="-4154" y="67810"/>
                      <a:pt x="16141" y="86414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8206521" y="4623758"/>
                <a:ext cx="99467" cy="99595"/>
              </a:xfrm>
              <a:custGeom>
                <a:rect b="b" l="l" r="r" t="t"/>
                <a:pathLst>
                  <a:path extrusionOk="0" h="99595" w="99467">
                    <a:moveTo>
                      <a:pt x="16225" y="86625"/>
                    </a:moveTo>
                    <a:cubicBezTo>
                      <a:pt x="36521" y="105018"/>
                      <a:pt x="67810" y="103750"/>
                      <a:pt x="86414" y="83454"/>
                    </a:cubicBezTo>
                    <a:cubicBezTo>
                      <a:pt x="105018" y="63158"/>
                      <a:pt x="103538" y="31658"/>
                      <a:pt x="83243" y="13054"/>
                    </a:cubicBezTo>
                    <a:cubicBezTo>
                      <a:pt x="62947" y="-5550"/>
                      <a:pt x="31447" y="-4070"/>
                      <a:pt x="13054" y="16225"/>
                    </a:cubicBezTo>
                    <a:cubicBezTo>
                      <a:pt x="-5550" y="36732"/>
                      <a:pt x="-4070" y="68021"/>
                      <a:pt x="16225" y="86625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016061" y="4288058"/>
                <a:ext cx="99384" cy="99445"/>
              </a:xfrm>
              <a:custGeom>
                <a:rect b="b" l="l" r="r" t="t"/>
                <a:pathLst>
                  <a:path extrusionOk="0" h="99445" w="99384">
                    <a:moveTo>
                      <a:pt x="16225" y="86392"/>
                    </a:moveTo>
                    <a:cubicBezTo>
                      <a:pt x="36521" y="104996"/>
                      <a:pt x="67810" y="103516"/>
                      <a:pt x="86414" y="83221"/>
                    </a:cubicBezTo>
                    <a:cubicBezTo>
                      <a:pt x="104807" y="62925"/>
                      <a:pt x="103538" y="31425"/>
                      <a:pt x="83243" y="13032"/>
                    </a:cubicBezTo>
                    <a:cubicBezTo>
                      <a:pt x="62947" y="-5572"/>
                      <a:pt x="31447" y="-4092"/>
                      <a:pt x="13054" y="16415"/>
                    </a:cubicBezTo>
                    <a:cubicBezTo>
                      <a:pt x="-5550" y="36710"/>
                      <a:pt x="-4070" y="67999"/>
                      <a:pt x="16225" y="86603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" name="Google Shape;85;p2"/>
              <p:cNvGrpSpPr/>
              <p:nvPr/>
            </p:nvGrpSpPr>
            <p:grpSpPr>
              <a:xfrm>
                <a:off x="7572866" y="4984161"/>
                <a:ext cx="1138452" cy="908859"/>
                <a:chOff x="7572866" y="4984161"/>
                <a:chExt cx="1138452" cy="908859"/>
              </a:xfrm>
            </p:grpSpPr>
            <p:sp>
              <p:nvSpPr>
                <p:cNvPr id="86" name="Google Shape;86;p2"/>
                <p:cNvSpPr/>
                <p:nvPr/>
              </p:nvSpPr>
              <p:spPr>
                <a:xfrm>
                  <a:off x="7889350" y="4984161"/>
                  <a:ext cx="361936" cy="91541"/>
                </a:xfrm>
                <a:custGeom>
                  <a:rect b="b" l="l" r="r" t="t"/>
                  <a:pathLst>
                    <a:path extrusionOk="0" h="91541" w="361936">
                      <a:moveTo>
                        <a:pt x="320289" y="0"/>
                      </a:moveTo>
                      <a:lnTo>
                        <a:pt x="361937" y="75051"/>
                      </a:lnTo>
                      <a:lnTo>
                        <a:pt x="0" y="91541"/>
                      </a:lnTo>
                      <a:lnTo>
                        <a:pt x="73148" y="11416"/>
                      </a:lnTo>
                      <a:lnTo>
                        <a:pt x="320289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7572866" y="5316501"/>
                  <a:ext cx="862348" cy="113528"/>
                </a:xfrm>
                <a:custGeom>
                  <a:rect b="b" l="l" r="r" t="t"/>
                  <a:pathLst>
                    <a:path extrusionOk="0" h="113528" w="862348">
                      <a:moveTo>
                        <a:pt x="17124" y="113528"/>
                      </a:moveTo>
                      <a:lnTo>
                        <a:pt x="0" y="105917"/>
                      </a:lnTo>
                      <a:lnTo>
                        <a:pt x="65115" y="34460"/>
                      </a:lnTo>
                      <a:lnTo>
                        <a:pt x="820912" y="0"/>
                      </a:lnTo>
                      <a:lnTo>
                        <a:pt x="862349" y="75051"/>
                      </a:lnTo>
                      <a:lnTo>
                        <a:pt x="17124" y="11352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7726985" y="5150543"/>
                  <a:ext cx="616265" cy="102957"/>
                </a:xfrm>
                <a:custGeom>
                  <a:rect b="b" l="l" r="r" t="t"/>
                  <a:pathLst>
                    <a:path extrusionOk="0" h="102957" w="616265">
                      <a:moveTo>
                        <a:pt x="0" y="102957"/>
                      </a:moveTo>
                      <a:lnTo>
                        <a:pt x="73148" y="22621"/>
                      </a:lnTo>
                      <a:lnTo>
                        <a:pt x="574829" y="0"/>
                      </a:lnTo>
                      <a:lnTo>
                        <a:pt x="616265" y="74840"/>
                      </a:lnTo>
                      <a:lnTo>
                        <a:pt x="0" y="10295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8132896" y="5648840"/>
                  <a:ext cx="486458" cy="90061"/>
                </a:xfrm>
                <a:custGeom>
                  <a:rect b="b" l="l" r="r" t="t"/>
                  <a:pathLst>
                    <a:path extrusionOk="0" h="90061" w="486458">
                      <a:moveTo>
                        <a:pt x="158347" y="90061"/>
                      </a:moveTo>
                      <a:lnTo>
                        <a:pt x="0" y="20296"/>
                      </a:lnTo>
                      <a:lnTo>
                        <a:pt x="444810" y="0"/>
                      </a:lnTo>
                      <a:lnTo>
                        <a:pt x="486459" y="74840"/>
                      </a:lnTo>
                      <a:lnTo>
                        <a:pt x="158347" y="9006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7782375" y="5482670"/>
                  <a:ext cx="745015" cy="101689"/>
                </a:xfrm>
                <a:custGeom>
                  <a:rect b="b" l="l" r="r" t="t"/>
                  <a:pathLst>
                    <a:path extrusionOk="0" h="101689" w="745015">
                      <a:moveTo>
                        <a:pt x="158136" y="101689"/>
                      </a:moveTo>
                      <a:lnTo>
                        <a:pt x="0" y="31923"/>
                      </a:lnTo>
                      <a:lnTo>
                        <a:pt x="703367" y="0"/>
                      </a:lnTo>
                      <a:lnTo>
                        <a:pt x="745015" y="75051"/>
                      </a:lnTo>
                      <a:lnTo>
                        <a:pt x="158136" y="10168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8483628" y="5814798"/>
                  <a:ext cx="227690" cy="78222"/>
                </a:xfrm>
                <a:custGeom>
                  <a:rect b="b" l="l" r="r" t="t"/>
                  <a:pathLst>
                    <a:path extrusionOk="0" h="78222" w="227690">
                      <a:moveTo>
                        <a:pt x="158136" y="78222"/>
                      </a:moveTo>
                      <a:lnTo>
                        <a:pt x="0" y="8457"/>
                      </a:lnTo>
                      <a:lnTo>
                        <a:pt x="186254" y="0"/>
                      </a:lnTo>
                      <a:lnTo>
                        <a:pt x="227691" y="75051"/>
                      </a:lnTo>
                      <a:lnTo>
                        <a:pt x="158136" y="7822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2" name="Google Shape;92;p2"/>
          <p:cNvSpPr txBox="1"/>
          <p:nvPr>
            <p:ph type="title"/>
          </p:nvPr>
        </p:nvSpPr>
        <p:spPr>
          <a:xfrm>
            <a:off x="2145738" y="1701664"/>
            <a:ext cx="7900527" cy="995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75" name="Google Shape;275;p12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76" name="Google Shape;276;p12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77" name="Google Shape;277;p12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"/>
          <p:cNvSpPr txBox="1"/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sz="13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80" name="Google Shape;280;p13"/>
          <p:cNvSpPr txBox="1"/>
          <p:nvPr>
            <p:ph idx="1" type="body"/>
          </p:nvPr>
        </p:nvSpPr>
        <p:spPr>
          <a:xfrm>
            <a:off x="2383367" y="182033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92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11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4pPr>
            <a:lvl5pPr indent="-3111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sz="1300"/>
            </a:lvl5pPr>
            <a:lvl6pPr indent="-3111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6pPr>
            <a:lvl7pPr indent="-3111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indent="-3111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indent="-3111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/>
        </p:txBody>
      </p:sp>
      <p:sp>
        <p:nvSpPr>
          <p:cNvPr id="281" name="Google Shape;281;p13"/>
          <p:cNvSpPr txBox="1"/>
          <p:nvPr>
            <p:ph idx="2" type="body"/>
          </p:nvPr>
        </p:nvSpPr>
        <p:spPr>
          <a:xfrm>
            <a:off x="304800" y="956733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282" name="Google Shape;282;p13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83" name="Google Shape;283;p13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84" name="Google Shape;284;p13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/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sz="13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87" name="Google Shape;287;p14"/>
          <p:cNvSpPr/>
          <p:nvPr>
            <p:ph idx="2" type="pic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14"/>
          <p:cNvSpPr txBox="1"/>
          <p:nvPr>
            <p:ph idx="1" type="body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289" name="Google Shape;289;p14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90" name="Google Shape;290;p14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91" name="Google Shape;291;p14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94" name="Google Shape;294;p15"/>
          <p:cNvSpPr txBox="1"/>
          <p:nvPr>
            <p:ph idx="1" type="body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295" name="Google Shape;295;p15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96" name="Google Shape;296;p15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97" name="Google Shape;297;p15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/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00" name="Google Shape;300;p16"/>
          <p:cNvSpPr txBox="1"/>
          <p:nvPr>
            <p:ph idx="1" type="body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301" name="Google Shape;301;p16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02" name="Google Shape;302;p16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03" name="Google Shape;303;p16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Only">
  <p:cSld name="Picture Only">
    <p:bg>
      <p:bgPr>
        <a:solidFill>
          <a:srgbClr val="FFFCF9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/>
          <p:nvPr>
            <p:ph idx="2" type="pic"/>
          </p:nvPr>
        </p:nvSpPr>
        <p:spPr>
          <a:xfrm>
            <a:off x="2311978" y="1328449"/>
            <a:ext cx="7568045" cy="420110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5" name="Google Shape;95;p3"/>
          <p:cNvGrpSpPr/>
          <p:nvPr/>
        </p:nvGrpSpPr>
        <p:grpSpPr>
          <a:xfrm>
            <a:off x="0" y="0"/>
            <a:ext cx="12187274" cy="6858002"/>
            <a:chOff x="0" y="0"/>
            <a:chExt cx="12187274" cy="6858002"/>
          </a:xfrm>
        </p:grpSpPr>
        <p:sp>
          <p:nvSpPr>
            <p:cNvPr id="96" name="Google Shape;96;p3"/>
            <p:cNvSpPr/>
            <p:nvPr/>
          </p:nvSpPr>
          <p:spPr>
            <a:xfrm flipH="1">
              <a:off x="1" y="5739251"/>
              <a:ext cx="12187273" cy="1118751"/>
            </a:xfrm>
            <a:custGeom>
              <a:rect b="b" l="l" r="r" t="t"/>
              <a:pathLst>
                <a:path extrusionOk="0" h="1118751" w="9140455">
                  <a:moveTo>
                    <a:pt x="1298483" y="1093"/>
                  </a:moveTo>
                  <a:cubicBezTo>
                    <a:pt x="1073626" y="-6321"/>
                    <a:pt x="846847" y="23992"/>
                    <a:pt x="638594" y="92710"/>
                  </a:cubicBezTo>
                  <a:cubicBezTo>
                    <a:pt x="430324" y="161428"/>
                    <a:pt x="242422" y="267939"/>
                    <a:pt x="88848" y="400218"/>
                  </a:cubicBezTo>
                  <a:lnTo>
                    <a:pt x="0" y="485240"/>
                  </a:lnTo>
                  <a:lnTo>
                    <a:pt x="0" y="1118751"/>
                  </a:lnTo>
                  <a:lnTo>
                    <a:pt x="9140455" y="1118751"/>
                  </a:lnTo>
                  <a:lnTo>
                    <a:pt x="9140455" y="670270"/>
                  </a:lnTo>
                  <a:lnTo>
                    <a:pt x="9130316" y="674940"/>
                  </a:lnTo>
                  <a:cubicBezTo>
                    <a:pt x="8613587" y="891521"/>
                    <a:pt x="7999179" y="960573"/>
                    <a:pt x="7438054" y="830572"/>
                  </a:cubicBezTo>
                  <a:cubicBezTo>
                    <a:pt x="6902142" y="706424"/>
                    <a:pt x="6385693" y="421736"/>
                    <a:pt x="5837293" y="503361"/>
                  </a:cubicBezTo>
                  <a:cubicBezTo>
                    <a:pt x="5485585" y="555699"/>
                    <a:pt x="5197353" y="751552"/>
                    <a:pt x="4873547" y="873673"/>
                  </a:cubicBezTo>
                  <a:cubicBezTo>
                    <a:pt x="4292695" y="1092761"/>
                    <a:pt x="3575600" y="1059501"/>
                    <a:pt x="3029922" y="788180"/>
                  </a:cubicBezTo>
                  <a:cubicBezTo>
                    <a:pt x="2645533" y="597038"/>
                    <a:pt x="2349528" y="300878"/>
                    <a:pt x="1946838" y="135838"/>
                  </a:cubicBezTo>
                  <a:cubicBezTo>
                    <a:pt x="1746274" y="53648"/>
                    <a:pt x="1523340" y="8507"/>
                    <a:pt x="1298483" y="1093"/>
                  </a:cubicBezTo>
                  <a:close/>
                </a:path>
              </a:pathLst>
            </a:custGeom>
            <a:solidFill>
              <a:srgbClr val="F5DB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97;p3"/>
            <p:cNvGrpSpPr/>
            <p:nvPr/>
          </p:nvGrpSpPr>
          <p:grpSpPr>
            <a:xfrm>
              <a:off x="10056085" y="0"/>
              <a:ext cx="2131169" cy="1187562"/>
              <a:chOff x="6026556" y="1464658"/>
              <a:chExt cx="1613437" cy="899063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026556" y="1464658"/>
                <a:ext cx="1613437" cy="612080"/>
              </a:xfrm>
              <a:custGeom>
                <a:rect b="b" l="l" r="r" t="t"/>
                <a:pathLst>
                  <a:path extrusionOk="0" h="612081" w="1613439">
                    <a:moveTo>
                      <a:pt x="0" y="0"/>
                    </a:moveTo>
                    <a:cubicBezTo>
                      <a:pt x="94679" y="134207"/>
                      <a:pt x="284988" y="303943"/>
                      <a:pt x="667417" y="445865"/>
                    </a:cubicBezTo>
                    <a:cubicBezTo>
                      <a:pt x="1121950" y="614553"/>
                      <a:pt x="1434656" y="624459"/>
                      <a:pt x="1613440" y="604742"/>
                    </a:cubicBezTo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7226324" y="2050636"/>
                <a:ext cx="252411" cy="313085"/>
              </a:xfrm>
              <a:custGeom>
                <a:rect b="b" l="l" r="r" t="t"/>
                <a:pathLst>
                  <a:path extrusionOk="0" h="313086" w="252412">
                    <a:moveTo>
                      <a:pt x="0" y="0"/>
                    </a:moveTo>
                    <a:lnTo>
                      <a:pt x="87345" y="313087"/>
                    </a:lnTo>
                    <a:lnTo>
                      <a:pt x="252413" y="3324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6920191" y="1991295"/>
                <a:ext cx="248029" cy="320040"/>
              </a:xfrm>
              <a:custGeom>
                <a:rect b="b" l="l" r="r" t="t"/>
                <a:pathLst>
                  <a:path extrusionOk="0" h="320040" w="248030">
                    <a:moveTo>
                      <a:pt x="0" y="0"/>
                    </a:moveTo>
                    <a:lnTo>
                      <a:pt x="56769" y="320040"/>
                    </a:lnTo>
                    <a:lnTo>
                      <a:pt x="248031" y="5743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6649013" y="1893378"/>
                <a:ext cx="240125" cy="324420"/>
              </a:xfrm>
              <a:custGeom>
                <a:rect b="b" l="l" r="r" t="t"/>
                <a:pathLst>
                  <a:path extrusionOk="0" h="324421" w="240125">
                    <a:moveTo>
                      <a:pt x="0" y="0"/>
                    </a:moveTo>
                    <a:lnTo>
                      <a:pt x="20764" y="324421"/>
                    </a:lnTo>
                    <a:lnTo>
                      <a:pt x="240125" y="846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6061893" y="1597437"/>
                <a:ext cx="282797" cy="314801"/>
              </a:xfrm>
              <a:custGeom>
                <a:rect b="b" l="l" r="r" t="t"/>
                <a:pathLst>
                  <a:path extrusionOk="0" h="314801" w="282797">
                    <a:moveTo>
                      <a:pt x="80772" y="0"/>
                    </a:moveTo>
                    <a:lnTo>
                      <a:pt x="0" y="314801"/>
                    </a:lnTo>
                    <a:lnTo>
                      <a:pt x="282797" y="154877"/>
                    </a:lnTo>
                    <a:lnTo>
                      <a:pt x="80772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6359550" y="1766409"/>
                <a:ext cx="249650" cy="324135"/>
              </a:xfrm>
              <a:custGeom>
                <a:rect b="b" l="l" r="r" t="t"/>
                <a:pathLst>
                  <a:path extrusionOk="0" h="324135" w="249650">
                    <a:moveTo>
                      <a:pt x="23146" y="0"/>
                    </a:moveTo>
                    <a:lnTo>
                      <a:pt x="0" y="324136"/>
                    </a:lnTo>
                    <a:lnTo>
                      <a:pt x="249650" y="116300"/>
                    </a:lnTo>
                    <a:lnTo>
                      <a:pt x="2314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7161742" y="2040635"/>
                <a:ext cx="252793" cy="311942"/>
              </a:xfrm>
              <a:custGeom>
                <a:rect b="b" l="l" r="r" t="t"/>
                <a:pathLst>
                  <a:path extrusionOk="0" h="311943" w="252793">
                    <a:moveTo>
                      <a:pt x="0" y="0"/>
                    </a:moveTo>
                    <a:lnTo>
                      <a:pt x="91344" y="311944"/>
                    </a:lnTo>
                    <a:lnTo>
                      <a:pt x="252793" y="300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4809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6870944" y="1966720"/>
                <a:ext cx="245554" cy="321944"/>
              </a:xfrm>
              <a:custGeom>
                <a:rect b="b" l="l" r="r" t="t"/>
                <a:pathLst>
                  <a:path extrusionOk="0" h="321944" w="245554">
                    <a:moveTo>
                      <a:pt x="0" y="0"/>
                    </a:moveTo>
                    <a:lnTo>
                      <a:pt x="44291" y="321945"/>
                    </a:lnTo>
                    <a:lnTo>
                      <a:pt x="245555" y="669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D2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6592056" y="1860993"/>
                <a:ext cx="236410" cy="324896"/>
              </a:xfrm>
              <a:custGeom>
                <a:rect b="b" l="l" r="r" t="t"/>
                <a:pathLst>
                  <a:path extrusionOk="0" h="324897" w="236410">
                    <a:moveTo>
                      <a:pt x="0" y="0"/>
                    </a:moveTo>
                    <a:lnTo>
                      <a:pt x="7525" y="324898"/>
                    </a:lnTo>
                    <a:lnTo>
                      <a:pt x="236411" y="94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68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6029037" y="1567242"/>
                <a:ext cx="282796" cy="314801"/>
              </a:xfrm>
              <a:custGeom>
                <a:rect b="b" l="l" r="r" t="t"/>
                <a:pathLst>
                  <a:path extrusionOk="0" h="314801" w="282796">
                    <a:moveTo>
                      <a:pt x="80772" y="0"/>
                    </a:moveTo>
                    <a:lnTo>
                      <a:pt x="0" y="314801"/>
                    </a:lnTo>
                    <a:lnTo>
                      <a:pt x="282797" y="154972"/>
                    </a:lnTo>
                    <a:lnTo>
                      <a:pt x="80772" y="0"/>
                    </a:lnTo>
                    <a:close/>
                  </a:path>
                </a:pathLst>
              </a:custGeom>
              <a:solidFill>
                <a:srgbClr val="D291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6309836" y="1736312"/>
                <a:ext cx="249649" cy="324135"/>
              </a:xfrm>
              <a:custGeom>
                <a:rect b="b" l="l" r="r" t="t"/>
                <a:pathLst>
                  <a:path extrusionOk="0" h="324135" w="249649">
                    <a:moveTo>
                      <a:pt x="23146" y="0"/>
                    </a:moveTo>
                    <a:lnTo>
                      <a:pt x="0" y="324136"/>
                    </a:lnTo>
                    <a:lnTo>
                      <a:pt x="249650" y="116205"/>
                    </a:lnTo>
                    <a:lnTo>
                      <a:pt x="23146" y="0"/>
                    </a:lnTo>
                    <a:close/>
                  </a:path>
                </a:pathLst>
              </a:custGeom>
              <a:solidFill>
                <a:srgbClr val="D13D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3"/>
            <p:cNvGrpSpPr/>
            <p:nvPr/>
          </p:nvGrpSpPr>
          <p:grpSpPr>
            <a:xfrm flipH="1">
              <a:off x="0" y="0"/>
              <a:ext cx="2131169" cy="1187562"/>
              <a:chOff x="6026555" y="1464658"/>
              <a:chExt cx="1613437" cy="899063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26555" y="1464658"/>
                <a:ext cx="1613437" cy="612080"/>
              </a:xfrm>
              <a:custGeom>
                <a:rect b="b" l="l" r="r" t="t"/>
                <a:pathLst>
                  <a:path extrusionOk="0" h="612081" w="1613439">
                    <a:moveTo>
                      <a:pt x="0" y="0"/>
                    </a:moveTo>
                    <a:cubicBezTo>
                      <a:pt x="94679" y="134207"/>
                      <a:pt x="284988" y="303943"/>
                      <a:pt x="667417" y="445865"/>
                    </a:cubicBezTo>
                    <a:cubicBezTo>
                      <a:pt x="1121950" y="614553"/>
                      <a:pt x="1434656" y="624459"/>
                      <a:pt x="1613440" y="604742"/>
                    </a:cubicBezTo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7226324" y="2050636"/>
                <a:ext cx="252411" cy="313085"/>
              </a:xfrm>
              <a:custGeom>
                <a:rect b="b" l="l" r="r" t="t"/>
                <a:pathLst>
                  <a:path extrusionOk="0" h="313086" w="252412">
                    <a:moveTo>
                      <a:pt x="0" y="0"/>
                    </a:moveTo>
                    <a:lnTo>
                      <a:pt x="87345" y="313087"/>
                    </a:lnTo>
                    <a:lnTo>
                      <a:pt x="252413" y="3324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920191" y="1991295"/>
                <a:ext cx="248029" cy="320040"/>
              </a:xfrm>
              <a:custGeom>
                <a:rect b="b" l="l" r="r" t="t"/>
                <a:pathLst>
                  <a:path extrusionOk="0" h="320040" w="248030">
                    <a:moveTo>
                      <a:pt x="0" y="0"/>
                    </a:moveTo>
                    <a:lnTo>
                      <a:pt x="56769" y="320040"/>
                    </a:lnTo>
                    <a:lnTo>
                      <a:pt x="248031" y="5743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649013" y="1893378"/>
                <a:ext cx="240125" cy="324420"/>
              </a:xfrm>
              <a:custGeom>
                <a:rect b="b" l="l" r="r" t="t"/>
                <a:pathLst>
                  <a:path extrusionOk="0" h="324421" w="240125">
                    <a:moveTo>
                      <a:pt x="0" y="0"/>
                    </a:moveTo>
                    <a:lnTo>
                      <a:pt x="20764" y="324421"/>
                    </a:lnTo>
                    <a:lnTo>
                      <a:pt x="240125" y="846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6061892" y="1597437"/>
                <a:ext cx="282797" cy="314801"/>
              </a:xfrm>
              <a:custGeom>
                <a:rect b="b" l="l" r="r" t="t"/>
                <a:pathLst>
                  <a:path extrusionOk="0" h="314801" w="282797">
                    <a:moveTo>
                      <a:pt x="80772" y="0"/>
                    </a:moveTo>
                    <a:lnTo>
                      <a:pt x="0" y="314801"/>
                    </a:lnTo>
                    <a:lnTo>
                      <a:pt x="282797" y="154877"/>
                    </a:lnTo>
                    <a:lnTo>
                      <a:pt x="80772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6359549" y="1766409"/>
                <a:ext cx="249650" cy="324135"/>
              </a:xfrm>
              <a:custGeom>
                <a:rect b="b" l="l" r="r" t="t"/>
                <a:pathLst>
                  <a:path extrusionOk="0" h="324135" w="249650">
                    <a:moveTo>
                      <a:pt x="23146" y="0"/>
                    </a:moveTo>
                    <a:lnTo>
                      <a:pt x="0" y="324136"/>
                    </a:lnTo>
                    <a:lnTo>
                      <a:pt x="249650" y="116300"/>
                    </a:lnTo>
                    <a:lnTo>
                      <a:pt x="2314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B1D18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161745" y="2040635"/>
                <a:ext cx="252793" cy="311942"/>
              </a:xfrm>
              <a:custGeom>
                <a:rect b="b" l="l" r="r" t="t"/>
                <a:pathLst>
                  <a:path extrusionOk="0" h="311943" w="252793">
                    <a:moveTo>
                      <a:pt x="0" y="0"/>
                    </a:moveTo>
                    <a:lnTo>
                      <a:pt x="91344" y="311944"/>
                    </a:lnTo>
                    <a:lnTo>
                      <a:pt x="252793" y="300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4809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6870949" y="1966720"/>
                <a:ext cx="245554" cy="321944"/>
              </a:xfrm>
              <a:custGeom>
                <a:rect b="b" l="l" r="r" t="t"/>
                <a:pathLst>
                  <a:path extrusionOk="0" h="321944" w="245554">
                    <a:moveTo>
                      <a:pt x="0" y="0"/>
                    </a:moveTo>
                    <a:lnTo>
                      <a:pt x="44291" y="321945"/>
                    </a:lnTo>
                    <a:lnTo>
                      <a:pt x="245555" y="669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D29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592055" y="1860993"/>
                <a:ext cx="236410" cy="324896"/>
              </a:xfrm>
              <a:custGeom>
                <a:rect b="b" l="l" r="r" t="t"/>
                <a:pathLst>
                  <a:path extrusionOk="0" h="324897" w="236410">
                    <a:moveTo>
                      <a:pt x="0" y="0"/>
                    </a:moveTo>
                    <a:lnTo>
                      <a:pt x="7525" y="324898"/>
                    </a:lnTo>
                    <a:lnTo>
                      <a:pt x="236411" y="94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68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6029037" y="1567242"/>
                <a:ext cx="282796" cy="314801"/>
              </a:xfrm>
              <a:custGeom>
                <a:rect b="b" l="l" r="r" t="t"/>
                <a:pathLst>
                  <a:path extrusionOk="0" h="314801" w="282796">
                    <a:moveTo>
                      <a:pt x="80772" y="0"/>
                    </a:moveTo>
                    <a:lnTo>
                      <a:pt x="0" y="314801"/>
                    </a:lnTo>
                    <a:lnTo>
                      <a:pt x="282797" y="154972"/>
                    </a:lnTo>
                    <a:lnTo>
                      <a:pt x="80772" y="0"/>
                    </a:lnTo>
                    <a:close/>
                  </a:path>
                </a:pathLst>
              </a:custGeom>
              <a:solidFill>
                <a:srgbClr val="D291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6309836" y="1736312"/>
                <a:ext cx="249649" cy="324135"/>
              </a:xfrm>
              <a:custGeom>
                <a:rect b="b" l="l" r="r" t="t"/>
                <a:pathLst>
                  <a:path extrusionOk="0" h="324135" w="249649">
                    <a:moveTo>
                      <a:pt x="23146" y="0"/>
                    </a:moveTo>
                    <a:lnTo>
                      <a:pt x="0" y="324136"/>
                    </a:lnTo>
                    <a:lnTo>
                      <a:pt x="249650" y="116205"/>
                    </a:lnTo>
                    <a:lnTo>
                      <a:pt x="23146" y="0"/>
                    </a:lnTo>
                    <a:close/>
                  </a:path>
                </a:pathLst>
              </a:custGeom>
              <a:solidFill>
                <a:srgbClr val="D13D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>
              <a:off x="5891" y="3221276"/>
              <a:ext cx="646639" cy="929210"/>
              <a:chOff x="5891" y="3221276"/>
              <a:chExt cx="646639" cy="929210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220730" y="3265131"/>
                <a:ext cx="64799" cy="295133"/>
              </a:xfrm>
              <a:custGeom>
                <a:rect b="b" l="l" r="r" t="t"/>
                <a:pathLst>
                  <a:path extrusionOk="0" h="295133" w="64799">
                    <a:moveTo>
                      <a:pt x="32809" y="22"/>
                    </a:moveTo>
                    <a:cubicBezTo>
                      <a:pt x="53847" y="790"/>
                      <a:pt x="67872" y="21540"/>
                      <a:pt x="64222" y="45652"/>
                    </a:cubicBezTo>
                    <a:cubicBezTo>
                      <a:pt x="51541" y="129805"/>
                      <a:pt x="39533" y="213094"/>
                      <a:pt x="29062" y="295133"/>
                    </a:cubicBezTo>
                    <a:cubicBezTo>
                      <a:pt x="20993" y="212709"/>
                      <a:pt x="11194" y="128845"/>
                      <a:pt x="435" y="43539"/>
                    </a:cubicBezTo>
                    <a:cubicBezTo>
                      <a:pt x="-2735" y="19138"/>
                      <a:pt x="11770" y="-747"/>
                      <a:pt x="32809" y="22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5891" y="3403785"/>
                <a:ext cx="146107" cy="181551"/>
              </a:xfrm>
              <a:custGeom>
                <a:rect b="b" l="l" r="r" t="t"/>
                <a:pathLst>
                  <a:path extrusionOk="0" h="181551" w="146107">
                    <a:moveTo>
                      <a:pt x="8062" y="2967"/>
                    </a:moveTo>
                    <a:cubicBezTo>
                      <a:pt x="20071" y="-4334"/>
                      <a:pt x="38227" y="2294"/>
                      <a:pt x="48218" y="17857"/>
                    </a:cubicBezTo>
                    <a:cubicBezTo>
                      <a:pt x="82993" y="71653"/>
                      <a:pt x="116039" y="126603"/>
                      <a:pt x="146108" y="181552"/>
                    </a:cubicBezTo>
                    <a:cubicBezTo>
                      <a:pt x="104800" y="132943"/>
                      <a:pt x="59553" y="85102"/>
                      <a:pt x="11521" y="39568"/>
                    </a:cubicBezTo>
                    <a:cubicBezTo>
                      <a:pt x="-2217" y="26599"/>
                      <a:pt x="-4042" y="10268"/>
                      <a:pt x="8062" y="3063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410028" y="3560632"/>
                <a:ext cx="242502" cy="93583"/>
              </a:xfrm>
              <a:custGeom>
                <a:rect b="b" l="l" r="r" t="t"/>
                <a:pathLst>
                  <a:path extrusionOk="0" h="93583" w="242502">
                    <a:moveTo>
                      <a:pt x="241795" y="11448"/>
                    </a:moveTo>
                    <a:cubicBezTo>
                      <a:pt x="245926" y="22592"/>
                      <a:pt x="231517" y="34120"/>
                      <a:pt x="210382" y="38058"/>
                    </a:cubicBezTo>
                    <a:cubicBezTo>
                      <a:pt x="136604" y="51795"/>
                      <a:pt x="66285" y="71105"/>
                      <a:pt x="0" y="93584"/>
                    </a:cubicBezTo>
                    <a:cubicBezTo>
                      <a:pt x="61097" y="59577"/>
                      <a:pt x="127190" y="28452"/>
                      <a:pt x="197221" y="3571"/>
                    </a:cubicBezTo>
                    <a:cubicBezTo>
                      <a:pt x="217299" y="-3538"/>
                      <a:pt x="237569" y="401"/>
                      <a:pt x="241699" y="11544"/>
                    </a:cubicBezTo>
                    <a:close/>
                  </a:path>
                </a:pathLst>
              </a:custGeom>
              <a:solidFill>
                <a:srgbClr val="FDC63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47490" y="3312314"/>
                <a:ext cx="259786" cy="274463"/>
              </a:xfrm>
              <a:custGeom>
                <a:rect b="b" l="l" r="r" t="t"/>
                <a:pathLst>
                  <a:path extrusionOk="0" h="274463" w="259786">
                    <a:moveTo>
                      <a:pt x="246407" y="8268"/>
                    </a:moveTo>
                    <a:cubicBezTo>
                      <a:pt x="267157" y="23254"/>
                      <a:pt x="263218" y="47847"/>
                      <a:pt x="238433" y="64850"/>
                    </a:cubicBezTo>
                    <a:cubicBezTo>
                      <a:pt x="152167" y="124506"/>
                      <a:pt x="70896" y="197516"/>
                      <a:pt x="0" y="274464"/>
                    </a:cubicBezTo>
                    <a:cubicBezTo>
                      <a:pt x="52451" y="186372"/>
                      <a:pt x="112684" y="100298"/>
                      <a:pt x="175703" y="21717"/>
                    </a:cubicBezTo>
                    <a:cubicBezTo>
                      <a:pt x="193763" y="-1050"/>
                      <a:pt x="225753" y="-6622"/>
                      <a:pt x="246503" y="8364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62736" y="3221276"/>
                <a:ext cx="43066" cy="34727"/>
              </a:xfrm>
              <a:custGeom>
                <a:rect b="b" l="l" r="r" t="t"/>
                <a:pathLst>
                  <a:path extrusionOk="0" h="34727" w="43066">
                    <a:moveTo>
                      <a:pt x="43055" y="16017"/>
                    </a:moveTo>
                    <a:cubicBezTo>
                      <a:pt x="43439" y="25624"/>
                      <a:pt x="34121" y="33789"/>
                      <a:pt x="22305" y="34654"/>
                    </a:cubicBezTo>
                    <a:cubicBezTo>
                      <a:pt x="10489" y="35518"/>
                      <a:pt x="498" y="28698"/>
                      <a:pt x="18" y="19091"/>
                    </a:cubicBezTo>
                    <a:cubicBezTo>
                      <a:pt x="-463" y="9581"/>
                      <a:pt x="8856" y="1031"/>
                      <a:pt x="20768" y="70"/>
                    </a:cubicBezTo>
                    <a:cubicBezTo>
                      <a:pt x="32776" y="-794"/>
                      <a:pt x="42671" y="6411"/>
                      <a:pt x="43055" y="15921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303095" y="3477904"/>
                <a:ext cx="38285" cy="33390"/>
              </a:xfrm>
              <a:custGeom>
                <a:rect b="b" l="l" r="r" t="t"/>
                <a:pathLst>
                  <a:path extrusionOk="0" h="33390" w="38285">
                    <a:moveTo>
                      <a:pt x="38247" y="17805"/>
                    </a:moveTo>
                    <a:cubicBezTo>
                      <a:pt x="37574" y="26931"/>
                      <a:pt x="28544" y="33848"/>
                      <a:pt x="18169" y="33367"/>
                    </a:cubicBezTo>
                    <a:cubicBezTo>
                      <a:pt x="7794" y="32791"/>
                      <a:pt x="-371" y="25010"/>
                      <a:pt x="13" y="15787"/>
                    </a:cubicBezTo>
                    <a:cubicBezTo>
                      <a:pt x="397" y="6565"/>
                      <a:pt x="9427" y="-544"/>
                      <a:pt x="20091" y="33"/>
                    </a:cubicBezTo>
                    <a:cubicBezTo>
                      <a:pt x="30754" y="609"/>
                      <a:pt x="38919" y="8583"/>
                      <a:pt x="38247" y="17805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267455" y="3665134"/>
                <a:ext cx="38285" cy="33390"/>
              </a:xfrm>
              <a:custGeom>
                <a:rect b="b" l="l" r="r" t="t"/>
                <a:pathLst>
                  <a:path extrusionOk="0" h="33390" w="38285">
                    <a:moveTo>
                      <a:pt x="38247" y="17805"/>
                    </a:moveTo>
                    <a:cubicBezTo>
                      <a:pt x="37575" y="26931"/>
                      <a:pt x="28544" y="33848"/>
                      <a:pt x="18169" y="33367"/>
                    </a:cubicBezTo>
                    <a:cubicBezTo>
                      <a:pt x="7698" y="32887"/>
                      <a:pt x="-371" y="25010"/>
                      <a:pt x="13" y="15787"/>
                    </a:cubicBezTo>
                    <a:cubicBezTo>
                      <a:pt x="397" y="6565"/>
                      <a:pt x="9428" y="-544"/>
                      <a:pt x="20091" y="33"/>
                    </a:cubicBezTo>
                    <a:cubicBezTo>
                      <a:pt x="30754" y="609"/>
                      <a:pt x="38919" y="8679"/>
                      <a:pt x="38247" y="17805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542225" y="3650752"/>
                <a:ext cx="35255" cy="29870"/>
              </a:xfrm>
              <a:custGeom>
                <a:rect b="b" l="l" r="r" t="t"/>
                <a:pathLst>
                  <a:path extrusionOk="0" h="29870" w="35255">
                    <a:moveTo>
                      <a:pt x="34668" y="16721"/>
                    </a:moveTo>
                    <a:cubicBezTo>
                      <a:pt x="31882" y="24790"/>
                      <a:pt x="22179" y="30650"/>
                      <a:pt x="12861" y="29786"/>
                    </a:cubicBezTo>
                    <a:cubicBezTo>
                      <a:pt x="3639" y="28921"/>
                      <a:pt x="-1837" y="21620"/>
                      <a:pt x="565" y="13359"/>
                    </a:cubicBezTo>
                    <a:cubicBezTo>
                      <a:pt x="2966" y="5097"/>
                      <a:pt x="12669" y="-859"/>
                      <a:pt x="22179" y="102"/>
                    </a:cubicBezTo>
                    <a:cubicBezTo>
                      <a:pt x="31786" y="1158"/>
                      <a:pt x="37262" y="8555"/>
                      <a:pt x="34572" y="16625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107984" y="3324694"/>
                <a:ext cx="30861" cy="25487"/>
              </a:xfrm>
              <a:custGeom>
                <a:rect b="b" l="l" r="r" t="t"/>
                <a:pathLst>
                  <a:path extrusionOk="0" h="25487" w="30861">
                    <a:moveTo>
                      <a:pt x="30853" y="12219"/>
                    </a:moveTo>
                    <a:cubicBezTo>
                      <a:pt x="31141" y="19232"/>
                      <a:pt x="24416" y="25188"/>
                      <a:pt x="15962" y="25476"/>
                    </a:cubicBezTo>
                    <a:cubicBezTo>
                      <a:pt x="7509" y="25764"/>
                      <a:pt x="400" y="20481"/>
                      <a:pt x="16" y="13468"/>
                    </a:cubicBezTo>
                    <a:cubicBezTo>
                      <a:pt x="-369" y="6455"/>
                      <a:pt x="6356" y="403"/>
                      <a:pt x="14810" y="19"/>
                    </a:cubicBezTo>
                    <a:cubicBezTo>
                      <a:pt x="23359" y="-365"/>
                      <a:pt x="30468" y="5110"/>
                      <a:pt x="30756" y="12219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39892" y="3230164"/>
                <a:ext cx="32007" cy="25693"/>
              </a:xfrm>
              <a:custGeom>
                <a:rect b="b" l="l" r="r" t="t"/>
                <a:pathLst>
                  <a:path extrusionOk="0" h="25693" w="32007">
                    <a:moveTo>
                      <a:pt x="31902" y="14622"/>
                    </a:moveTo>
                    <a:cubicBezTo>
                      <a:pt x="31518" y="21635"/>
                      <a:pt x="24121" y="26534"/>
                      <a:pt x="15379" y="25574"/>
                    </a:cubicBezTo>
                    <a:cubicBezTo>
                      <a:pt x="6637" y="24709"/>
                      <a:pt x="-279" y="18369"/>
                      <a:pt x="9" y="11260"/>
                    </a:cubicBezTo>
                    <a:cubicBezTo>
                      <a:pt x="297" y="4247"/>
                      <a:pt x="7694" y="-844"/>
                      <a:pt x="16532" y="117"/>
                    </a:cubicBezTo>
                    <a:cubicBezTo>
                      <a:pt x="25370" y="1077"/>
                      <a:pt x="32287" y="7610"/>
                      <a:pt x="31998" y="14622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66794" y="3560349"/>
                <a:ext cx="27043" cy="24519"/>
              </a:xfrm>
              <a:custGeom>
                <a:rect b="b" l="l" r="r" t="t"/>
                <a:pathLst>
                  <a:path extrusionOk="0" h="24519" w="27043">
                    <a:moveTo>
                      <a:pt x="26988" y="11827"/>
                    </a:moveTo>
                    <a:cubicBezTo>
                      <a:pt x="27660" y="18552"/>
                      <a:pt x="22185" y="24316"/>
                      <a:pt x="14884" y="24508"/>
                    </a:cubicBezTo>
                    <a:cubicBezTo>
                      <a:pt x="7487" y="24796"/>
                      <a:pt x="858" y="19608"/>
                      <a:pt x="90" y="12884"/>
                    </a:cubicBezTo>
                    <a:cubicBezTo>
                      <a:pt x="-775" y="6159"/>
                      <a:pt x="4701" y="395"/>
                      <a:pt x="12194" y="11"/>
                    </a:cubicBezTo>
                    <a:cubicBezTo>
                      <a:pt x="19687" y="-277"/>
                      <a:pt x="26316" y="5007"/>
                      <a:pt x="26988" y="11731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55861" y="3690420"/>
                <a:ext cx="24320" cy="23744"/>
              </a:xfrm>
              <a:custGeom>
                <a:rect b="b" l="l" r="r" t="t"/>
                <a:pathLst>
                  <a:path extrusionOk="0" h="23744" w="24320">
                    <a:moveTo>
                      <a:pt x="24291" y="12308"/>
                    </a:moveTo>
                    <a:cubicBezTo>
                      <a:pt x="23330" y="18840"/>
                      <a:pt x="17182" y="23932"/>
                      <a:pt x="10553" y="23740"/>
                    </a:cubicBezTo>
                    <a:cubicBezTo>
                      <a:pt x="4021" y="23548"/>
                      <a:pt x="-686" y="17976"/>
                      <a:pt x="82" y="11443"/>
                    </a:cubicBezTo>
                    <a:cubicBezTo>
                      <a:pt x="851" y="4815"/>
                      <a:pt x="6999" y="-277"/>
                      <a:pt x="13723" y="12"/>
                    </a:cubicBezTo>
                    <a:cubicBezTo>
                      <a:pt x="20544" y="300"/>
                      <a:pt x="25155" y="5776"/>
                      <a:pt x="24194" y="12308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65618" y="3323807"/>
                <a:ext cx="38983" cy="31883"/>
              </a:xfrm>
              <a:custGeom>
                <a:rect b="b" l="l" r="r" t="t"/>
                <a:pathLst>
                  <a:path extrusionOk="0" h="31883" w="38983">
                    <a:moveTo>
                      <a:pt x="38935" y="18197"/>
                    </a:moveTo>
                    <a:cubicBezTo>
                      <a:pt x="38262" y="26843"/>
                      <a:pt x="29040" y="32895"/>
                      <a:pt x="18377" y="31743"/>
                    </a:cubicBezTo>
                    <a:cubicBezTo>
                      <a:pt x="7714" y="30590"/>
                      <a:pt x="-548" y="22712"/>
                      <a:pt x="28" y="13971"/>
                    </a:cubicBezTo>
                    <a:cubicBezTo>
                      <a:pt x="509" y="5229"/>
                      <a:pt x="9731" y="-1016"/>
                      <a:pt x="20586" y="137"/>
                    </a:cubicBezTo>
                    <a:cubicBezTo>
                      <a:pt x="31346" y="1386"/>
                      <a:pt x="39703" y="9455"/>
                      <a:pt x="38935" y="18101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557776" y="3421642"/>
                <a:ext cx="56678" cy="43325"/>
              </a:xfrm>
              <a:custGeom>
                <a:rect b="b" l="l" r="r" t="t"/>
                <a:pathLst>
                  <a:path extrusionOk="0" h="43325" w="56678">
                    <a:moveTo>
                      <a:pt x="0" y="32566"/>
                    </a:moveTo>
                    <a:cubicBezTo>
                      <a:pt x="11816" y="21422"/>
                      <a:pt x="23824" y="10567"/>
                      <a:pt x="35928" y="0"/>
                    </a:cubicBezTo>
                    <a:cubicBezTo>
                      <a:pt x="43133" y="14602"/>
                      <a:pt x="50050" y="29012"/>
                      <a:pt x="56678" y="43325"/>
                    </a:cubicBezTo>
                    <a:cubicBezTo>
                      <a:pt x="37754" y="39483"/>
                      <a:pt x="18925" y="35928"/>
                      <a:pt x="0" y="32566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212327" y="3581206"/>
                <a:ext cx="47840" cy="46687"/>
              </a:xfrm>
              <a:custGeom>
                <a:rect b="b" l="l" r="r" t="t"/>
                <a:pathLst>
                  <a:path extrusionOk="0" h="46687" w="47840">
                    <a:moveTo>
                      <a:pt x="0" y="0"/>
                    </a:moveTo>
                    <a:cubicBezTo>
                      <a:pt x="16139" y="5572"/>
                      <a:pt x="32086" y="11240"/>
                      <a:pt x="47840" y="17004"/>
                    </a:cubicBezTo>
                    <a:cubicBezTo>
                      <a:pt x="34583" y="26802"/>
                      <a:pt x="21615" y="36697"/>
                      <a:pt x="9030" y="46688"/>
                    </a:cubicBezTo>
                    <a:cubicBezTo>
                      <a:pt x="6148" y="31125"/>
                      <a:pt x="3170" y="15563"/>
                      <a:pt x="0" y="0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146618" y="3650661"/>
                <a:ext cx="78581" cy="61577"/>
              </a:xfrm>
              <a:custGeom>
                <a:rect b="b" l="l" r="r" t="t"/>
                <a:pathLst>
                  <a:path extrusionOk="0" h="61577" w="78581">
                    <a:moveTo>
                      <a:pt x="37465" y="0"/>
                    </a:moveTo>
                    <a:cubicBezTo>
                      <a:pt x="42076" y="5668"/>
                      <a:pt x="46688" y="11432"/>
                      <a:pt x="51203" y="17196"/>
                    </a:cubicBezTo>
                    <a:cubicBezTo>
                      <a:pt x="60329" y="16811"/>
                      <a:pt x="69455" y="16523"/>
                      <a:pt x="78581" y="16331"/>
                    </a:cubicBezTo>
                    <a:cubicBezTo>
                      <a:pt x="72337" y="22191"/>
                      <a:pt x="66285" y="28147"/>
                      <a:pt x="60137" y="34007"/>
                    </a:cubicBezTo>
                    <a:cubicBezTo>
                      <a:pt x="62250" y="40828"/>
                      <a:pt x="64364" y="47552"/>
                      <a:pt x="66477" y="54373"/>
                    </a:cubicBezTo>
                    <a:cubicBezTo>
                      <a:pt x="58215" y="52163"/>
                      <a:pt x="49858" y="50050"/>
                      <a:pt x="41596" y="47936"/>
                    </a:cubicBezTo>
                    <a:cubicBezTo>
                      <a:pt x="33911" y="52451"/>
                      <a:pt x="26226" y="56967"/>
                      <a:pt x="18541" y="61578"/>
                    </a:cubicBezTo>
                    <a:cubicBezTo>
                      <a:pt x="19405" y="54469"/>
                      <a:pt x="20174" y="47264"/>
                      <a:pt x="21038" y="40155"/>
                    </a:cubicBezTo>
                    <a:cubicBezTo>
                      <a:pt x="14025" y="36313"/>
                      <a:pt x="7013" y="32662"/>
                      <a:pt x="0" y="29012"/>
                    </a:cubicBezTo>
                    <a:cubicBezTo>
                      <a:pt x="8934" y="26322"/>
                      <a:pt x="17868" y="23632"/>
                      <a:pt x="26898" y="21134"/>
                    </a:cubicBezTo>
                    <a:cubicBezTo>
                      <a:pt x="30357" y="14122"/>
                      <a:pt x="33911" y="7109"/>
                      <a:pt x="37465" y="96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211174" y="3828093"/>
                <a:ext cx="28020" cy="273016"/>
              </a:xfrm>
              <a:custGeom>
                <a:rect b="b" l="l" r="r" t="t"/>
                <a:pathLst>
                  <a:path extrusionOk="0" h="273016" w="28020">
                    <a:moveTo>
                      <a:pt x="14698" y="273017"/>
                    </a:moveTo>
                    <a:cubicBezTo>
                      <a:pt x="6821" y="273017"/>
                      <a:pt x="0" y="255341"/>
                      <a:pt x="0" y="233438"/>
                    </a:cubicBezTo>
                    <a:cubicBezTo>
                      <a:pt x="384" y="157066"/>
                      <a:pt x="4035" y="79254"/>
                      <a:pt x="10183" y="0"/>
                    </a:cubicBezTo>
                    <a:cubicBezTo>
                      <a:pt x="18444" y="79254"/>
                      <a:pt x="24593" y="157066"/>
                      <a:pt x="27955" y="233342"/>
                    </a:cubicBezTo>
                    <a:cubicBezTo>
                      <a:pt x="28723" y="255148"/>
                      <a:pt x="22671" y="272920"/>
                      <a:pt x="14794" y="273017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299842" y="3804269"/>
                <a:ext cx="64317" cy="174189"/>
              </a:xfrm>
              <a:custGeom>
                <a:rect b="b" l="l" r="r" t="t"/>
                <a:pathLst>
                  <a:path extrusionOk="0" h="174189" w="64317">
                    <a:moveTo>
                      <a:pt x="54181" y="172052"/>
                    </a:moveTo>
                    <a:cubicBezTo>
                      <a:pt x="45919" y="178008"/>
                      <a:pt x="38330" y="171092"/>
                      <a:pt x="36409" y="156586"/>
                    </a:cubicBezTo>
                    <a:cubicBezTo>
                      <a:pt x="29684" y="105864"/>
                      <a:pt x="17196" y="53508"/>
                      <a:pt x="0" y="0"/>
                    </a:cubicBezTo>
                    <a:cubicBezTo>
                      <a:pt x="27090" y="47552"/>
                      <a:pt x="48417" y="93952"/>
                      <a:pt x="62730" y="138430"/>
                    </a:cubicBezTo>
                    <a:cubicBezTo>
                      <a:pt x="66861" y="151206"/>
                      <a:pt x="62538" y="166096"/>
                      <a:pt x="54277" y="172052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66030" y="3741827"/>
                <a:ext cx="190666" cy="147629"/>
              </a:xfrm>
              <a:custGeom>
                <a:rect b="b" l="l" r="r" t="t"/>
                <a:pathLst>
                  <a:path extrusionOk="0" h="147629" w="190666">
                    <a:moveTo>
                      <a:pt x="180506" y="137373"/>
                    </a:moveTo>
                    <a:cubicBezTo>
                      <a:pt x="166961" y="150053"/>
                      <a:pt x="149765" y="151302"/>
                      <a:pt x="140063" y="139294"/>
                    </a:cubicBezTo>
                    <a:cubicBezTo>
                      <a:pt x="105767" y="97410"/>
                      <a:pt x="58311" y="49858"/>
                      <a:pt x="0" y="0"/>
                    </a:cubicBezTo>
                    <a:cubicBezTo>
                      <a:pt x="68590" y="35544"/>
                      <a:pt x="128919" y="69839"/>
                      <a:pt x="179641" y="99619"/>
                    </a:cubicBezTo>
                    <a:cubicBezTo>
                      <a:pt x="194339" y="108265"/>
                      <a:pt x="194051" y="124788"/>
                      <a:pt x="180506" y="137373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8139" y="3805614"/>
                <a:ext cx="73772" cy="282818"/>
              </a:xfrm>
              <a:custGeom>
                <a:rect b="b" l="l" r="r" t="t"/>
                <a:pathLst>
                  <a:path extrusionOk="0" h="282818" w="73772">
                    <a:moveTo>
                      <a:pt x="23242" y="278781"/>
                    </a:moveTo>
                    <a:cubicBezTo>
                      <a:pt x="10753" y="268309"/>
                      <a:pt x="-1159" y="244197"/>
                      <a:pt x="90" y="224216"/>
                    </a:cubicBezTo>
                    <a:cubicBezTo>
                      <a:pt x="4605" y="154376"/>
                      <a:pt x="31119" y="78773"/>
                      <a:pt x="73772" y="0"/>
                    </a:cubicBezTo>
                    <a:cubicBezTo>
                      <a:pt x="47738" y="88572"/>
                      <a:pt x="35058" y="174166"/>
                      <a:pt x="40726" y="255533"/>
                    </a:cubicBezTo>
                    <a:cubicBezTo>
                      <a:pt x="42167" y="278877"/>
                      <a:pt x="35826" y="289156"/>
                      <a:pt x="23338" y="278781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278061" y="4108682"/>
                <a:ext cx="16082" cy="30301"/>
              </a:xfrm>
              <a:custGeom>
                <a:rect b="b" l="l" r="r" t="t"/>
                <a:pathLst>
                  <a:path extrusionOk="0" h="30301" w="16082">
                    <a:moveTo>
                      <a:pt x="358" y="15963"/>
                    </a:moveTo>
                    <a:cubicBezTo>
                      <a:pt x="1607" y="7510"/>
                      <a:pt x="6218" y="497"/>
                      <a:pt x="10637" y="17"/>
                    </a:cubicBezTo>
                    <a:cubicBezTo>
                      <a:pt x="15056" y="-368"/>
                      <a:pt x="17266" y="5973"/>
                      <a:pt x="15441" y="14330"/>
                    </a:cubicBezTo>
                    <a:cubicBezTo>
                      <a:pt x="13615" y="22688"/>
                      <a:pt x="9004" y="29893"/>
                      <a:pt x="5162" y="30277"/>
                    </a:cubicBezTo>
                    <a:cubicBezTo>
                      <a:pt x="1223" y="30757"/>
                      <a:pt x="-890" y="24225"/>
                      <a:pt x="358" y="15867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161200" y="3877277"/>
                <a:ext cx="25810" cy="31703"/>
              </a:xfrm>
              <a:custGeom>
                <a:rect b="b" l="l" r="r" t="t"/>
                <a:pathLst>
                  <a:path extrusionOk="0" h="31703" w="25810">
                    <a:moveTo>
                      <a:pt x="116" y="15756"/>
                    </a:moveTo>
                    <a:cubicBezTo>
                      <a:pt x="-844" y="7014"/>
                      <a:pt x="4247" y="-95"/>
                      <a:pt x="11548" y="1"/>
                    </a:cubicBezTo>
                    <a:cubicBezTo>
                      <a:pt x="18849" y="1"/>
                      <a:pt x="25189" y="7206"/>
                      <a:pt x="25766" y="15948"/>
                    </a:cubicBezTo>
                    <a:cubicBezTo>
                      <a:pt x="26342" y="24690"/>
                      <a:pt x="21251" y="31798"/>
                      <a:pt x="14334" y="31702"/>
                    </a:cubicBezTo>
                    <a:cubicBezTo>
                      <a:pt x="7417" y="31702"/>
                      <a:pt x="1077" y="24497"/>
                      <a:pt x="20" y="15756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441058" y="3704817"/>
                <a:ext cx="32953" cy="30973"/>
              </a:xfrm>
              <a:custGeom>
                <a:rect b="b" l="l" r="r" t="t"/>
                <a:pathLst>
                  <a:path extrusionOk="0" h="30973" w="32953">
                    <a:moveTo>
                      <a:pt x="384" y="14723"/>
                    </a:moveTo>
                    <a:cubicBezTo>
                      <a:pt x="2305" y="6077"/>
                      <a:pt x="11047" y="-455"/>
                      <a:pt x="20077" y="25"/>
                    </a:cubicBezTo>
                    <a:cubicBezTo>
                      <a:pt x="29107" y="505"/>
                      <a:pt x="34679" y="7902"/>
                      <a:pt x="32470" y="16356"/>
                    </a:cubicBezTo>
                    <a:cubicBezTo>
                      <a:pt x="30260" y="24810"/>
                      <a:pt x="21422" y="31342"/>
                      <a:pt x="12680" y="30958"/>
                    </a:cubicBezTo>
                    <a:cubicBezTo>
                      <a:pt x="3938" y="30574"/>
                      <a:pt x="-1537" y="23369"/>
                      <a:pt x="384" y="14723"/>
                    </a:cubicBezTo>
                    <a:close/>
                  </a:path>
                </a:pathLst>
              </a:custGeom>
              <a:solidFill>
                <a:srgbClr val="FDC63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278217" y="4023772"/>
                <a:ext cx="14778" cy="22970"/>
              </a:xfrm>
              <a:custGeom>
                <a:rect b="b" l="l" r="r" t="t"/>
                <a:pathLst>
                  <a:path extrusionOk="0" h="22970" w="14778">
                    <a:moveTo>
                      <a:pt x="10" y="11821"/>
                    </a:moveTo>
                    <a:cubicBezTo>
                      <a:pt x="683" y="5481"/>
                      <a:pt x="4621" y="197"/>
                      <a:pt x="8752" y="5"/>
                    </a:cubicBezTo>
                    <a:cubicBezTo>
                      <a:pt x="12883" y="-187"/>
                      <a:pt x="15477" y="4809"/>
                      <a:pt x="14612" y="11149"/>
                    </a:cubicBezTo>
                    <a:cubicBezTo>
                      <a:pt x="13651" y="17489"/>
                      <a:pt x="9809" y="22773"/>
                      <a:pt x="5870" y="22965"/>
                    </a:cubicBezTo>
                    <a:cubicBezTo>
                      <a:pt x="2027" y="23157"/>
                      <a:pt x="-566" y="18162"/>
                      <a:pt x="106" y="11821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184648" y="4114938"/>
                <a:ext cx="11715" cy="22682"/>
              </a:xfrm>
              <a:custGeom>
                <a:rect b="b" l="l" r="r" t="t"/>
                <a:pathLst>
                  <a:path extrusionOk="0" h="22682" w="11715">
                    <a:moveTo>
                      <a:pt x="300" y="11053"/>
                    </a:moveTo>
                    <a:cubicBezTo>
                      <a:pt x="-757" y="4713"/>
                      <a:pt x="1069" y="-187"/>
                      <a:pt x="4335" y="5"/>
                    </a:cubicBezTo>
                    <a:cubicBezTo>
                      <a:pt x="7505" y="198"/>
                      <a:pt x="10771" y="5385"/>
                      <a:pt x="11540" y="11629"/>
                    </a:cubicBezTo>
                    <a:cubicBezTo>
                      <a:pt x="12308" y="17874"/>
                      <a:pt x="10483" y="22869"/>
                      <a:pt x="7505" y="22677"/>
                    </a:cubicBezTo>
                    <a:cubicBezTo>
                      <a:pt x="4527" y="22485"/>
                      <a:pt x="1357" y="17297"/>
                      <a:pt x="300" y="11053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43526" y="3806957"/>
                <a:ext cx="21552" cy="23441"/>
              </a:xfrm>
              <a:custGeom>
                <a:rect b="b" l="l" r="r" t="t"/>
                <a:pathLst>
                  <a:path extrusionOk="0" h="23441" w="21552">
                    <a:moveTo>
                      <a:pt x="121" y="11625"/>
                    </a:moveTo>
                    <a:cubicBezTo>
                      <a:pt x="1082" y="5093"/>
                      <a:pt x="6654" y="-95"/>
                      <a:pt x="12610" y="1"/>
                    </a:cubicBezTo>
                    <a:cubicBezTo>
                      <a:pt x="18566" y="1"/>
                      <a:pt x="22505" y="5381"/>
                      <a:pt x="21352" y="11817"/>
                    </a:cubicBezTo>
                    <a:cubicBezTo>
                      <a:pt x="20199" y="18254"/>
                      <a:pt x="14627" y="23441"/>
                      <a:pt x="8863" y="23441"/>
                    </a:cubicBezTo>
                    <a:cubicBezTo>
                      <a:pt x="3099" y="23441"/>
                      <a:pt x="-743" y="18158"/>
                      <a:pt x="121" y="11625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569537" y="3728246"/>
                <a:ext cx="25101" cy="21289"/>
              </a:xfrm>
              <a:custGeom>
                <a:rect b="b" l="l" r="r" t="t"/>
                <a:pathLst>
                  <a:path extrusionOk="0" h="21289" w="25101">
                    <a:moveTo>
                      <a:pt x="728" y="9930"/>
                    </a:moveTo>
                    <a:cubicBezTo>
                      <a:pt x="3033" y="3974"/>
                      <a:pt x="10238" y="-445"/>
                      <a:pt x="16867" y="36"/>
                    </a:cubicBezTo>
                    <a:cubicBezTo>
                      <a:pt x="23495" y="516"/>
                      <a:pt x="26761" y="5704"/>
                      <a:pt x="24264" y="11467"/>
                    </a:cubicBezTo>
                    <a:cubicBezTo>
                      <a:pt x="21766" y="17327"/>
                      <a:pt x="14465" y="21650"/>
                      <a:pt x="8125" y="21266"/>
                    </a:cubicBezTo>
                    <a:cubicBezTo>
                      <a:pt x="1785" y="20882"/>
                      <a:pt x="-1578" y="15790"/>
                      <a:pt x="728" y="9834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422571" y="3895909"/>
                <a:ext cx="20074" cy="22202"/>
              </a:xfrm>
              <a:custGeom>
                <a:rect b="b" l="l" r="r" t="t"/>
                <a:pathLst>
                  <a:path extrusionOk="0" h="22202" w="20074">
                    <a:moveTo>
                      <a:pt x="714" y="11437"/>
                    </a:moveTo>
                    <a:cubicBezTo>
                      <a:pt x="2732" y="5289"/>
                      <a:pt x="8591" y="102"/>
                      <a:pt x="13779" y="6"/>
                    </a:cubicBezTo>
                    <a:cubicBezTo>
                      <a:pt x="19063" y="-187"/>
                      <a:pt x="21464" y="4617"/>
                      <a:pt x="19255" y="10765"/>
                    </a:cubicBezTo>
                    <a:cubicBezTo>
                      <a:pt x="17045" y="16817"/>
                      <a:pt x="11089" y="22004"/>
                      <a:pt x="6094" y="22197"/>
                    </a:cubicBezTo>
                    <a:cubicBezTo>
                      <a:pt x="1098" y="22389"/>
                      <a:pt x="-1303" y="17585"/>
                      <a:pt x="714" y="11437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85899" y="3680244"/>
                <a:ext cx="24583" cy="24118"/>
              </a:xfrm>
              <a:custGeom>
                <a:rect b="b" l="l" r="r" t="t"/>
                <a:pathLst>
                  <a:path extrusionOk="0" h="24118" w="24583">
                    <a:moveTo>
                      <a:pt x="102" y="12301"/>
                    </a:moveTo>
                    <a:cubicBezTo>
                      <a:pt x="-762" y="5673"/>
                      <a:pt x="3945" y="101"/>
                      <a:pt x="10766" y="5"/>
                    </a:cubicBezTo>
                    <a:cubicBezTo>
                      <a:pt x="17586" y="-187"/>
                      <a:pt x="23734" y="5193"/>
                      <a:pt x="24503" y="11821"/>
                    </a:cubicBezTo>
                    <a:cubicBezTo>
                      <a:pt x="25271" y="18449"/>
                      <a:pt x="20468" y="23925"/>
                      <a:pt x="13840" y="24117"/>
                    </a:cubicBezTo>
                    <a:cubicBezTo>
                      <a:pt x="7211" y="24213"/>
                      <a:pt x="1063" y="19026"/>
                      <a:pt x="102" y="12397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153899" y="4026655"/>
                <a:ext cx="18808" cy="29025"/>
              </a:xfrm>
              <a:custGeom>
                <a:rect b="b" l="l" r="r" t="t"/>
                <a:pathLst>
                  <a:path extrusionOk="0" h="29025" w="18808">
                    <a:moveTo>
                      <a:pt x="405" y="14126"/>
                    </a:moveTo>
                    <a:cubicBezTo>
                      <a:pt x="-1132" y="6152"/>
                      <a:pt x="1846" y="-188"/>
                      <a:pt x="7033" y="4"/>
                    </a:cubicBezTo>
                    <a:cubicBezTo>
                      <a:pt x="12221" y="196"/>
                      <a:pt x="17408" y="6825"/>
                      <a:pt x="18561" y="14894"/>
                    </a:cubicBezTo>
                    <a:cubicBezTo>
                      <a:pt x="19714" y="22868"/>
                      <a:pt x="16736" y="29304"/>
                      <a:pt x="11932" y="29016"/>
                    </a:cubicBezTo>
                    <a:cubicBezTo>
                      <a:pt x="7129" y="28824"/>
                      <a:pt x="1942" y="22099"/>
                      <a:pt x="405" y="14030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12705" y="3950288"/>
                <a:ext cx="32950" cy="38329"/>
              </a:xfrm>
              <a:custGeom>
                <a:rect b="b" l="l" r="r" t="t"/>
                <a:pathLst>
                  <a:path extrusionOk="0" h="38329" w="32950">
                    <a:moveTo>
                      <a:pt x="32950" y="2113"/>
                    </a:moveTo>
                    <a:cubicBezTo>
                      <a:pt x="31990" y="14314"/>
                      <a:pt x="31413" y="26418"/>
                      <a:pt x="31413" y="38330"/>
                    </a:cubicBezTo>
                    <a:cubicBezTo>
                      <a:pt x="21230" y="25457"/>
                      <a:pt x="10759" y="12681"/>
                      <a:pt x="0" y="0"/>
                    </a:cubicBezTo>
                    <a:cubicBezTo>
                      <a:pt x="10951" y="769"/>
                      <a:pt x="21999" y="1537"/>
                      <a:pt x="32950" y="2113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211654" y="3762193"/>
                <a:ext cx="39194" cy="45438"/>
              </a:xfrm>
              <a:custGeom>
                <a:rect b="b" l="l" r="r" t="t"/>
                <a:pathLst>
                  <a:path extrusionOk="0" h="45438" w="39194">
                    <a:moveTo>
                      <a:pt x="39194" y="45439"/>
                    </a:moveTo>
                    <a:cubicBezTo>
                      <a:pt x="26418" y="40059"/>
                      <a:pt x="13353" y="34776"/>
                      <a:pt x="0" y="29396"/>
                    </a:cubicBezTo>
                    <a:cubicBezTo>
                      <a:pt x="10567" y="19597"/>
                      <a:pt x="21519" y="9799"/>
                      <a:pt x="32854" y="0"/>
                    </a:cubicBezTo>
                    <a:cubicBezTo>
                      <a:pt x="35064" y="15178"/>
                      <a:pt x="37177" y="30357"/>
                      <a:pt x="39194" y="45439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72179" y="3998704"/>
                <a:ext cx="28819" cy="37081"/>
              </a:xfrm>
              <a:custGeom>
                <a:rect b="b" l="l" r="r" t="t"/>
                <a:pathLst>
                  <a:path extrusionOk="0" h="37081" w="28819">
                    <a:moveTo>
                      <a:pt x="28820" y="0"/>
                    </a:moveTo>
                    <a:cubicBezTo>
                      <a:pt x="28339" y="12200"/>
                      <a:pt x="27475" y="24304"/>
                      <a:pt x="26034" y="36313"/>
                    </a:cubicBezTo>
                    <a:cubicBezTo>
                      <a:pt x="17388" y="36697"/>
                      <a:pt x="8742" y="36889"/>
                      <a:pt x="0" y="37081"/>
                    </a:cubicBezTo>
                    <a:cubicBezTo>
                      <a:pt x="9222" y="24689"/>
                      <a:pt x="18829" y="12296"/>
                      <a:pt x="28820" y="0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13099" y="4097651"/>
                <a:ext cx="32854" cy="52835"/>
              </a:xfrm>
              <a:custGeom>
                <a:rect b="b" l="l" r="r" t="t"/>
                <a:pathLst>
                  <a:path extrusionOk="0" h="52835" w="32854">
                    <a:moveTo>
                      <a:pt x="6340" y="52836"/>
                    </a:moveTo>
                    <a:cubicBezTo>
                      <a:pt x="7013" y="47456"/>
                      <a:pt x="7685" y="42173"/>
                      <a:pt x="8166" y="36793"/>
                    </a:cubicBezTo>
                    <a:cubicBezTo>
                      <a:pt x="5476" y="36409"/>
                      <a:pt x="2786" y="36024"/>
                      <a:pt x="0" y="35640"/>
                    </a:cubicBezTo>
                    <a:cubicBezTo>
                      <a:pt x="3458" y="30837"/>
                      <a:pt x="7013" y="26034"/>
                      <a:pt x="10759" y="21326"/>
                    </a:cubicBezTo>
                    <a:cubicBezTo>
                      <a:pt x="12200" y="15178"/>
                      <a:pt x="13545" y="9030"/>
                      <a:pt x="14890" y="2882"/>
                    </a:cubicBezTo>
                    <a:cubicBezTo>
                      <a:pt x="17003" y="5380"/>
                      <a:pt x="19021" y="7877"/>
                      <a:pt x="20942" y="10279"/>
                    </a:cubicBezTo>
                    <a:cubicBezTo>
                      <a:pt x="24881" y="6917"/>
                      <a:pt x="28819" y="3458"/>
                      <a:pt x="32854" y="0"/>
                    </a:cubicBezTo>
                    <a:cubicBezTo>
                      <a:pt x="30068" y="6244"/>
                      <a:pt x="27282" y="12585"/>
                      <a:pt x="24497" y="18829"/>
                    </a:cubicBezTo>
                    <a:cubicBezTo>
                      <a:pt x="25169" y="22767"/>
                      <a:pt x="25745" y="26706"/>
                      <a:pt x="26226" y="30645"/>
                    </a:cubicBezTo>
                    <a:cubicBezTo>
                      <a:pt x="22863" y="32182"/>
                      <a:pt x="19501" y="33719"/>
                      <a:pt x="16235" y="35160"/>
                    </a:cubicBezTo>
                    <a:cubicBezTo>
                      <a:pt x="12873" y="41116"/>
                      <a:pt x="9606" y="46976"/>
                      <a:pt x="6436" y="52836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>
              <a:off x="11550340" y="1526366"/>
              <a:ext cx="589803" cy="934134"/>
              <a:chOff x="8549951" y="1526366"/>
              <a:chExt cx="589803" cy="934134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8996325" y="1575145"/>
                <a:ext cx="64799" cy="295133"/>
              </a:xfrm>
              <a:custGeom>
                <a:rect b="b" l="l" r="r" t="t"/>
                <a:pathLst>
                  <a:path extrusionOk="0" h="295133" w="64799">
                    <a:moveTo>
                      <a:pt x="32809" y="22"/>
                    </a:moveTo>
                    <a:cubicBezTo>
                      <a:pt x="53847" y="790"/>
                      <a:pt x="67872" y="21540"/>
                      <a:pt x="64222" y="45652"/>
                    </a:cubicBezTo>
                    <a:cubicBezTo>
                      <a:pt x="51541" y="129805"/>
                      <a:pt x="39533" y="213094"/>
                      <a:pt x="29062" y="295133"/>
                    </a:cubicBezTo>
                    <a:cubicBezTo>
                      <a:pt x="20993" y="212709"/>
                      <a:pt x="11194" y="128845"/>
                      <a:pt x="435" y="43539"/>
                    </a:cubicBezTo>
                    <a:cubicBezTo>
                      <a:pt x="-2735" y="19138"/>
                      <a:pt x="11770" y="-747"/>
                      <a:pt x="32809" y="22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8781485" y="1713799"/>
                <a:ext cx="146107" cy="181551"/>
              </a:xfrm>
              <a:custGeom>
                <a:rect b="b" l="l" r="r" t="t"/>
                <a:pathLst>
                  <a:path extrusionOk="0" h="181551" w="146107">
                    <a:moveTo>
                      <a:pt x="8062" y="2967"/>
                    </a:moveTo>
                    <a:cubicBezTo>
                      <a:pt x="20071" y="-4334"/>
                      <a:pt x="38227" y="2294"/>
                      <a:pt x="48218" y="17857"/>
                    </a:cubicBezTo>
                    <a:cubicBezTo>
                      <a:pt x="82993" y="71653"/>
                      <a:pt x="116039" y="126603"/>
                      <a:pt x="146108" y="181552"/>
                    </a:cubicBezTo>
                    <a:cubicBezTo>
                      <a:pt x="104800" y="132943"/>
                      <a:pt x="59553" y="85102"/>
                      <a:pt x="11521" y="39568"/>
                    </a:cubicBezTo>
                    <a:cubicBezTo>
                      <a:pt x="-2217" y="26599"/>
                      <a:pt x="-4042" y="10268"/>
                      <a:pt x="8062" y="3063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8549951" y="1832093"/>
                <a:ext cx="315199" cy="130023"/>
              </a:xfrm>
              <a:custGeom>
                <a:rect b="b" l="l" r="r" t="t"/>
                <a:pathLst>
                  <a:path extrusionOk="0" h="130023" w="315199">
                    <a:moveTo>
                      <a:pt x="971" y="15129"/>
                    </a:moveTo>
                    <a:cubicBezTo>
                      <a:pt x="6543" y="431"/>
                      <a:pt x="33537" y="-4756"/>
                      <a:pt x="59955" y="4946"/>
                    </a:cubicBezTo>
                    <a:cubicBezTo>
                      <a:pt x="151985" y="38857"/>
                      <a:pt x="237963" y="82855"/>
                      <a:pt x="315199" y="130023"/>
                    </a:cubicBezTo>
                    <a:cubicBezTo>
                      <a:pt x="230758" y="97937"/>
                      <a:pt x="139305" y="69598"/>
                      <a:pt x="42279" y="50481"/>
                    </a:cubicBezTo>
                    <a:cubicBezTo>
                      <a:pt x="14420" y="44909"/>
                      <a:pt x="-4601" y="29731"/>
                      <a:pt x="971" y="15033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8838331" y="1531290"/>
                <a:ext cx="43066" cy="34727"/>
              </a:xfrm>
              <a:custGeom>
                <a:rect b="b" l="l" r="r" t="t"/>
                <a:pathLst>
                  <a:path extrusionOk="0" h="34727" w="43066">
                    <a:moveTo>
                      <a:pt x="43055" y="16017"/>
                    </a:moveTo>
                    <a:cubicBezTo>
                      <a:pt x="43439" y="25624"/>
                      <a:pt x="34121" y="33789"/>
                      <a:pt x="22305" y="34654"/>
                    </a:cubicBezTo>
                    <a:cubicBezTo>
                      <a:pt x="10489" y="35518"/>
                      <a:pt x="498" y="28698"/>
                      <a:pt x="18" y="19091"/>
                    </a:cubicBezTo>
                    <a:cubicBezTo>
                      <a:pt x="-463" y="9581"/>
                      <a:pt x="8856" y="1031"/>
                      <a:pt x="20768" y="70"/>
                    </a:cubicBezTo>
                    <a:cubicBezTo>
                      <a:pt x="32776" y="-794"/>
                      <a:pt x="42671" y="6411"/>
                      <a:pt x="43055" y="15921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9078690" y="1787918"/>
                <a:ext cx="38285" cy="33390"/>
              </a:xfrm>
              <a:custGeom>
                <a:rect b="b" l="l" r="r" t="t"/>
                <a:pathLst>
                  <a:path extrusionOk="0" h="33390" w="38285">
                    <a:moveTo>
                      <a:pt x="38247" y="17805"/>
                    </a:moveTo>
                    <a:cubicBezTo>
                      <a:pt x="37574" y="26931"/>
                      <a:pt x="28544" y="33848"/>
                      <a:pt x="18169" y="33367"/>
                    </a:cubicBezTo>
                    <a:cubicBezTo>
                      <a:pt x="7794" y="32791"/>
                      <a:pt x="-371" y="25010"/>
                      <a:pt x="13" y="15787"/>
                    </a:cubicBezTo>
                    <a:cubicBezTo>
                      <a:pt x="397" y="6565"/>
                      <a:pt x="9427" y="-544"/>
                      <a:pt x="20091" y="33"/>
                    </a:cubicBezTo>
                    <a:cubicBezTo>
                      <a:pt x="30754" y="609"/>
                      <a:pt x="38919" y="8583"/>
                      <a:pt x="38247" y="17805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9043050" y="1975148"/>
                <a:ext cx="38285" cy="33390"/>
              </a:xfrm>
              <a:custGeom>
                <a:rect b="b" l="l" r="r" t="t"/>
                <a:pathLst>
                  <a:path extrusionOk="0" h="33390" w="38285">
                    <a:moveTo>
                      <a:pt x="38247" y="17805"/>
                    </a:moveTo>
                    <a:cubicBezTo>
                      <a:pt x="37575" y="26931"/>
                      <a:pt x="28544" y="33848"/>
                      <a:pt x="18169" y="33367"/>
                    </a:cubicBezTo>
                    <a:cubicBezTo>
                      <a:pt x="7698" y="32887"/>
                      <a:pt x="-371" y="25010"/>
                      <a:pt x="13" y="15787"/>
                    </a:cubicBezTo>
                    <a:cubicBezTo>
                      <a:pt x="397" y="6565"/>
                      <a:pt x="9428" y="-544"/>
                      <a:pt x="20091" y="33"/>
                    </a:cubicBezTo>
                    <a:cubicBezTo>
                      <a:pt x="30754" y="609"/>
                      <a:pt x="38919" y="8679"/>
                      <a:pt x="38247" y="17805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8759918" y="1975061"/>
                <a:ext cx="34062" cy="31740"/>
              </a:xfrm>
              <a:custGeom>
                <a:rect b="b" l="l" r="r" t="t"/>
                <a:pathLst>
                  <a:path extrusionOk="0" h="31740" w="34062">
                    <a:moveTo>
                      <a:pt x="33761" y="15202"/>
                    </a:moveTo>
                    <a:cubicBezTo>
                      <a:pt x="35490" y="24040"/>
                      <a:pt x="29630" y="31437"/>
                      <a:pt x="20504" y="31725"/>
                    </a:cubicBezTo>
                    <a:cubicBezTo>
                      <a:pt x="11474" y="32110"/>
                      <a:pt x="2443" y="25385"/>
                      <a:pt x="426" y="16643"/>
                    </a:cubicBezTo>
                    <a:cubicBezTo>
                      <a:pt x="-1687" y="7997"/>
                      <a:pt x="4269" y="408"/>
                      <a:pt x="13683" y="24"/>
                    </a:cubicBezTo>
                    <a:cubicBezTo>
                      <a:pt x="23097" y="-456"/>
                      <a:pt x="32031" y="6364"/>
                      <a:pt x="33761" y="15202"/>
                    </a:cubicBezTo>
                    <a:close/>
                  </a:path>
                </a:pathLst>
              </a:custGeom>
              <a:solidFill>
                <a:srgbClr val="FDC63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8883579" y="1634708"/>
                <a:ext cx="30861" cy="25487"/>
              </a:xfrm>
              <a:custGeom>
                <a:rect b="b" l="l" r="r" t="t"/>
                <a:pathLst>
                  <a:path extrusionOk="0" h="25487" w="30861">
                    <a:moveTo>
                      <a:pt x="30853" y="12219"/>
                    </a:moveTo>
                    <a:cubicBezTo>
                      <a:pt x="31141" y="19232"/>
                      <a:pt x="24416" y="25188"/>
                      <a:pt x="15962" y="25476"/>
                    </a:cubicBezTo>
                    <a:cubicBezTo>
                      <a:pt x="7509" y="25764"/>
                      <a:pt x="400" y="20481"/>
                      <a:pt x="16" y="13468"/>
                    </a:cubicBezTo>
                    <a:cubicBezTo>
                      <a:pt x="-369" y="6455"/>
                      <a:pt x="6356" y="403"/>
                      <a:pt x="14810" y="19"/>
                    </a:cubicBezTo>
                    <a:cubicBezTo>
                      <a:pt x="23359" y="-365"/>
                      <a:pt x="30468" y="5110"/>
                      <a:pt x="30756" y="12219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8842389" y="1870363"/>
                <a:ext cx="27043" cy="24519"/>
              </a:xfrm>
              <a:custGeom>
                <a:rect b="b" l="l" r="r" t="t"/>
                <a:pathLst>
                  <a:path extrusionOk="0" h="24519" w="27043">
                    <a:moveTo>
                      <a:pt x="26988" y="11827"/>
                    </a:moveTo>
                    <a:cubicBezTo>
                      <a:pt x="27660" y="18552"/>
                      <a:pt x="22185" y="24316"/>
                      <a:pt x="14884" y="24508"/>
                    </a:cubicBezTo>
                    <a:cubicBezTo>
                      <a:pt x="7487" y="24796"/>
                      <a:pt x="858" y="19608"/>
                      <a:pt x="90" y="12884"/>
                    </a:cubicBezTo>
                    <a:cubicBezTo>
                      <a:pt x="-775" y="6159"/>
                      <a:pt x="4701" y="395"/>
                      <a:pt x="12194" y="11"/>
                    </a:cubicBezTo>
                    <a:cubicBezTo>
                      <a:pt x="19687" y="-277"/>
                      <a:pt x="26316" y="5007"/>
                      <a:pt x="26988" y="11731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8625760" y="1976957"/>
                <a:ext cx="26330" cy="22180"/>
              </a:xfrm>
              <a:custGeom>
                <a:rect b="b" l="l" r="r" t="t"/>
                <a:pathLst>
                  <a:path extrusionOk="0" h="22180" w="26330">
                    <a:moveTo>
                      <a:pt x="25742" y="10040"/>
                    </a:moveTo>
                    <a:cubicBezTo>
                      <a:pt x="27856" y="16189"/>
                      <a:pt x="24109" y="21664"/>
                      <a:pt x="17193" y="22145"/>
                    </a:cubicBezTo>
                    <a:cubicBezTo>
                      <a:pt x="10372" y="22625"/>
                      <a:pt x="2879" y="18206"/>
                      <a:pt x="670" y="12154"/>
                    </a:cubicBezTo>
                    <a:cubicBezTo>
                      <a:pt x="-1636" y="6102"/>
                      <a:pt x="2207" y="626"/>
                      <a:pt x="9219" y="50"/>
                    </a:cubicBezTo>
                    <a:cubicBezTo>
                      <a:pt x="16232" y="-527"/>
                      <a:pt x="23629" y="3988"/>
                      <a:pt x="25742" y="10136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8686292" y="1786959"/>
                <a:ext cx="29150" cy="23962"/>
              </a:xfrm>
              <a:custGeom>
                <a:rect b="b" l="l" r="r" t="t"/>
                <a:pathLst>
                  <a:path extrusionOk="0" h="23962" w="29150">
                    <a:moveTo>
                      <a:pt x="28997" y="10310"/>
                    </a:moveTo>
                    <a:cubicBezTo>
                      <a:pt x="30150" y="16938"/>
                      <a:pt x="24674" y="22894"/>
                      <a:pt x="16797" y="23855"/>
                    </a:cubicBezTo>
                    <a:cubicBezTo>
                      <a:pt x="8919" y="24719"/>
                      <a:pt x="1426" y="20300"/>
                      <a:pt x="177" y="13768"/>
                    </a:cubicBezTo>
                    <a:cubicBezTo>
                      <a:pt x="-1071" y="7235"/>
                      <a:pt x="4404" y="1183"/>
                      <a:pt x="12378" y="127"/>
                    </a:cubicBezTo>
                    <a:cubicBezTo>
                      <a:pt x="20351" y="-834"/>
                      <a:pt x="27748" y="3777"/>
                      <a:pt x="28901" y="10310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8987922" y="1891220"/>
                <a:ext cx="47840" cy="46687"/>
              </a:xfrm>
              <a:custGeom>
                <a:rect b="b" l="l" r="r" t="t"/>
                <a:pathLst>
                  <a:path extrusionOk="0" h="46687" w="47840">
                    <a:moveTo>
                      <a:pt x="0" y="0"/>
                    </a:moveTo>
                    <a:cubicBezTo>
                      <a:pt x="16139" y="5572"/>
                      <a:pt x="32086" y="11240"/>
                      <a:pt x="47840" y="17004"/>
                    </a:cubicBezTo>
                    <a:cubicBezTo>
                      <a:pt x="34583" y="26802"/>
                      <a:pt x="21615" y="36697"/>
                      <a:pt x="9030" y="46688"/>
                    </a:cubicBezTo>
                    <a:cubicBezTo>
                      <a:pt x="6148" y="31125"/>
                      <a:pt x="3170" y="15563"/>
                      <a:pt x="0" y="0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8648428" y="1657110"/>
                <a:ext cx="59752" cy="43613"/>
              </a:xfrm>
              <a:custGeom>
                <a:rect b="b" l="l" r="r" t="t"/>
                <a:pathLst>
                  <a:path extrusionOk="0" h="43613" w="59752">
                    <a:moveTo>
                      <a:pt x="32470" y="43613"/>
                    </a:moveTo>
                    <a:cubicBezTo>
                      <a:pt x="21711" y="31221"/>
                      <a:pt x="10855" y="19021"/>
                      <a:pt x="0" y="7013"/>
                    </a:cubicBezTo>
                    <a:cubicBezTo>
                      <a:pt x="19982" y="4323"/>
                      <a:pt x="39867" y="2017"/>
                      <a:pt x="59752" y="0"/>
                    </a:cubicBezTo>
                    <a:cubicBezTo>
                      <a:pt x="50434" y="14602"/>
                      <a:pt x="41308" y="29108"/>
                      <a:pt x="32470" y="43613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8691945" y="1526366"/>
                <a:ext cx="78581" cy="61577"/>
              </a:xfrm>
              <a:custGeom>
                <a:rect b="b" l="l" r="r" t="t"/>
                <a:pathLst>
                  <a:path extrusionOk="0" h="61577" w="78581">
                    <a:moveTo>
                      <a:pt x="37465" y="0"/>
                    </a:moveTo>
                    <a:cubicBezTo>
                      <a:pt x="42076" y="5668"/>
                      <a:pt x="46591" y="11432"/>
                      <a:pt x="51203" y="17100"/>
                    </a:cubicBezTo>
                    <a:cubicBezTo>
                      <a:pt x="60329" y="16715"/>
                      <a:pt x="69455" y="16427"/>
                      <a:pt x="78581" y="16331"/>
                    </a:cubicBezTo>
                    <a:cubicBezTo>
                      <a:pt x="72433" y="22191"/>
                      <a:pt x="66285" y="28147"/>
                      <a:pt x="60137" y="34007"/>
                    </a:cubicBezTo>
                    <a:cubicBezTo>
                      <a:pt x="62250" y="40828"/>
                      <a:pt x="64364" y="47552"/>
                      <a:pt x="66477" y="54373"/>
                    </a:cubicBezTo>
                    <a:cubicBezTo>
                      <a:pt x="58215" y="52163"/>
                      <a:pt x="49858" y="50050"/>
                      <a:pt x="41596" y="47936"/>
                    </a:cubicBezTo>
                    <a:cubicBezTo>
                      <a:pt x="33911" y="52451"/>
                      <a:pt x="26226" y="56967"/>
                      <a:pt x="18541" y="61578"/>
                    </a:cubicBezTo>
                    <a:cubicBezTo>
                      <a:pt x="19309" y="54469"/>
                      <a:pt x="20174" y="47264"/>
                      <a:pt x="21038" y="40155"/>
                    </a:cubicBezTo>
                    <a:cubicBezTo>
                      <a:pt x="14025" y="36409"/>
                      <a:pt x="7109" y="32662"/>
                      <a:pt x="0" y="29012"/>
                    </a:cubicBezTo>
                    <a:cubicBezTo>
                      <a:pt x="8934" y="26322"/>
                      <a:pt x="17868" y="23728"/>
                      <a:pt x="26898" y="21134"/>
                    </a:cubicBezTo>
                    <a:cubicBezTo>
                      <a:pt x="30357" y="14122"/>
                      <a:pt x="33911" y="7109"/>
                      <a:pt x="37465" y="96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8922213" y="1960675"/>
                <a:ext cx="78581" cy="61577"/>
              </a:xfrm>
              <a:custGeom>
                <a:rect b="b" l="l" r="r" t="t"/>
                <a:pathLst>
                  <a:path extrusionOk="0" h="61577" w="78581">
                    <a:moveTo>
                      <a:pt x="37465" y="0"/>
                    </a:moveTo>
                    <a:cubicBezTo>
                      <a:pt x="42076" y="5668"/>
                      <a:pt x="46688" y="11432"/>
                      <a:pt x="51203" y="17196"/>
                    </a:cubicBezTo>
                    <a:cubicBezTo>
                      <a:pt x="60329" y="16811"/>
                      <a:pt x="69455" y="16523"/>
                      <a:pt x="78581" y="16331"/>
                    </a:cubicBezTo>
                    <a:cubicBezTo>
                      <a:pt x="72337" y="22191"/>
                      <a:pt x="66285" y="28147"/>
                      <a:pt x="60137" y="34007"/>
                    </a:cubicBezTo>
                    <a:cubicBezTo>
                      <a:pt x="62250" y="40828"/>
                      <a:pt x="64364" y="47552"/>
                      <a:pt x="66477" y="54373"/>
                    </a:cubicBezTo>
                    <a:cubicBezTo>
                      <a:pt x="58215" y="52163"/>
                      <a:pt x="49858" y="50050"/>
                      <a:pt x="41596" y="47936"/>
                    </a:cubicBezTo>
                    <a:cubicBezTo>
                      <a:pt x="33911" y="52451"/>
                      <a:pt x="26226" y="56967"/>
                      <a:pt x="18541" y="61578"/>
                    </a:cubicBezTo>
                    <a:cubicBezTo>
                      <a:pt x="19405" y="54469"/>
                      <a:pt x="20174" y="47264"/>
                      <a:pt x="21038" y="40155"/>
                    </a:cubicBezTo>
                    <a:cubicBezTo>
                      <a:pt x="14025" y="36313"/>
                      <a:pt x="7013" y="32662"/>
                      <a:pt x="0" y="29012"/>
                    </a:cubicBezTo>
                    <a:cubicBezTo>
                      <a:pt x="8934" y="26322"/>
                      <a:pt x="17868" y="23632"/>
                      <a:pt x="26898" y="21134"/>
                    </a:cubicBezTo>
                    <a:cubicBezTo>
                      <a:pt x="30357" y="14122"/>
                      <a:pt x="33911" y="7109"/>
                      <a:pt x="37465" y="96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8986769" y="2138107"/>
                <a:ext cx="28020" cy="273016"/>
              </a:xfrm>
              <a:custGeom>
                <a:rect b="b" l="l" r="r" t="t"/>
                <a:pathLst>
                  <a:path extrusionOk="0" h="273016" w="28020">
                    <a:moveTo>
                      <a:pt x="14698" y="273017"/>
                    </a:moveTo>
                    <a:cubicBezTo>
                      <a:pt x="6821" y="273017"/>
                      <a:pt x="0" y="255341"/>
                      <a:pt x="0" y="233438"/>
                    </a:cubicBezTo>
                    <a:cubicBezTo>
                      <a:pt x="384" y="157066"/>
                      <a:pt x="4035" y="79254"/>
                      <a:pt x="10183" y="0"/>
                    </a:cubicBezTo>
                    <a:cubicBezTo>
                      <a:pt x="18444" y="79254"/>
                      <a:pt x="24593" y="157066"/>
                      <a:pt x="27955" y="233342"/>
                    </a:cubicBezTo>
                    <a:cubicBezTo>
                      <a:pt x="28723" y="255148"/>
                      <a:pt x="22671" y="272920"/>
                      <a:pt x="14794" y="273017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9075437" y="2114283"/>
                <a:ext cx="64317" cy="174189"/>
              </a:xfrm>
              <a:custGeom>
                <a:rect b="b" l="l" r="r" t="t"/>
                <a:pathLst>
                  <a:path extrusionOk="0" h="174189" w="64317">
                    <a:moveTo>
                      <a:pt x="54181" y="172052"/>
                    </a:moveTo>
                    <a:cubicBezTo>
                      <a:pt x="45919" y="178008"/>
                      <a:pt x="38330" y="171092"/>
                      <a:pt x="36409" y="156586"/>
                    </a:cubicBezTo>
                    <a:cubicBezTo>
                      <a:pt x="29684" y="105864"/>
                      <a:pt x="17196" y="53508"/>
                      <a:pt x="0" y="0"/>
                    </a:cubicBezTo>
                    <a:cubicBezTo>
                      <a:pt x="27090" y="47552"/>
                      <a:pt x="48417" y="93952"/>
                      <a:pt x="62730" y="138430"/>
                    </a:cubicBezTo>
                    <a:cubicBezTo>
                      <a:pt x="66861" y="151206"/>
                      <a:pt x="62538" y="166096"/>
                      <a:pt x="54277" y="172052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8696491" y="2053090"/>
                <a:ext cx="151367" cy="116959"/>
              </a:xfrm>
              <a:custGeom>
                <a:rect b="b" l="l" r="r" t="t"/>
                <a:pathLst>
                  <a:path extrusionOk="0" h="116959" w="151367">
                    <a:moveTo>
                      <a:pt x="6982" y="108938"/>
                    </a:moveTo>
                    <a:cubicBezTo>
                      <a:pt x="-3105" y="98755"/>
                      <a:pt x="-2336" y="85114"/>
                      <a:pt x="9768" y="78101"/>
                    </a:cubicBezTo>
                    <a:cubicBezTo>
                      <a:pt x="51556" y="53700"/>
                      <a:pt x="99012" y="27090"/>
                      <a:pt x="151368" y="0"/>
                    </a:cubicBezTo>
                    <a:cubicBezTo>
                      <a:pt x="107274" y="38330"/>
                      <a:pt x="69713" y="75507"/>
                      <a:pt x="39932" y="109898"/>
                    </a:cubicBezTo>
                    <a:cubicBezTo>
                      <a:pt x="31383" y="119793"/>
                      <a:pt x="17165" y="119121"/>
                      <a:pt x="7078" y="108938"/>
                    </a:cubicBezTo>
                    <a:close/>
                  </a:path>
                </a:pathLst>
              </a:custGeom>
              <a:solidFill>
                <a:srgbClr val="FDC63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8843734" y="2115628"/>
                <a:ext cx="73772" cy="282818"/>
              </a:xfrm>
              <a:custGeom>
                <a:rect b="b" l="l" r="r" t="t"/>
                <a:pathLst>
                  <a:path extrusionOk="0" h="282818" w="73772">
                    <a:moveTo>
                      <a:pt x="23242" y="278781"/>
                    </a:moveTo>
                    <a:cubicBezTo>
                      <a:pt x="10753" y="268309"/>
                      <a:pt x="-1159" y="244197"/>
                      <a:pt x="90" y="224216"/>
                    </a:cubicBezTo>
                    <a:cubicBezTo>
                      <a:pt x="4605" y="154376"/>
                      <a:pt x="31119" y="78773"/>
                      <a:pt x="73772" y="0"/>
                    </a:cubicBezTo>
                    <a:cubicBezTo>
                      <a:pt x="47738" y="88572"/>
                      <a:pt x="35058" y="174166"/>
                      <a:pt x="40726" y="255533"/>
                    </a:cubicBezTo>
                    <a:cubicBezTo>
                      <a:pt x="42167" y="278877"/>
                      <a:pt x="35826" y="289156"/>
                      <a:pt x="23338" y="278781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9053656" y="2418696"/>
                <a:ext cx="16082" cy="30301"/>
              </a:xfrm>
              <a:custGeom>
                <a:rect b="b" l="l" r="r" t="t"/>
                <a:pathLst>
                  <a:path extrusionOk="0" h="30301" w="16082">
                    <a:moveTo>
                      <a:pt x="358" y="15963"/>
                    </a:moveTo>
                    <a:cubicBezTo>
                      <a:pt x="1607" y="7510"/>
                      <a:pt x="6218" y="497"/>
                      <a:pt x="10637" y="17"/>
                    </a:cubicBezTo>
                    <a:cubicBezTo>
                      <a:pt x="15056" y="-368"/>
                      <a:pt x="17266" y="5973"/>
                      <a:pt x="15441" y="14330"/>
                    </a:cubicBezTo>
                    <a:cubicBezTo>
                      <a:pt x="13615" y="22688"/>
                      <a:pt x="9004" y="29893"/>
                      <a:pt x="5162" y="30277"/>
                    </a:cubicBezTo>
                    <a:cubicBezTo>
                      <a:pt x="1223" y="30757"/>
                      <a:pt x="-890" y="24225"/>
                      <a:pt x="358" y="15867"/>
                    </a:cubicBezTo>
                    <a:close/>
                  </a:path>
                </a:pathLst>
              </a:custGeom>
              <a:solidFill>
                <a:srgbClr val="16C1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8936795" y="2187291"/>
                <a:ext cx="25810" cy="31703"/>
              </a:xfrm>
              <a:custGeom>
                <a:rect b="b" l="l" r="r" t="t"/>
                <a:pathLst>
                  <a:path extrusionOk="0" h="31703" w="25810">
                    <a:moveTo>
                      <a:pt x="116" y="15756"/>
                    </a:moveTo>
                    <a:cubicBezTo>
                      <a:pt x="-844" y="7014"/>
                      <a:pt x="4247" y="-95"/>
                      <a:pt x="11548" y="1"/>
                    </a:cubicBezTo>
                    <a:cubicBezTo>
                      <a:pt x="18849" y="1"/>
                      <a:pt x="25189" y="7206"/>
                      <a:pt x="25766" y="15948"/>
                    </a:cubicBezTo>
                    <a:cubicBezTo>
                      <a:pt x="26342" y="24690"/>
                      <a:pt x="21251" y="31798"/>
                      <a:pt x="14334" y="31702"/>
                    </a:cubicBezTo>
                    <a:cubicBezTo>
                      <a:pt x="7417" y="31702"/>
                      <a:pt x="1077" y="24497"/>
                      <a:pt x="20" y="15756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8694030" y="2041642"/>
                <a:ext cx="32967" cy="30376"/>
              </a:xfrm>
              <a:custGeom>
                <a:rect b="b" l="l" r="r" t="t"/>
                <a:pathLst>
                  <a:path extrusionOk="0" h="30376" w="32967">
                    <a:moveTo>
                      <a:pt x="893" y="15867"/>
                    </a:moveTo>
                    <a:cubicBezTo>
                      <a:pt x="-2085" y="7509"/>
                      <a:pt x="2622" y="496"/>
                      <a:pt x="11460" y="16"/>
                    </a:cubicBezTo>
                    <a:cubicBezTo>
                      <a:pt x="20298" y="-368"/>
                      <a:pt x="29521" y="6164"/>
                      <a:pt x="32210" y="14618"/>
                    </a:cubicBezTo>
                    <a:cubicBezTo>
                      <a:pt x="34900" y="23072"/>
                      <a:pt x="30193" y="30181"/>
                      <a:pt x="21739" y="30373"/>
                    </a:cubicBezTo>
                    <a:cubicBezTo>
                      <a:pt x="13286" y="30565"/>
                      <a:pt x="3967" y="24032"/>
                      <a:pt x="893" y="15771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9053812" y="2333786"/>
                <a:ext cx="14778" cy="22970"/>
              </a:xfrm>
              <a:custGeom>
                <a:rect b="b" l="l" r="r" t="t"/>
                <a:pathLst>
                  <a:path extrusionOk="0" h="22970" w="14778">
                    <a:moveTo>
                      <a:pt x="10" y="11821"/>
                    </a:moveTo>
                    <a:cubicBezTo>
                      <a:pt x="683" y="5481"/>
                      <a:pt x="4621" y="197"/>
                      <a:pt x="8752" y="5"/>
                    </a:cubicBezTo>
                    <a:cubicBezTo>
                      <a:pt x="12883" y="-187"/>
                      <a:pt x="15477" y="4809"/>
                      <a:pt x="14612" y="11149"/>
                    </a:cubicBezTo>
                    <a:cubicBezTo>
                      <a:pt x="13651" y="17489"/>
                      <a:pt x="9809" y="22773"/>
                      <a:pt x="5870" y="22965"/>
                    </a:cubicBezTo>
                    <a:cubicBezTo>
                      <a:pt x="2027" y="23157"/>
                      <a:pt x="-566" y="18162"/>
                      <a:pt x="106" y="11821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8960243" y="2424952"/>
                <a:ext cx="11715" cy="22682"/>
              </a:xfrm>
              <a:custGeom>
                <a:rect b="b" l="l" r="r" t="t"/>
                <a:pathLst>
                  <a:path extrusionOk="0" h="22682" w="11715">
                    <a:moveTo>
                      <a:pt x="300" y="11053"/>
                    </a:moveTo>
                    <a:cubicBezTo>
                      <a:pt x="-757" y="4713"/>
                      <a:pt x="1069" y="-187"/>
                      <a:pt x="4335" y="5"/>
                    </a:cubicBezTo>
                    <a:cubicBezTo>
                      <a:pt x="7505" y="198"/>
                      <a:pt x="10771" y="5385"/>
                      <a:pt x="11540" y="11629"/>
                    </a:cubicBezTo>
                    <a:cubicBezTo>
                      <a:pt x="12308" y="17874"/>
                      <a:pt x="10483" y="22869"/>
                      <a:pt x="7505" y="22677"/>
                    </a:cubicBezTo>
                    <a:cubicBezTo>
                      <a:pt x="4527" y="22485"/>
                      <a:pt x="1357" y="17297"/>
                      <a:pt x="300" y="11053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8861494" y="1990258"/>
                <a:ext cx="24583" cy="24118"/>
              </a:xfrm>
              <a:custGeom>
                <a:rect b="b" l="l" r="r" t="t"/>
                <a:pathLst>
                  <a:path extrusionOk="0" h="24118" w="24583">
                    <a:moveTo>
                      <a:pt x="102" y="12301"/>
                    </a:moveTo>
                    <a:cubicBezTo>
                      <a:pt x="-762" y="5673"/>
                      <a:pt x="3945" y="101"/>
                      <a:pt x="10766" y="5"/>
                    </a:cubicBezTo>
                    <a:cubicBezTo>
                      <a:pt x="17586" y="-187"/>
                      <a:pt x="23734" y="5193"/>
                      <a:pt x="24503" y="11821"/>
                    </a:cubicBezTo>
                    <a:cubicBezTo>
                      <a:pt x="25271" y="18449"/>
                      <a:pt x="20468" y="23925"/>
                      <a:pt x="13840" y="24117"/>
                    </a:cubicBezTo>
                    <a:cubicBezTo>
                      <a:pt x="7211" y="24213"/>
                      <a:pt x="1063" y="19026"/>
                      <a:pt x="102" y="12397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8929494" y="2336669"/>
                <a:ext cx="18808" cy="29025"/>
              </a:xfrm>
              <a:custGeom>
                <a:rect b="b" l="l" r="r" t="t"/>
                <a:pathLst>
                  <a:path extrusionOk="0" h="29025" w="18808">
                    <a:moveTo>
                      <a:pt x="405" y="14126"/>
                    </a:moveTo>
                    <a:cubicBezTo>
                      <a:pt x="-1132" y="6152"/>
                      <a:pt x="1846" y="-188"/>
                      <a:pt x="7033" y="4"/>
                    </a:cubicBezTo>
                    <a:cubicBezTo>
                      <a:pt x="12221" y="196"/>
                      <a:pt x="17408" y="6825"/>
                      <a:pt x="18561" y="14894"/>
                    </a:cubicBezTo>
                    <a:cubicBezTo>
                      <a:pt x="19714" y="22868"/>
                      <a:pt x="16736" y="29304"/>
                      <a:pt x="11932" y="29016"/>
                    </a:cubicBezTo>
                    <a:cubicBezTo>
                      <a:pt x="7129" y="28824"/>
                      <a:pt x="1942" y="22099"/>
                      <a:pt x="405" y="14030"/>
                    </a:cubicBezTo>
                    <a:close/>
                  </a:path>
                </a:pathLst>
              </a:custGeom>
              <a:solidFill>
                <a:srgbClr val="A81D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8788299" y="2260302"/>
                <a:ext cx="32950" cy="38329"/>
              </a:xfrm>
              <a:custGeom>
                <a:rect b="b" l="l" r="r" t="t"/>
                <a:pathLst>
                  <a:path extrusionOk="0" h="38329" w="32950">
                    <a:moveTo>
                      <a:pt x="32950" y="2113"/>
                    </a:moveTo>
                    <a:cubicBezTo>
                      <a:pt x="31990" y="14314"/>
                      <a:pt x="31413" y="26418"/>
                      <a:pt x="31413" y="38330"/>
                    </a:cubicBezTo>
                    <a:cubicBezTo>
                      <a:pt x="21230" y="25457"/>
                      <a:pt x="10759" y="12681"/>
                      <a:pt x="0" y="0"/>
                    </a:cubicBezTo>
                    <a:cubicBezTo>
                      <a:pt x="10951" y="769"/>
                      <a:pt x="21999" y="1537"/>
                      <a:pt x="32950" y="2113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8987249" y="2072207"/>
                <a:ext cx="39194" cy="45438"/>
              </a:xfrm>
              <a:custGeom>
                <a:rect b="b" l="l" r="r" t="t"/>
                <a:pathLst>
                  <a:path extrusionOk="0" h="45438" w="39194">
                    <a:moveTo>
                      <a:pt x="39194" y="45439"/>
                    </a:moveTo>
                    <a:cubicBezTo>
                      <a:pt x="26418" y="40059"/>
                      <a:pt x="13353" y="34776"/>
                      <a:pt x="0" y="29396"/>
                    </a:cubicBezTo>
                    <a:cubicBezTo>
                      <a:pt x="10567" y="19597"/>
                      <a:pt x="21519" y="9799"/>
                      <a:pt x="32854" y="0"/>
                    </a:cubicBezTo>
                    <a:cubicBezTo>
                      <a:pt x="35064" y="15178"/>
                      <a:pt x="37177" y="30357"/>
                      <a:pt x="39194" y="45439"/>
                    </a:cubicBezTo>
                    <a:close/>
                  </a:path>
                </a:pathLst>
              </a:custGeom>
              <a:solidFill>
                <a:srgbClr val="FDA01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9088694" y="2407665"/>
                <a:ext cx="32854" cy="52835"/>
              </a:xfrm>
              <a:custGeom>
                <a:rect b="b" l="l" r="r" t="t"/>
                <a:pathLst>
                  <a:path extrusionOk="0" h="52835" w="32854">
                    <a:moveTo>
                      <a:pt x="6340" y="52836"/>
                    </a:moveTo>
                    <a:cubicBezTo>
                      <a:pt x="7013" y="47456"/>
                      <a:pt x="7685" y="42173"/>
                      <a:pt x="8166" y="36793"/>
                    </a:cubicBezTo>
                    <a:cubicBezTo>
                      <a:pt x="5476" y="36409"/>
                      <a:pt x="2786" y="36024"/>
                      <a:pt x="0" y="35640"/>
                    </a:cubicBezTo>
                    <a:cubicBezTo>
                      <a:pt x="3458" y="30837"/>
                      <a:pt x="7013" y="26034"/>
                      <a:pt x="10759" y="21326"/>
                    </a:cubicBezTo>
                    <a:cubicBezTo>
                      <a:pt x="12200" y="15178"/>
                      <a:pt x="13545" y="9030"/>
                      <a:pt x="14890" y="2882"/>
                    </a:cubicBezTo>
                    <a:cubicBezTo>
                      <a:pt x="17003" y="5380"/>
                      <a:pt x="19021" y="7877"/>
                      <a:pt x="20942" y="10279"/>
                    </a:cubicBezTo>
                    <a:cubicBezTo>
                      <a:pt x="24881" y="6917"/>
                      <a:pt x="28819" y="3458"/>
                      <a:pt x="32854" y="0"/>
                    </a:cubicBezTo>
                    <a:cubicBezTo>
                      <a:pt x="30068" y="6244"/>
                      <a:pt x="27282" y="12585"/>
                      <a:pt x="24497" y="18829"/>
                    </a:cubicBezTo>
                    <a:cubicBezTo>
                      <a:pt x="25169" y="22767"/>
                      <a:pt x="25745" y="26706"/>
                      <a:pt x="26226" y="30645"/>
                    </a:cubicBezTo>
                    <a:cubicBezTo>
                      <a:pt x="22863" y="32182"/>
                      <a:pt x="19501" y="33719"/>
                      <a:pt x="16235" y="35160"/>
                    </a:cubicBezTo>
                    <a:cubicBezTo>
                      <a:pt x="12873" y="41116"/>
                      <a:pt x="9606" y="46976"/>
                      <a:pt x="6436" y="52836"/>
                    </a:cubicBezTo>
                    <a:close/>
                  </a:path>
                </a:pathLst>
              </a:custGeom>
              <a:solidFill>
                <a:srgbClr val="9FB6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" name="Google Shape;186;p3"/>
            <p:cNvGrpSpPr/>
            <p:nvPr/>
          </p:nvGrpSpPr>
          <p:grpSpPr>
            <a:xfrm>
              <a:off x="10148970" y="5011558"/>
              <a:ext cx="1651564" cy="1719083"/>
              <a:chOff x="7553451" y="5315932"/>
              <a:chExt cx="1501422" cy="1562802"/>
            </a:xfrm>
          </p:grpSpPr>
          <p:grpSp>
            <p:nvGrpSpPr>
              <p:cNvPr id="187" name="Google Shape;187;p3"/>
              <p:cNvGrpSpPr/>
              <p:nvPr/>
            </p:nvGrpSpPr>
            <p:grpSpPr>
              <a:xfrm rot="-900000">
                <a:off x="7700380" y="5450150"/>
                <a:ext cx="1207562" cy="1294366"/>
                <a:chOff x="7700381" y="5450150"/>
                <a:chExt cx="1207562" cy="1294366"/>
              </a:xfrm>
            </p:grpSpPr>
            <p:grpSp>
              <p:nvGrpSpPr>
                <p:cNvPr id="188" name="Google Shape;188;p3"/>
                <p:cNvGrpSpPr/>
                <p:nvPr/>
              </p:nvGrpSpPr>
              <p:grpSpPr>
                <a:xfrm>
                  <a:off x="8510718" y="5472171"/>
                  <a:ext cx="397225" cy="397225"/>
                  <a:chOff x="8510718" y="5472171"/>
                  <a:chExt cx="397225" cy="397225"/>
                </a:xfrm>
              </p:grpSpPr>
              <p:sp>
                <p:nvSpPr>
                  <p:cNvPr id="189" name="Google Shape;189;p3"/>
                  <p:cNvSpPr/>
                  <p:nvPr/>
                </p:nvSpPr>
                <p:spPr>
                  <a:xfrm>
                    <a:off x="8510718" y="5472171"/>
                    <a:ext cx="397225" cy="397225"/>
                  </a:xfrm>
                  <a:custGeom>
                    <a:rect b="b" l="l" r="r" t="t"/>
                    <a:pathLst>
                      <a:path extrusionOk="0" h="397225" w="397225">
                        <a:moveTo>
                          <a:pt x="397225" y="198613"/>
                        </a:moveTo>
                        <a:cubicBezTo>
                          <a:pt x="397225" y="308211"/>
                          <a:pt x="308211" y="397226"/>
                          <a:pt x="198612" y="397226"/>
                        </a:cubicBezTo>
                        <a:cubicBezTo>
                          <a:pt x="89014" y="397226"/>
                          <a:pt x="0" y="308211"/>
                          <a:pt x="0" y="198613"/>
                        </a:cubicBezTo>
                        <a:cubicBezTo>
                          <a:pt x="0" y="89014"/>
                          <a:pt x="89014" y="0"/>
                          <a:pt x="198612" y="0"/>
                        </a:cubicBezTo>
                        <a:cubicBezTo>
                          <a:pt x="308211" y="0"/>
                          <a:pt x="397225" y="89014"/>
                          <a:pt x="397225" y="198613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3"/>
                  <p:cNvSpPr/>
                  <p:nvPr/>
                </p:nvSpPr>
                <p:spPr>
                  <a:xfrm>
                    <a:off x="8553556" y="5515009"/>
                    <a:ext cx="311549" cy="311549"/>
                  </a:xfrm>
                  <a:custGeom>
                    <a:rect b="b" l="l" r="r" t="t"/>
                    <a:pathLst>
                      <a:path extrusionOk="0" h="311549" w="311549">
                        <a:moveTo>
                          <a:pt x="155775" y="311549"/>
                        </a:moveTo>
                        <a:cubicBezTo>
                          <a:pt x="69820" y="311549"/>
                          <a:pt x="0" y="241729"/>
                          <a:pt x="0" y="155775"/>
                        </a:cubicBezTo>
                        <a:cubicBezTo>
                          <a:pt x="0" y="69820"/>
                          <a:pt x="69820" y="0"/>
                          <a:pt x="155775" y="0"/>
                        </a:cubicBezTo>
                        <a:cubicBezTo>
                          <a:pt x="241729" y="0"/>
                          <a:pt x="311549" y="69820"/>
                          <a:pt x="311549" y="155775"/>
                        </a:cubicBezTo>
                        <a:cubicBezTo>
                          <a:pt x="311549" y="241729"/>
                          <a:pt x="241729" y="311549"/>
                          <a:pt x="155775" y="311549"/>
                        </a:cubicBezTo>
                        <a:close/>
                      </a:path>
                    </a:pathLst>
                  </a:custGeom>
                  <a:solidFill>
                    <a:srgbClr val="FDC63A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191;p3"/>
                  <p:cNvSpPr/>
                  <p:nvPr/>
                </p:nvSpPr>
                <p:spPr>
                  <a:xfrm>
                    <a:off x="8684017" y="5555900"/>
                    <a:ext cx="50626" cy="50626"/>
                  </a:xfrm>
                  <a:custGeom>
                    <a:rect b="b" l="l" r="r" t="t"/>
                    <a:pathLst>
                      <a:path extrusionOk="0" h="50626" w="50626">
                        <a:moveTo>
                          <a:pt x="50627" y="25313"/>
                        </a:moveTo>
                        <a:cubicBezTo>
                          <a:pt x="50627" y="39222"/>
                          <a:pt x="39222" y="50627"/>
                          <a:pt x="25313" y="50627"/>
                        </a:cubicBezTo>
                        <a:cubicBezTo>
                          <a:pt x="11405" y="50627"/>
                          <a:pt x="0" y="39222"/>
                          <a:pt x="0" y="25313"/>
                        </a:cubicBezTo>
                        <a:cubicBezTo>
                          <a:pt x="0" y="11405"/>
                          <a:pt x="11405" y="0"/>
                          <a:pt x="25313" y="0"/>
                        </a:cubicBezTo>
                        <a:cubicBezTo>
                          <a:pt x="39222" y="0"/>
                          <a:pt x="50627" y="11405"/>
                          <a:pt x="50627" y="25313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192;p3"/>
                  <p:cNvSpPr/>
                  <p:nvPr/>
                </p:nvSpPr>
                <p:spPr>
                  <a:xfrm>
                    <a:off x="8606377" y="5600654"/>
                    <a:ext cx="50411" cy="50411"/>
                  </a:xfrm>
                  <a:custGeom>
                    <a:rect b="b" l="l" r="r" t="t"/>
                    <a:pathLst>
                      <a:path extrusionOk="0" h="50411" w="50411">
                        <a:moveTo>
                          <a:pt x="37862" y="3370"/>
                        </a:moveTo>
                        <a:cubicBezTo>
                          <a:pt x="49824" y="10324"/>
                          <a:pt x="53996" y="25901"/>
                          <a:pt x="47042" y="37863"/>
                        </a:cubicBezTo>
                        <a:cubicBezTo>
                          <a:pt x="40088" y="49824"/>
                          <a:pt x="24510" y="53996"/>
                          <a:pt x="12549" y="47042"/>
                        </a:cubicBezTo>
                        <a:cubicBezTo>
                          <a:pt x="588" y="40088"/>
                          <a:pt x="-3585" y="24510"/>
                          <a:pt x="3370" y="12549"/>
                        </a:cubicBezTo>
                        <a:cubicBezTo>
                          <a:pt x="10324" y="588"/>
                          <a:pt x="25623" y="-3585"/>
                          <a:pt x="37862" y="3370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3"/>
                  <p:cNvSpPr/>
                  <p:nvPr/>
                </p:nvSpPr>
                <p:spPr>
                  <a:xfrm>
                    <a:off x="8606655" y="5690502"/>
                    <a:ext cx="50411" cy="50411"/>
                  </a:xfrm>
                  <a:custGeom>
                    <a:rect b="b" l="l" r="r" t="t"/>
                    <a:pathLst>
                      <a:path extrusionOk="0" h="50411" w="50411">
                        <a:moveTo>
                          <a:pt x="12549" y="3370"/>
                        </a:moveTo>
                        <a:cubicBezTo>
                          <a:pt x="24789" y="-3585"/>
                          <a:pt x="40088" y="588"/>
                          <a:pt x="47042" y="12549"/>
                        </a:cubicBezTo>
                        <a:cubicBezTo>
                          <a:pt x="53996" y="24510"/>
                          <a:pt x="49824" y="40088"/>
                          <a:pt x="37863" y="47042"/>
                        </a:cubicBezTo>
                        <a:cubicBezTo>
                          <a:pt x="25901" y="53996"/>
                          <a:pt x="10324" y="49824"/>
                          <a:pt x="3370" y="37863"/>
                        </a:cubicBezTo>
                        <a:cubicBezTo>
                          <a:pt x="-3585" y="25901"/>
                          <a:pt x="588" y="10324"/>
                          <a:pt x="12549" y="3370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194;p3"/>
                  <p:cNvSpPr/>
                  <p:nvPr/>
                </p:nvSpPr>
                <p:spPr>
                  <a:xfrm>
                    <a:off x="8684017" y="5735041"/>
                    <a:ext cx="50626" cy="50626"/>
                  </a:xfrm>
                  <a:custGeom>
                    <a:rect b="b" l="l" r="r" t="t"/>
                    <a:pathLst>
                      <a:path extrusionOk="0" h="50626" w="50626">
                        <a:moveTo>
                          <a:pt x="0" y="25313"/>
                        </a:moveTo>
                        <a:cubicBezTo>
                          <a:pt x="0" y="11405"/>
                          <a:pt x="11405" y="0"/>
                          <a:pt x="25313" y="0"/>
                        </a:cubicBezTo>
                        <a:cubicBezTo>
                          <a:pt x="39222" y="0"/>
                          <a:pt x="50627" y="11405"/>
                          <a:pt x="50627" y="25313"/>
                        </a:cubicBezTo>
                        <a:cubicBezTo>
                          <a:pt x="50627" y="39222"/>
                          <a:pt x="39222" y="50627"/>
                          <a:pt x="25313" y="50627"/>
                        </a:cubicBezTo>
                        <a:cubicBezTo>
                          <a:pt x="11405" y="50627"/>
                          <a:pt x="0" y="39222"/>
                          <a:pt x="0" y="25592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195;p3"/>
                  <p:cNvSpPr/>
                  <p:nvPr/>
                </p:nvSpPr>
                <p:spPr>
                  <a:xfrm>
                    <a:off x="8761873" y="5690441"/>
                    <a:ext cx="50411" cy="50472"/>
                  </a:xfrm>
                  <a:custGeom>
                    <a:rect b="b" l="l" r="r" t="t"/>
                    <a:pathLst>
                      <a:path extrusionOk="0" h="50472" w="50411">
                        <a:moveTo>
                          <a:pt x="12549" y="47103"/>
                        </a:moveTo>
                        <a:cubicBezTo>
                          <a:pt x="588" y="40149"/>
                          <a:pt x="-3585" y="24572"/>
                          <a:pt x="3370" y="12610"/>
                        </a:cubicBezTo>
                        <a:cubicBezTo>
                          <a:pt x="10324" y="371"/>
                          <a:pt x="25901" y="-3523"/>
                          <a:pt x="37862" y="3431"/>
                        </a:cubicBezTo>
                        <a:cubicBezTo>
                          <a:pt x="49824" y="10385"/>
                          <a:pt x="53996" y="25962"/>
                          <a:pt x="47042" y="37924"/>
                        </a:cubicBezTo>
                        <a:cubicBezTo>
                          <a:pt x="40088" y="49885"/>
                          <a:pt x="24510" y="54058"/>
                          <a:pt x="12549" y="47103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3"/>
                  <p:cNvSpPr/>
                  <p:nvPr/>
                </p:nvSpPr>
                <p:spPr>
                  <a:xfrm>
                    <a:off x="8761873" y="5600654"/>
                    <a:ext cx="50411" cy="50411"/>
                  </a:xfrm>
                  <a:custGeom>
                    <a:rect b="b" l="l" r="r" t="t"/>
                    <a:pathLst>
                      <a:path extrusionOk="0" h="50411" w="50411">
                        <a:moveTo>
                          <a:pt x="37862" y="47042"/>
                        </a:moveTo>
                        <a:cubicBezTo>
                          <a:pt x="25901" y="53996"/>
                          <a:pt x="10324" y="49824"/>
                          <a:pt x="3370" y="37863"/>
                        </a:cubicBezTo>
                        <a:cubicBezTo>
                          <a:pt x="-3585" y="25901"/>
                          <a:pt x="588" y="10324"/>
                          <a:pt x="12549" y="3370"/>
                        </a:cubicBezTo>
                        <a:cubicBezTo>
                          <a:pt x="24510" y="-3585"/>
                          <a:pt x="40088" y="588"/>
                          <a:pt x="47042" y="12549"/>
                        </a:cubicBezTo>
                        <a:cubicBezTo>
                          <a:pt x="53996" y="24510"/>
                          <a:pt x="49824" y="40088"/>
                          <a:pt x="37862" y="47042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7" name="Google Shape;197;p3"/>
                <p:cNvSpPr/>
                <p:nvPr/>
              </p:nvSpPr>
              <p:spPr>
                <a:xfrm>
                  <a:off x="8191658" y="6210154"/>
                  <a:ext cx="70098" cy="488186"/>
                </a:xfrm>
                <a:custGeom>
                  <a:rect b="b" l="l" r="r" t="t"/>
                  <a:pathLst>
                    <a:path extrusionOk="0" h="488186" w="70098">
                      <a:moveTo>
                        <a:pt x="0" y="0"/>
                      </a:moveTo>
                      <a:lnTo>
                        <a:pt x="70099" y="0"/>
                      </a:lnTo>
                      <a:lnTo>
                        <a:pt x="70099" y="488187"/>
                      </a:lnTo>
                      <a:lnTo>
                        <a:pt x="0" y="488187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3"/>
                <p:cNvSpPr/>
                <p:nvPr/>
              </p:nvSpPr>
              <p:spPr>
                <a:xfrm>
                  <a:off x="8516282" y="5669918"/>
                  <a:ext cx="221144" cy="166376"/>
                </a:xfrm>
                <a:custGeom>
                  <a:rect b="b" l="l" r="r" t="t"/>
                  <a:pathLst>
                    <a:path extrusionOk="0" h="166376" w="221144">
                      <a:moveTo>
                        <a:pt x="0" y="47320"/>
                      </a:moveTo>
                      <a:cubicBezTo>
                        <a:pt x="11961" y="96834"/>
                        <a:pt x="42004" y="139115"/>
                        <a:pt x="83173" y="166376"/>
                      </a:cubicBezTo>
                      <a:lnTo>
                        <a:pt x="221144" y="865"/>
                      </a:lnTo>
                      <a:cubicBezTo>
                        <a:pt x="221144" y="865"/>
                        <a:pt x="212799" y="-1082"/>
                        <a:pt x="193327" y="865"/>
                      </a:cubicBezTo>
                      <a:cubicBezTo>
                        <a:pt x="133521" y="32020"/>
                        <a:pt x="71489" y="47042"/>
                        <a:pt x="278" y="47320"/>
                      </a:cubicBezTo>
                      <a:close/>
                    </a:path>
                  </a:pathLst>
                </a:custGeom>
                <a:solidFill>
                  <a:srgbClr val="CFCFC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8078722" y="6697784"/>
                  <a:ext cx="295971" cy="46732"/>
                </a:xfrm>
                <a:custGeom>
                  <a:rect b="b" l="l" r="r" t="t"/>
                  <a:pathLst>
                    <a:path extrusionOk="0" h="46732" w="295971">
                      <a:moveTo>
                        <a:pt x="295972" y="46732"/>
                      </a:moveTo>
                      <a:lnTo>
                        <a:pt x="0" y="46732"/>
                      </a:lnTo>
                      <a:lnTo>
                        <a:pt x="101810" y="0"/>
                      </a:lnTo>
                      <a:lnTo>
                        <a:pt x="194162" y="0"/>
                      </a:lnTo>
                      <a:lnTo>
                        <a:pt x="295972" y="4673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0" name="Google Shape;200;p3"/>
                <p:cNvGrpSpPr/>
                <p:nvPr/>
              </p:nvGrpSpPr>
              <p:grpSpPr>
                <a:xfrm>
                  <a:off x="7743807" y="5670784"/>
                  <a:ext cx="965523" cy="579426"/>
                  <a:chOff x="7743807" y="5670784"/>
                  <a:chExt cx="965523" cy="579426"/>
                </a:xfrm>
              </p:grpSpPr>
              <p:sp>
                <p:nvSpPr>
                  <p:cNvPr id="201" name="Google Shape;201;p3"/>
                  <p:cNvSpPr/>
                  <p:nvPr/>
                </p:nvSpPr>
                <p:spPr>
                  <a:xfrm>
                    <a:off x="7743807" y="5670784"/>
                    <a:ext cx="482901" cy="579426"/>
                  </a:xfrm>
                  <a:custGeom>
                    <a:rect b="b" l="l" r="r" t="t"/>
                    <a:pathLst>
                      <a:path extrusionOk="0" h="579426" w="482901">
                        <a:moveTo>
                          <a:pt x="0" y="0"/>
                        </a:moveTo>
                        <a:lnTo>
                          <a:pt x="482901" y="579426"/>
                        </a:lnTo>
                        <a:lnTo>
                          <a:pt x="48290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3"/>
                  <p:cNvSpPr/>
                  <p:nvPr/>
                </p:nvSpPr>
                <p:spPr>
                  <a:xfrm>
                    <a:off x="8226708" y="5670784"/>
                    <a:ext cx="482622" cy="579426"/>
                  </a:xfrm>
                  <a:custGeom>
                    <a:rect b="b" l="l" r="r" t="t"/>
                    <a:pathLst>
                      <a:path extrusionOk="0" h="579426" w="482622">
                        <a:moveTo>
                          <a:pt x="0" y="0"/>
                        </a:moveTo>
                        <a:lnTo>
                          <a:pt x="0" y="579426"/>
                        </a:lnTo>
                        <a:lnTo>
                          <a:pt x="4826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7C7C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3" name="Google Shape;203;p3"/>
                <p:cNvSpPr/>
                <p:nvPr/>
              </p:nvSpPr>
              <p:spPr>
                <a:xfrm rot="-2239200">
                  <a:off x="7959893" y="5374539"/>
                  <a:ext cx="44785" cy="871225"/>
                </a:xfrm>
                <a:custGeom>
                  <a:rect b="b" l="l" r="r" t="t"/>
                  <a:pathLst>
                    <a:path extrusionOk="0" h="871225" w="44785">
                      <a:moveTo>
                        <a:pt x="0" y="0"/>
                      </a:moveTo>
                      <a:lnTo>
                        <a:pt x="44785" y="0"/>
                      </a:lnTo>
                      <a:lnTo>
                        <a:pt x="44785" y="871226"/>
                      </a:lnTo>
                      <a:lnTo>
                        <a:pt x="0" y="871226"/>
                      </a:lnTo>
                      <a:close/>
                    </a:path>
                  </a:pathLst>
                </a:custGeom>
                <a:solidFill>
                  <a:srgbClr val="FDA01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7902363" y="5810703"/>
                  <a:ext cx="648411" cy="389158"/>
                </a:xfrm>
                <a:custGeom>
                  <a:rect b="b" l="l" r="r" t="t"/>
                  <a:pathLst>
                    <a:path extrusionOk="0" h="389158" w="648411">
                      <a:moveTo>
                        <a:pt x="648412" y="0"/>
                      </a:moveTo>
                      <a:lnTo>
                        <a:pt x="0" y="0"/>
                      </a:lnTo>
                      <a:lnTo>
                        <a:pt x="324345" y="389159"/>
                      </a:lnTo>
                      <a:lnTo>
                        <a:pt x="648412" y="0"/>
                      </a:lnTo>
                      <a:close/>
                    </a:path>
                  </a:pathLst>
                </a:custGeom>
                <a:solidFill>
                  <a:srgbClr val="16C1D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7954937" y="5810703"/>
                  <a:ext cx="309045" cy="359394"/>
                </a:xfrm>
                <a:custGeom>
                  <a:rect b="b" l="l" r="r" t="t"/>
                  <a:pathLst>
                    <a:path extrusionOk="0" h="359394" w="309045">
                      <a:moveTo>
                        <a:pt x="273440" y="359395"/>
                      </a:moveTo>
                      <a:lnTo>
                        <a:pt x="309046" y="332412"/>
                      </a:lnTo>
                      <a:lnTo>
                        <a:pt x="56190" y="0"/>
                      </a:lnTo>
                      <a:lnTo>
                        <a:pt x="0" y="0"/>
                      </a:lnTo>
                      <a:lnTo>
                        <a:pt x="273440" y="359395"/>
                      </a:lnTo>
                      <a:close/>
                    </a:path>
                  </a:pathLst>
                </a:custGeom>
                <a:solidFill>
                  <a:srgbClr val="10899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6" name="Google Shape;206;p3"/>
              <p:cNvSpPr/>
              <p:nvPr/>
            </p:nvSpPr>
            <p:spPr>
              <a:xfrm rot="-900000">
                <a:off x="7808916" y="5815728"/>
                <a:ext cx="687355" cy="25035"/>
              </a:xfrm>
              <a:custGeom>
                <a:rect b="b" l="l" r="r" t="t"/>
                <a:pathLst>
                  <a:path extrusionOk="0" h="25035" w="687355">
                    <a:moveTo>
                      <a:pt x="18637" y="25035"/>
                    </a:moveTo>
                    <a:lnTo>
                      <a:pt x="0" y="0"/>
                    </a:lnTo>
                    <a:lnTo>
                      <a:pt x="687355" y="0"/>
                    </a:lnTo>
                    <a:lnTo>
                      <a:pt x="667049" y="25035"/>
                    </a:lnTo>
                    <a:lnTo>
                      <a:pt x="18637" y="25035"/>
                    </a:lnTo>
                    <a:close/>
                  </a:path>
                </a:pathLst>
              </a:custGeom>
              <a:solidFill>
                <a:srgbClr val="1089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p3"/>
            <p:cNvGrpSpPr/>
            <p:nvPr/>
          </p:nvGrpSpPr>
          <p:grpSpPr>
            <a:xfrm rot="1171006">
              <a:off x="252714" y="5959065"/>
              <a:ext cx="735319" cy="788175"/>
              <a:chOff x="271848" y="5994891"/>
              <a:chExt cx="668472" cy="716523"/>
            </a:xfrm>
          </p:grpSpPr>
          <p:grpSp>
            <p:nvGrpSpPr>
              <p:cNvPr id="208" name="Google Shape;208;p3"/>
              <p:cNvGrpSpPr/>
              <p:nvPr/>
            </p:nvGrpSpPr>
            <p:grpSpPr>
              <a:xfrm>
                <a:off x="271848" y="5994891"/>
                <a:ext cx="668472" cy="716523"/>
                <a:chOff x="271848" y="5994891"/>
                <a:chExt cx="668472" cy="716523"/>
              </a:xfrm>
            </p:grpSpPr>
            <p:grpSp>
              <p:nvGrpSpPr>
                <p:cNvPr id="209" name="Google Shape;209;p3"/>
                <p:cNvGrpSpPr/>
                <p:nvPr/>
              </p:nvGrpSpPr>
              <p:grpSpPr>
                <a:xfrm>
                  <a:off x="720428" y="6007081"/>
                  <a:ext cx="219892" cy="219892"/>
                  <a:chOff x="720428" y="6007081"/>
                  <a:chExt cx="219892" cy="219892"/>
                </a:xfrm>
              </p:grpSpPr>
              <p:sp>
                <p:nvSpPr>
                  <p:cNvPr id="210" name="Google Shape;210;p3"/>
                  <p:cNvSpPr/>
                  <p:nvPr/>
                </p:nvSpPr>
                <p:spPr>
                  <a:xfrm>
                    <a:off x="720428" y="6007081"/>
                    <a:ext cx="219892" cy="219892"/>
                  </a:xfrm>
                  <a:custGeom>
                    <a:rect b="b" l="l" r="r" t="t"/>
                    <a:pathLst>
                      <a:path extrusionOk="0" h="219892" w="219892">
                        <a:moveTo>
                          <a:pt x="219892" y="109946"/>
                        </a:moveTo>
                        <a:cubicBezTo>
                          <a:pt x="219892" y="170617"/>
                          <a:pt x="170617" y="219893"/>
                          <a:pt x="109946" y="219893"/>
                        </a:cubicBezTo>
                        <a:cubicBezTo>
                          <a:pt x="49276" y="219893"/>
                          <a:pt x="0" y="170617"/>
                          <a:pt x="0" y="109946"/>
                        </a:cubicBezTo>
                        <a:cubicBezTo>
                          <a:pt x="0" y="49276"/>
                          <a:pt x="49276" y="0"/>
                          <a:pt x="109946" y="0"/>
                        </a:cubicBezTo>
                        <a:cubicBezTo>
                          <a:pt x="170617" y="0"/>
                          <a:pt x="219892" y="49276"/>
                          <a:pt x="219892" y="109946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211;p3"/>
                  <p:cNvSpPr/>
                  <p:nvPr/>
                </p:nvSpPr>
                <p:spPr>
                  <a:xfrm>
                    <a:off x="744141" y="6030795"/>
                    <a:ext cx="172464" cy="172464"/>
                  </a:xfrm>
                  <a:custGeom>
                    <a:rect b="b" l="l" r="r" t="t"/>
                    <a:pathLst>
                      <a:path extrusionOk="0" h="172464" w="172464">
                        <a:moveTo>
                          <a:pt x="86232" y="172465"/>
                        </a:moveTo>
                        <a:cubicBezTo>
                          <a:pt x="38651" y="172465"/>
                          <a:pt x="0" y="133814"/>
                          <a:pt x="0" y="86232"/>
                        </a:cubicBezTo>
                        <a:cubicBezTo>
                          <a:pt x="0" y="38651"/>
                          <a:pt x="38651" y="0"/>
                          <a:pt x="86232" y="0"/>
                        </a:cubicBezTo>
                        <a:cubicBezTo>
                          <a:pt x="133814" y="0"/>
                          <a:pt x="172465" y="38651"/>
                          <a:pt x="172465" y="86232"/>
                        </a:cubicBezTo>
                        <a:cubicBezTo>
                          <a:pt x="172465" y="133814"/>
                          <a:pt x="133814" y="172465"/>
                          <a:pt x="86232" y="172465"/>
                        </a:cubicBezTo>
                        <a:close/>
                      </a:path>
                    </a:pathLst>
                  </a:custGeom>
                  <a:solidFill>
                    <a:srgbClr val="FDC63A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3"/>
                  <p:cNvSpPr/>
                  <p:nvPr/>
                </p:nvSpPr>
                <p:spPr>
                  <a:xfrm>
                    <a:off x="816361" y="6053431"/>
                    <a:ext cx="28025" cy="28025"/>
                  </a:xfrm>
                  <a:custGeom>
                    <a:rect b="b" l="l" r="r" t="t"/>
                    <a:pathLst>
                      <a:path extrusionOk="0" h="28025" w="28025">
                        <a:moveTo>
                          <a:pt x="28025" y="14013"/>
                        </a:moveTo>
                        <a:cubicBezTo>
                          <a:pt x="28025" y="21712"/>
                          <a:pt x="21712" y="28026"/>
                          <a:pt x="14013" y="28026"/>
                        </a:cubicBezTo>
                        <a:cubicBezTo>
                          <a:pt x="6313" y="28026"/>
                          <a:pt x="0" y="21712"/>
                          <a:pt x="0" y="14013"/>
                        </a:cubicBezTo>
                        <a:cubicBezTo>
                          <a:pt x="0" y="6313"/>
                          <a:pt x="6313" y="0"/>
                          <a:pt x="14013" y="0"/>
                        </a:cubicBezTo>
                        <a:cubicBezTo>
                          <a:pt x="21712" y="0"/>
                          <a:pt x="28025" y="6313"/>
                          <a:pt x="28025" y="14013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213;p3"/>
                  <p:cNvSpPr/>
                  <p:nvPr/>
                </p:nvSpPr>
                <p:spPr>
                  <a:xfrm>
                    <a:off x="773381" y="6078206"/>
                    <a:ext cx="27906" cy="27906"/>
                  </a:xfrm>
                  <a:custGeom>
                    <a:rect b="b" l="l" r="r" t="t"/>
                    <a:pathLst>
                      <a:path extrusionOk="0" h="27906" w="27906">
                        <a:moveTo>
                          <a:pt x="20960" y="1865"/>
                        </a:moveTo>
                        <a:cubicBezTo>
                          <a:pt x="27581" y="5715"/>
                          <a:pt x="29891" y="14338"/>
                          <a:pt x="26041" y="20960"/>
                        </a:cubicBezTo>
                        <a:cubicBezTo>
                          <a:pt x="22191" y="27581"/>
                          <a:pt x="13568" y="29891"/>
                          <a:pt x="6947" y="26041"/>
                        </a:cubicBezTo>
                        <a:cubicBezTo>
                          <a:pt x="325" y="22192"/>
                          <a:pt x="-1984" y="13568"/>
                          <a:pt x="1865" y="6947"/>
                        </a:cubicBezTo>
                        <a:cubicBezTo>
                          <a:pt x="5715" y="325"/>
                          <a:pt x="14184" y="-1984"/>
                          <a:pt x="20960" y="1865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" name="Google Shape;214;p3"/>
                  <p:cNvSpPr/>
                  <p:nvPr/>
                </p:nvSpPr>
                <p:spPr>
                  <a:xfrm>
                    <a:off x="773535" y="6127943"/>
                    <a:ext cx="27906" cy="27906"/>
                  </a:xfrm>
                  <a:custGeom>
                    <a:rect b="b" l="l" r="r" t="t"/>
                    <a:pathLst>
                      <a:path extrusionOk="0" h="27906" w="27906">
                        <a:moveTo>
                          <a:pt x="6947" y="1865"/>
                        </a:moveTo>
                        <a:cubicBezTo>
                          <a:pt x="13722" y="-1984"/>
                          <a:pt x="22191" y="325"/>
                          <a:pt x="26041" y="6947"/>
                        </a:cubicBezTo>
                        <a:cubicBezTo>
                          <a:pt x="29891" y="13568"/>
                          <a:pt x="27581" y="22192"/>
                          <a:pt x="20960" y="26041"/>
                        </a:cubicBezTo>
                        <a:cubicBezTo>
                          <a:pt x="14338" y="29891"/>
                          <a:pt x="5715" y="27581"/>
                          <a:pt x="1865" y="20960"/>
                        </a:cubicBezTo>
                        <a:cubicBezTo>
                          <a:pt x="-1984" y="14338"/>
                          <a:pt x="325" y="5715"/>
                          <a:pt x="6947" y="1865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3"/>
                  <p:cNvSpPr/>
                  <p:nvPr/>
                </p:nvSpPr>
                <p:spPr>
                  <a:xfrm>
                    <a:off x="816361" y="6152599"/>
                    <a:ext cx="28025" cy="28025"/>
                  </a:xfrm>
                  <a:custGeom>
                    <a:rect b="b" l="l" r="r" t="t"/>
                    <a:pathLst>
                      <a:path extrusionOk="0" h="28025" w="28025">
                        <a:moveTo>
                          <a:pt x="0" y="14013"/>
                        </a:moveTo>
                        <a:cubicBezTo>
                          <a:pt x="0" y="6313"/>
                          <a:pt x="6313" y="0"/>
                          <a:pt x="14013" y="0"/>
                        </a:cubicBezTo>
                        <a:cubicBezTo>
                          <a:pt x="21712" y="0"/>
                          <a:pt x="28025" y="6313"/>
                          <a:pt x="28025" y="14013"/>
                        </a:cubicBezTo>
                        <a:cubicBezTo>
                          <a:pt x="28025" y="21712"/>
                          <a:pt x="21712" y="28026"/>
                          <a:pt x="14013" y="28026"/>
                        </a:cubicBezTo>
                        <a:cubicBezTo>
                          <a:pt x="6313" y="28026"/>
                          <a:pt x="0" y="21712"/>
                          <a:pt x="0" y="14167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" name="Google Shape;216;p3"/>
                  <p:cNvSpPr/>
                  <p:nvPr/>
                </p:nvSpPr>
                <p:spPr>
                  <a:xfrm>
                    <a:off x="859460" y="6127909"/>
                    <a:ext cx="27906" cy="27940"/>
                  </a:xfrm>
                  <a:custGeom>
                    <a:rect b="b" l="l" r="r" t="t"/>
                    <a:pathLst>
                      <a:path extrusionOk="0" h="27940" w="27906">
                        <a:moveTo>
                          <a:pt x="6947" y="26075"/>
                        </a:moveTo>
                        <a:cubicBezTo>
                          <a:pt x="325" y="22225"/>
                          <a:pt x="-1984" y="13602"/>
                          <a:pt x="1865" y="6981"/>
                        </a:cubicBezTo>
                        <a:cubicBezTo>
                          <a:pt x="5715" y="205"/>
                          <a:pt x="14338" y="-1950"/>
                          <a:pt x="20960" y="1899"/>
                        </a:cubicBezTo>
                        <a:cubicBezTo>
                          <a:pt x="27581" y="5749"/>
                          <a:pt x="29891" y="14372"/>
                          <a:pt x="26041" y="20993"/>
                        </a:cubicBezTo>
                        <a:cubicBezTo>
                          <a:pt x="22191" y="27615"/>
                          <a:pt x="13568" y="29925"/>
                          <a:pt x="6947" y="26075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" name="Google Shape;217;p3"/>
                  <p:cNvSpPr/>
                  <p:nvPr/>
                </p:nvSpPr>
                <p:spPr>
                  <a:xfrm>
                    <a:off x="859460" y="6078206"/>
                    <a:ext cx="27906" cy="27906"/>
                  </a:xfrm>
                  <a:custGeom>
                    <a:rect b="b" l="l" r="r" t="t"/>
                    <a:pathLst>
                      <a:path extrusionOk="0" h="27906" w="27906">
                        <a:moveTo>
                          <a:pt x="20960" y="26041"/>
                        </a:moveTo>
                        <a:cubicBezTo>
                          <a:pt x="14338" y="29891"/>
                          <a:pt x="5715" y="27581"/>
                          <a:pt x="1865" y="20960"/>
                        </a:cubicBezTo>
                        <a:cubicBezTo>
                          <a:pt x="-1984" y="14338"/>
                          <a:pt x="325" y="5715"/>
                          <a:pt x="6947" y="1865"/>
                        </a:cubicBezTo>
                        <a:cubicBezTo>
                          <a:pt x="13568" y="-1984"/>
                          <a:pt x="22191" y="325"/>
                          <a:pt x="26041" y="6947"/>
                        </a:cubicBezTo>
                        <a:cubicBezTo>
                          <a:pt x="29891" y="13568"/>
                          <a:pt x="27581" y="22192"/>
                          <a:pt x="20960" y="26041"/>
                        </a:cubicBezTo>
                        <a:close/>
                      </a:path>
                    </a:pathLst>
                  </a:custGeom>
                  <a:solidFill>
                    <a:srgbClr val="FDA01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8" name="Google Shape;218;p3"/>
                <p:cNvSpPr/>
                <p:nvPr/>
              </p:nvSpPr>
              <p:spPr>
                <a:xfrm>
                  <a:off x="543805" y="6415607"/>
                  <a:ext cx="38804" cy="270246"/>
                </a:xfrm>
                <a:custGeom>
                  <a:rect b="b" l="l" r="r" t="t"/>
                  <a:pathLst>
                    <a:path extrusionOk="0" h="270246" w="38804">
                      <a:moveTo>
                        <a:pt x="0" y="0"/>
                      </a:moveTo>
                      <a:lnTo>
                        <a:pt x="38805" y="0"/>
                      </a:lnTo>
                      <a:lnTo>
                        <a:pt x="38805" y="270246"/>
                      </a:lnTo>
                      <a:lnTo>
                        <a:pt x="0" y="270246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3"/>
                <p:cNvSpPr/>
                <p:nvPr/>
              </p:nvSpPr>
              <p:spPr>
                <a:xfrm>
                  <a:off x="723507" y="6116549"/>
                  <a:ext cx="122419" cy="92100"/>
                </a:xfrm>
                <a:custGeom>
                  <a:rect b="b" l="l" r="r" t="t"/>
                  <a:pathLst>
                    <a:path extrusionOk="0" h="92100" w="122419">
                      <a:moveTo>
                        <a:pt x="0" y="26195"/>
                      </a:moveTo>
                      <a:cubicBezTo>
                        <a:pt x="6621" y="53604"/>
                        <a:pt x="23252" y="77010"/>
                        <a:pt x="46042" y="92101"/>
                      </a:cubicBezTo>
                      <a:lnTo>
                        <a:pt x="122419" y="479"/>
                      </a:lnTo>
                      <a:cubicBezTo>
                        <a:pt x="122419" y="479"/>
                        <a:pt x="117800" y="-599"/>
                        <a:pt x="107020" y="479"/>
                      </a:cubicBezTo>
                      <a:cubicBezTo>
                        <a:pt x="73913" y="17726"/>
                        <a:pt x="39574" y="26041"/>
                        <a:pt x="154" y="26195"/>
                      </a:cubicBezTo>
                      <a:close/>
                    </a:path>
                  </a:pathLst>
                </a:custGeom>
                <a:solidFill>
                  <a:srgbClr val="CFCFC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3"/>
                <p:cNvSpPr/>
                <p:nvPr/>
              </p:nvSpPr>
              <p:spPr>
                <a:xfrm>
                  <a:off x="481287" y="6685545"/>
                  <a:ext cx="163841" cy="25869"/>
                </a:xfrm>
                <a:custGeom>
                  <a:rect b="b" l="l" r="r" t="t"/>
                  <a:pathLst>
                    <a:path extrusionOk="0" h="25869" w="163841">
                      <a:moveTo>
                        <a:pt x="163841" y="25870"/>
                      </a:moveTo>
                      <a:lnTo>
                        <a:pt x="0" y="25870"/>
                      </a:lnTo>
                      <a:lnTo>
                        <a:pt x="56359" y="0"/>
                      </a:lnTo>
                      <a:lnTo>
                        <a:pt x="107482" y="0"/>
                      </a:lnTo>
                      <a:lnTo>
                        <a:pt x="163841" y="2587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21" name="Google Shape;221;p3"/>
                <p:cNvGrpSpPr/>
                <p:nvPr/>
              </p:nvGrpSpPr>
              <p:grpSpPr>
                <a:xfrm>
                  <a:off x="295887" y="6117028"/>
                  <a:ext cx="534487" cy="320753"/>
                  <a:chOff x="295887" y="6117028"/>
                  <a:chExt cx="534487" cy="320753"/>
                </a:xfrm>
              </p:grpSpPr>
              <p:sp>
                <p:nvSpPr>
                  <p:cNvPr id="222" name="Google Shape;222;p3"/>
                  <p:cNvSpPr/>
                  <p:nvPr/>
                </p:nvSpPr>
                <p:spPr>
                  <a:xfrm>
                    <a:off x="295887" y="6117028"/>
                    <a:ext cx="267320" cy="320753"/>
                  </a:xfrm>
                  <a:custGeom>
                    <a:rect b="b" l="l" r="r" t="t"/>
                    <a:pathLst>
                      <a:path extrusionOk="0" h="320753" w="267320">
                        <a:moveTo>
                          <a:pt x="0" y="0"/>
                        </a:moveTo>
                        <a:lnTo>
                          <a:pt x="267320" y="320754"/>
                        </a:lnTo>
                        <a:lnTo>
                          <a:pt x="26732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" name="Google Shape;223;p3"/>
                  <p:cNvSpPr/>
                  <p:nvPr/>
                </p:nvSpPr>
                <p:spPr>
                  <a:xfrm>
                    <a:off x="563208" y="6117028"/>
                    <a:ext cx="267166" cy="320753"/>
                  </a:xfrm>
                  <a:custGeom>
                    <a:rect b="b" l="l" r="r" t="t"/>
                    <a:pathLst>
                      <a:path extrusionOk="0" h="320753" w="267166">
                        <a:moveTo>
                          <a:pt x="0" y="0"/>
                        </a:moveTo>
                        <a:lnTo>
                          <a:pt x="0" y="320754"/>
                        </a:lnTo>
                        <a:lnTo>
                          <a:pt x="26716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7C7C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24" name="Google Shape;224;p3"/>
                <p:cNvSpPr/>
                <p:nvPr/>
              </p:nvSpPr>
              <p:spPr>
                <a:xfrm rot="-2239200">
                  <a:off x="415507" y="5953035"/>
                  <a:ext cx="24791" cy="482285"/>
                </a:xfrm>
                <a:custGeom>
                  <a:rect b="b" l="l" r="r" t="t"/>
                  <a:pathLst>
                    <a:path extrusionOk="0" h="482285" w="24791">
                      <a:moveTo>
                        <a:pt x="0" y="0"/>
                      </a:moveTo>
                      <a:lnTo>
                        <a:pt x="24792" y="0"/>
                      </a:lnTo>
                      <a:lnTo>
                        <a:pt x="24792" y="482285"/>
                      </a:lnTo>
                      <a:lnTo>
                        <a:pt x="0" y="482285"/>
                      </a:lnTo>
                      <a:close/>
                    </a:path>
                  </a:pathLst>
                </a:custGeom>
                <a:solidFill>
                  <a:srgbClr val="FDA01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" name="Google Shape;225;p3"/>
                <p:cNvSpPr/>
                <p:nvPr/>
              </p:nvSpPr>
              <p:spPr>
                <a:xfrm>
                  <a:off x="383660" y="6194483"/>
                  <a:ext cx="358942" cy="215426"/>
                </a:xfrm>
                <a:custGeom>
                  <a:rect b="b" l="l" r="r" t="t"/>
                  <a:pathLst>
                    <a:path extrusionOk="0" h="215426" w="358942">
                      <a:moveTo>
                        <a:pt x="358942" y="0"/>
                      </a:moveTo>
                      <a:lnTo>
                        <a:pt x="0" y="0"/>
                      </a:lnTo>
                      <a:lnTo>
                        <a:pt x="179548" y="215427"/>
                      </a:lnTo>
                      <a:lnTo>
                        <a:pt x="358942" y="0"/>
                      </a:lnTo>
                      <a:close/>
                    </a:path>
                  </a:pathLst>
                </a:custGeom>
                <a:solidFill>
                  <a:srgbClr val="16C1D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226;p3"/>
                <p:cNvSpPr/>
                <p:nvPr/>
              </p:nvSpPr>
              <p:spPr>
                <a:xfrm>
                  <a:off x="412763" y="6194483"/>
                  <a:ext cx="171078" cy="198950"/>
                </a:xfrm>
                <a:custGeom>
                  <a:rect b="b" l="l" r="r" t="t"/>
                  <a:pathLst>
                    <a:path extrusionOk="0" h="198950" w="171078">
                      <a:moveTo>
                        <a:pt x="151369" y="198950"/>
                      </a:moveTo>
                      <a:lnTo>
                        <a:pt x="171079" y="184014"/>
                      </a:lnTo>
                      <a:lnTo>
                        <a:pt x="31105" y="0"/>
                      </a:lnTo>
                      <a:lnTo>
                        <a:pt x="0" y="0"/>
                      </a:lnTo>
                      <a:lnTo>
                        <a:pt x="151369" y="198950"/>
                      </a:lnTo>
                      <a:close/>
                    </a:path>
                  </a:pathLst>
                </a:custGeom>
                <a:solidFill>
                  <a:srgbClr val="10899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7" name="Google Shape;227;p3"/>
              <p:cNvSpPr/>
              <p:nvPr/>
            </p:nvSpPr>
            <p:spPr>
              <a:xfrm>
                <a:off x="373342" y="6180624"/>
                <a:ext cx="380500" cy="13858"/>
              </a:xfrm>
              <a:custGeom>
                <a:rect b="b" l="l" r="r" t="t"/>
                <a:pathLst>
                  <a:path extrusionOk="0" h="13858" w="380500">
                    <a:moveTo>
                      <a:pt x="10317" y="13859"/>
                    </a:moveTo>
                    <a:lnTo>
                      <a:pt x="0" y="0"/>
                    </a:lnTo>
                    <a:lnTo>
                      <a:pt x="380500" y="0"/>
                    </a:lnTo>
                    <a:lnTo>
                      <a:pt x="369259" y="13859"/>
                    </a:lnTo>
                    <a:lnTo>
                      <a:pt x="10317" y="13859"/>
                    </a:lnTo>
                    <a:close/>
                  </a:path>
                </a:pathLst>
              </a:custGeom>
              <a:solidFill>
                <a:srgbClr val="1089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FFCF9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37" name="Google Shape;237;p6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38" name="Google Shape;238;p6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/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41" name="Google Shape;241;p7"/>
          <p:cNvSpPr txBox="1"/>
          <p:nvPr>
            <p:ph idx="1" type="subTitle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2" name="Google Shape;242;p7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43" name="Google Shape;243;p7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44" name="Google Shape;244;p7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47" name="Google Shape;247;p8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248" name="Google Shape;248;p8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49" name="Google Shape;249;p8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50" name="Google Shape;250;p8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/>
          <p:nvPr>
            <p:ph type="title"/>
          </p:nvPr>
        </p:nvSpPr>
        <p:spPr>
          <a:xfrm>
            <a:off x="481542" y="2937933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 cap="none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53" name="Google Shape;253;p9"/>
          <p:cNvSpPr txBox="1"/>
          <p:nvPr>
            <p:ph idx="1" type="body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4" name="Google Shape;254;p9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55" name="Google Shape;255;p9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56" name="Google Shape;256;p9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59" name="Google Shape;259;p10"/>
          <p:cNvSpPr txBox="1"/>
          <p:nvPr>
            <p:ph idx="1" type="body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492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60" name="Google Shape;260;p10"/>
          <p:cNvSpPr txBox="1"/>
          <p:nvPr>
            <p:ph idx="2" type="body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492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61" name="Google Shape;261;p10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62" name="Google Shape;262;p10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63" name="Google Shape;263;p10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66" name="Google Shape;266;p11"/>
          <p:cNvSpPr txBox="1"/>
          <p:nvPr>
            <p:ph idx="1" type="body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267" name="Google Shape;267;p11"/>
          <p:cNvSpPr txBox="1"/>
          <p:nvPr>
            <p:ph idx="2" type="body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268" name="Google Shape;268;p11"/>
          <p:cNvSpPr txBox="1"/>
          <p:nvPr>
            <p:ph idx="3" type="body"/>
          </p:nvPr>
        </p:nvSpPr>
        <p:spPr>
          <a:xfrm>
            <a:off x="3096683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269" name="Google Shape;269;p11"/>
          <p:cNvSpPr txBox="1"/>
          <p:nvPr>
            <p:ph idx="4" type="body"/>
          </p:nvPr>
        </p:nvSpPr>
        <p:spPr>
          <a:xfrm>
            <a:off x="3096683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270" name="Google Shape;270;p11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71" name="Google Shape;271;p11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72" name="Google Shape;272;p11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231" name="Google Shape;231;p5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5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5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1" Type="http://schemas.openxmlformats.org/officeDocument/2006/relationships/image" Target="../media/image11.png"/><Relationship Id="rId10" Type="http://schemas.openxmlformats.org/officeDocument/2006/relationships/image" Target="../media/image2.png"/><Relationship Id="rId9" Type="http://schemas.openxmlformats.org/officeDocument/2006/relationships/image" Target="../media/image22.gif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17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51.png"/><Relationship Id="rId5" Type="http://schemas.openxmlformats.org/officeDocument/2006/relationships/image" Target="../media/image1.png"/><Relationship Id="rId6" Type="http://schemas.openxmlformats.org/officeDocument/2006/relationships/image" Target="../media/image29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Relationship Id="rId4" Type="http://schemas.openxmlformats.org/officeDocument/2006/relationships/image" Target="../media/image48.png"/><Relationship Id="rId9" Type="http://schemas.openxmlformats.org/officeDocument/2006/relationships/image" Target="../media/image18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7" Type="http://schemas.openxmlformats.org/officeDocument/2006/relationships/image" Target="../media/image29.png"/><Relationship Id="rId8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47.png"/><Relationship Id="rId5" Type="http://schemas.openxmlformats.org/officeDocument/2006/relationships/image" Target="../media/image1.png"/><Relationship Id="rId6" Type="http://schemas.openxmlformats.org/officeDocument/2006/relationships/image" Target="../media/image29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9.png"/><Relationship Id="rId13" Type="http://schemas.openxmlformats.org/officeDocument/2006/relationships/image" Target="../media/image50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49.png"/><Relationship Id="rId9" Type="http://schemas.openxmlformats.org/officeDocument/2006/relationships/image" Target="../media/image5.png"/><Relationship Id="rId5" Type="http://schemas.openxmlformats.org/officeDocument/2006/relationships/image" Target="../media/image26.png"/><Relationship Id="rId6" Type="http://schemas.openxmlformats.org/officeDocument/2006/relationships/image" Target="../media/image41.jpg"/><Relationship Id="rId7" Type="http://schemas.openxmlformats.org/officeDocument/2006/relationships/image" Target="../media/image34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1" Type="http://schemas.openxmlformats.org/officeDocument/2006/relationships/image" Target="../media/image21.png"/><Relationship Id="rId10" Type="http://schemas.openxmlformats.org/officeDocument/2006/relationships/image" Target="../media/image18.png"/><Relationship Id="rId9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0.png"/><Relationship Id="rId13" Type="http://schemas.openxmlformats.org/officeDocument/2006/relationships/image" Target="../media/image17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Relationship Id="rId14" Type="http://schemas.openxmlformats.org/officeDocument/2006/relationships/image" Target="../media/image33.gif"/><Relationship Id="rId5" Type="http://schemas.openxmlformats.org/officeDocument/2006/relationships/image" Target="../media/image23.png"/><Relationship Id="rId6" Type="http://schemas.openxmlformats.org/officeDocument/2006/relationships/image" Target="../media/image34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32.jpg"/><Relationship Id="rId5" Type="http://schemas.openxmlformats.org/officeDocument/2006/relationships/image" Target="../media/image4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hyperlink" Target="http://www.youtube.com/watch?v=vg4XsxIitU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Relationship Id="rId4" Type="http://schemas.openxmlformats.org/officeDocument/2006/relationships/image" Target="../media/image1.png"/><Relationship Id="rId5" Type="http://schemas.openxmlformats.org/officeDocument/2006/relationships/image" Target="../media/image29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9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Relationship Id="rId5" Type="http://schemas.openxmlformats.org/officeDocument/2006/relationships/image" Target="../media/image1.png"/><Relationship Id="rId6" Type="http://schemas.openxmlformats.org/officeDocument/2006/relationships/image" Target="../media/image29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44.png"/><Relationship Id="rId5" Type="http://schemas.openxmlformats.org/officeDocument/2006/relationships/image" Target="../media/image1.png"/><Relationship Id="rId6" Type="http://schemas.openxmlformats.org/officeDocument/2006/relationships/image" Target="../media/image29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Relationship Id="rId5" Type="http://schemas.openxmlformats.org/officeDocument/2006/relationships/image" Target="../media/image1.png"/><Relationship Id="rId6" Type="http://schemas.openxmlformats.org/officeDocument/2006/relationships/image" Target="../media/image29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/>
          <p:nvPr/>
        </p:nvSpPr>
        <p:spPr>
          <a:xfrm rot="1008135">
            <a:off x="1062855" y="4110539"/>
            <a:ext cx="2288175" cy="1944949"/>
          </a:xfrm>
          <a:custGeom>
            <a:rect b="b" l="l" r="r" t="t"/>
            <a:pathLst>
              <a:path extrusionOk="0" h="2920651" w="3436060">
                <a:moveTo>
                  <a:pt x="0" y="0"/>
                </a:moveTo>
                <a:lnTo>
                  <a:pt x="3436060" y="0"/>
                </a:lnTo>
                <a:lnTo>
                  <a:pt x="3436060" y="2920651"/>
                </a:lnTo>
                <a:lnTo>
                  <a:pt x="0" y="2920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17"/>
          <p:cNvSpPr/>
          <p:nvPr/>
        </p:nvSpPr>
        <p:spPr>
          <a:xfrm rot="1918165">
            <a:off x="9187223" y="1888529"/>
            <a:ext cx="2655301" cy="1815562"/>
          </a:xfrm>
          <a:custGeom>
            <a:rect b="b" l="l" r="r" t="t"/>
            <a:pathLst>
              <a:path extrusionOk="0" h="2723343" w="3982951">
                <a:moveTo>
                  <a:pt x="0" y="0"/>
                </a:moveTo>
                <a:lnTo>
                  <a:pt x="3982950" y="0"/>
                </a:lnTo>
                <a:lnTo>
                  <a:pt x="3982950" y="2723343"/>
                </a:lnTo>
                <a:lnTo>
                  <a:pt x="0" y="27233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17"/>
          <p:cNvSpPr/>
          <p:nvPr/>
        </p:nvSpPr>
        <p:spPr>
          <a:xfrm>
            <a:off x="-282519" y="-962685"/>
            <a:ext cx="2226761" cy="768233"/>
          </a:xfrm>
          <a:custGeom>
            <a:rect b="b" l="l" r="r" t="t"/>
            <a:pathLst>
              <a:path extrusionOk="0" h="1152349" w="3340142">
                <a:moveTo>
                  <a:pt x="0" y="0"/>
                </a:moveTo>
                <a:lnTo>
                  <a:pt x="3340142" y="0"/>
                </a:lnTo>
                <a:lnTo>
                  <a:pt x="3340142" y="1152349"/>
                </a:lnTo>
                <a:lnTo>
                  <a:pt x="0" y="1152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17"/>
          <p:cNvSpPr/>
          <p:nvPr/>
        </p:nvSpPr>
        <p:spPr>
          <a:xfrm rot="2330786">
            <a:off x="8582476" y="4785427"/>
            <a:ext cx="2449182" cy="1047025"/>
          </a:xfrm>
          <a:custGeom>
            <a:rect b="b" l="l" r="r" t="t"/>
            <a:pathLst>
              <a:path extrusionOk="0" h="1570538" w="3673773">
                <a:moveTo>
                  <a:pt x="0" y="0"/>
                </a:moveTo>
                <a:lnTo>
                  <a:pt x="3673773" y="0"/>
                </a:lnTo>
                <a:lnTo>
                  <a:pt x="3673773" y="1570538"/>
                </a:lnTo>
                <a:lnTo>
                  <a:pt x="0" y="1570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17"/>
          <p:cNvSpPr/>
          <p:nvPr/>
        </p:nvSpPr>
        <p:spPr>
          <a:xfrm rot="8461865">
            <a:off x="524028" y="2030211"/>
            <a:ext cx="1979682" cy="843839"/>
          </a:xfrm>
          <a:custGeom>
            <a:rect b="b" l="l" r="r" t="t"/>
            <a:pathLst>
              <a:path extrusionOk="0" h="1265759" w="2969523">
                <a:moveTo>
                  <a:pt x="0" y="0"/>
                </a:moveTo>
                <a:lnTo>
                  <a:pt x="2969523" y="0"/>
                </a:lnTo>
                <a:lnTo>
                  <a:pt x="2969523" y="1265759"/>
                </a:lnTo>
                <a:lnTo>
                  <a:pt x="0" y="1265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7"/>
          <p:cNvSpPr/>
          <p:nvPr/>
        </p:nvSpPr>
        <p:spPr>
          <a:xfrm flipH="1" rot="-687501">
            <a:off x="-634568" y="141731"/>
            <a:ext cx="4296875" cy="854004"/>
          </a:xfrm>
          <a:custGeom>
            <a:rect b="b" l="l" r="r" t="t"/>
            <a:pathLst>
              <a:path extrusionOk="0" h="1281006" w="6445312">
                <a:moveTo>
                  <a:pt x="6445311" y="0"/>
                </a:moveTo>
                <a:lnTo>
                  <a:pt x="0" y="0"/>
                </a:lnTo>
                <a:lnTo>
                  <a:pt x="0" y="1281005"/>
                </a:lnTo>
                <a:lnTo>
                  <a:pt x="6445311" y="1281005"/>
                </a:lnTo>
                <a:lnTo>
                  <a:pt x="6445311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7"/>
          <p:cNvSpPr/>
          <p:nvPr/>
        </p:nvSpPr>
        <p:spPr>
          <a:xfrm flipH="1" rot="854634">
            <a:off x="8515890" y="141731"/>
            <a:ext cx="4296875" cy="854004"/>
          </a:xfrm>
          <a:custGeom>
            <a:rect b="b" l="l" r="r" t="t"/>
            <a:pathLst>
              <a:path extrusionOk="0" h="1281006" w="6445312">
                <a:moveTo>
                  <a:pt x="6445311" y="0"/>
                </a:moveTo>
                <a:lnTo>
                  <a:pt x="0" y="0"/>
                </a:lnTo>
                <a:lnTo>
                  <a:pt x="0" y="1281005"/>
                </a:lnTo>
                <a:lnTo>
                  <a:pt x="6445311" y="1281005"/>
                </a:lnTo>
                <a:lnTo>
                  <a:pt x="6445311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15" name="Google Shape;315;p17"/>
          <p:cNvPicPr preferRelativeResize="0"/>
          <p:nvPr/>
        </p:nvPicPr>
        <p:blipFill rotWithShape="1">
          <a:blip r:embed="rId9">
            <a:alphaModFix/>
          </a:blip>
          <a:srcRect b="75" l="0" r="0" t="76"/>
          <a:stretch/>
        </p:blipFill>
        <p:spPr>
          <a:xfrm>
            <a:off x="4217166" y="4269355"/>
            <a:ext cx="3469269" cy="237066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7"/>
          <p:cNvSpPr/>
          <p:nvPr/>
        </p:nvSpPr>
        <p:spPr>
          <a:xfrm>
            <a:off x="10788688" y="5410238"/>
            <a:ext cx="1403312" cy="1403312"/>
          </a:xfrm>
          <a:custGeom>
            <a:rect b="b" l="l" r="r" t="t"/>
            <a:pathLst>
              <a:path extrusionOk="0" h="2104968" w="2104968">
                <a:moveTo>
                  <a:pt x="0" y="0"/>
                </a:moveTo>
                <a:lnTo>
                  <a:pt x="2104968" y="0"/>
                </a:lnTo>
                <a:lnTo>
                  <a:pt x="2104968" y="2104968"/>
                </a:lnTo>
                <a:lnTo>
                  <a:pt x="0" y="21049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17"/>
          <p:cNvSpPr txBox="1"/>
          <p:nvPr/>
        </p:nvSpPr>
        <p:spPr>
          <a:xfrm>
            <a:off x="2459875" y="2509275"/>
            <a:ext cx="7211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600" u="none" cap="none" strike="noStrike">
                <a:solidFill>
                  <a:srgbClr val="1C65C2"/>
                </a:solidFill>
                <a:latin typeface="Bowlby One SC"/>
                <a:ea typeface="Bowlby One SC"/>
                <a:cs typeface="Bowlby One SC"/>
                <a:sym typeface="Bowlby One SC"/>
              </a:rPr>
              <a:t>SCHOOL PRIDE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3500135" y="3517527"/>
            <a:ext cx="5050149" cy="496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0" u="none" cap="none" strike="noStrike">
                <a:solidFill>
                  <a:srgbClr val="FE6F43"/>
                </a:solidFill>
                <a:latin typeface="Sniglet"/>
                <a:ea typeface="Sniglet"/>
                <a:cs typeface="Sniglet"/>
                <a:sym typeface="Sniglet"/>
              </a:rPr>
              <a:t>GRADES 3rd -5th </a:t>
            </a:r>
            <a:endParaRPr sz="900"/>
          </a:p>
        </p:txBody>
      </p:sp>
      <p:sp>
        <p:nvSpPr>
          <p:cNvPr id="319" name="Google Shape;319;p17"/>
          <p:cNvSpPr txBox="1"/>
          <p:nvPr/>
        </p:nvSpPr>
        <p:spPr>
          <a:xfrm>
            <a:off x="709224" y="1066800"/>
            <a:ext cx="107736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600" u="none" cap="none" strike="noStrike">
                <a:solidFill>
                  <a:srgbClr val="FFB03B"/>
                </a:solidFill>
                <a:latin typeface="Satisfy"/>
                <a:ea typeface="Satisfy"/>
                <a:cs typeface="Satisfy"/>
                <a:sym typeface="Satisfy"/>
              </a:rPr>
              <a:t>Brin</a:t>
            </a:r>
            <a:r>
              <a:rPr i="0" lang="en-US" sz="6600" u="none" cap="none" strike="noStrike">
                <a:solidFill>
                  <a:srgbClr val="FFB03B"/>
                </a:solidFill>
                <a:latin typeface="Satisfy"/>
                <a:ea typeface="Satisfy"/>
                <a:cs typeface="Satisfy"/>
                <a:sym typeface="Satisfy"/>
              </a:rPr>
              <a:t>ging Out the Best</a:t>
            </a:r>
            <a:endParaRPr sz="100"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320" name="Google Shape;320;p17"/>
          <p:cNvSpPr txBox="1"/>
          <p:nvPr/>
        </p:nvSpPr>
        <p:spPr>
          <a:xfrm>
            <a:off x="3704335" y="2062877"/>
            <a:ext cx="505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C635"/>
                </a:solidFill>
                <a:latin typeface="Sniglet"/>
                <a:ea typeface="Sniglet"/>
                <a:cs typeface="Sniglet"/>
                <a:sym typeface="Sniglet"/>
              </a:rPr>
              <a:t>with</a:t>
            </a:r>
            <a:r>
              <a:rPr b="0" i="0" lang="en-US" sz="2900" u="none" cap="none" strike="noStrike">
                <a:solidFill>
                  <a:srgbClr val="FE6F43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 sz="900"/>
          </a:p>
        </p:txBody>
      </p:sp>
      <p:pic>
        <p:nvPicPr>
          <p:cNvPr id="321" name="Google Shape;32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6007354"/>
            <a:ext cx="1691350" cy="806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6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" name="Google Shape;473;p26"/>
          <p:cNvSpPr/>
          <p:nvPr/>
        </p:nvSpPr>
        <p:spPr>
          <a:xfrm rot="-701362">
            <a:off x="5859998" y="4678440"/>
            <a:ext cx="185748" cy="228262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7" y="0"/>
                </a:lnTo>
                <a:lnTo>
                  <a:pt x="278767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4" name="Google Shape;474;p26"/>
          <p:cNvSpPr/>
          <p:nvPr/>
        </p:nvSpPr>
        <p:spPr>
          <a:xfrm rot="-702252">
            <a:off x="869249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8" y="0"/>
                </a:lnTo>
                <a:lnTo>
                  <a:pt x="278768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5" name="Google Shape;475;p26"/>
          <p:cNvSpPr txBox="1"/>
          <p:nvPr/>
        </p:nvSpPr>
        <p:spPr>
          <a:xfrm>
            <a:off x="5733438" y="806052"/>
            <a:ext cx="517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TRIVIA CHALLENGE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476" name="Google Shape;476;p26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7" name="Google Shape;477;p26"/>
          <p:cNvSpPr txBox="1"/>
          <p:nvPr/>
        </p:nvSpPr>
        <p:spPr>
          <a:xfrm>
            <a:off x="6197011" y="5530549"/>
            <a:ext cx="2352475" cy="248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+3 points</a:t>
            </a:r>
            <a:endParaRPr sz="900"/>
          </a:p>
        </p:txBody>
      </p:sp>
      <p:sp>
        <p:nvSpPr>
          <p:cNvPr id="478" name="Google Shape;478;p26"/>
          <p:cNvSpPr txBox="1"/>
          <p:nvPr/>
        </p:nvSpPr>
        <p:spPr>
          <a:xfrm>
            <a:off x="9010403" y="5530549"/>
            <a:ext cx="1909292" cy="248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+0 points</a:t>
            </a:r>
            <a:endParaRPr sz="900"/>
          </a:p>
        </p:txBody>
      </p:sp>
      <p:sp>
        <p:nvSpPr>
          <p:cNvPr id="479" name="Google Shape;479;p26"/>
          <p:cNvSpPr txBox="1"/>
          <p:nvPr/>
        </p:nvSpPr>
        <p:spPr>
          <a:xfrm>
            <a:off x="6197011" y="4619221"/>
            <a:ext cx="191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CORRECT RESPONSE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80" name="Google Shape;480;p26"/>
          <p:cNvSpPr txBox="1"/>
          <p:nvPr/>
        </p:nvSpPr>
        <p:spPr>
          <a:xfrm>
            <a:off x="9010403" y="4642873"/>
            <a:ext cx="2039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INCORRECT RESPONSE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1D20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6"/>
          <p:cNvSpPr/>
          <p:nvPr/>
        </p:nvSpPr>
        <p:spPr>
          <a:xfrm rot="-1219904">
            <a:off x="10565104" y="6026321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3"/>
                </a:lnTo>
                <a:lnTo>
                  <a:pt x="0" y="454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26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26"/>
          <p:cNvSpPr txBox="1"/>
          <p:nvPr/>
        </p:nvSpPr>
        <p:spPr>
          <a:xfrm>
            <a:off x="5570350" y="2646827"/>
            <a:ext cx="57036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What are the names of our Principals?</a:t>
            </a:r>
            <a:endParaRPr sz="900"/>
          </a:p>
        </p:txBody>
      </p:sp>
      <p:sp>
        <p:nvSpPr>
          <p:cNvPr id="484" name="Google Shape;484;p26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5" name="Google Shape;485;p26"/>
          <p:cNvSpPr/>
          <p:nvPr/>
        </p:nvSpPr>
        <p:spPr>
          <a:xfrm rot="2078248">
            <a:off x="810406" y="2392438"/>
            <a:ext cx="3324427" cy="2825763"/>
          </a:xfrm>
          <a:custGeom>
            <a:rect b="b" l="l" r="r" t="t"/>
            <a:pathLst>
              <a:path extrusionOk="0" h="4238644" w="4986640">
                <a:moveTo>
                  <a:pt x="0" y="0"/>
                </a:moveTo>
                <a:lnTo>
                  <a:pt x="4986640" y="0"/>
                </a:lnTo>
                <a:lnTo>
                  <a:pt x="4986640" y="4238644"/>
                </a:lnTo>
                <a:lnTo>
                  <a:pt x="0" y="4238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6" name="Google Shape;486;p26"/>
          <p:cNvSpPr/>
          <p:nvPr/>
        </p:nvSpPr>
        <p:spPr>
          <a:xfrm>
            <a:off x="4452341" y="5225191"/>
            <a:ext cx="1281119" cy="1498385"/>
          </a:xfrm>
          <a:custGeom>
            <a:rect b="b" l="l" r="r" t="t"/>
            <a:pathLst>
              <a:path extrusionOk="0" h="2247577" w="1921679">
                <a:moveTo>
                  <a:pt x="0" y="0"/>
                </a:moveTo>
                <a:lnTo>
                  <a:pt x="1921679" y="0"/>
                </a:lnTo>
                <a:lnTo>
                  <a:pt x="1921679" y="2247577"/>
                </a:lnTo>
                <a:lnTo>
                  <a:pt x="0" y="2247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7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27"/>
          <p:cNvSpPr/>
          <p:nvPr/>
        </p:nvSpPr>
        <p:spPr>
          <a:xfrm rot="18908">
            <a:off x="3769790" y="5251015"/>
            <a:ext cx="1991999" cy="1745489"/>
          </a:xfrm>
          <a:custGeom>
            <a:rect b="b" l="l" r="r" t="t"/>
            <a:pathLst>
              <a:path extrusionOk="0" h="2618234" w="2987999">
                <a:moveTo>
                  <a:pt x="0" y="0"/>
                </a:moveTo>
                <a:lnTo>
                  <a:pt x="2987999" y="0"/>
                </a:lnTo>
                <a:lnTo>
                  <a:pt x="2987999" y="2618233"/>
                </a:lnTo>
                <a:lnTo>
                  <a:pt x="0" y="2618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27"/>
          <p:cNvSpPr/>
          <p:nvPr/>
        </p:nvSpPr>
        <p:spPr>
          <a:xfrm rot="-702252">
            <a:off x="586003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7" y="0"/>
                </a:lnTo>
                <a:lnTo>
                  <a:pt x="278767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27"/>
          <p:cNvSpPr/>
          <p:nvPr/>
        </p:nvSpPr>
        <p:spPr>
          <a:xfrm rot="-702252">
            <a:off x="869249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8" y="0"/>
                </a:lnTo>
                <a:lnTo>
                  <a:pt x="278768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5" name="Google Shape;495;p27"/>
          <p:cNvSpPr txBox="1"/>
          <p:nvPr/>
        </p:nvSpPr>
        <p:spPr>
          <a:xfrm>
            <a:off x="5766563" y="729352"/>
            <a:ext cx="517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TRIVIA CHALLENGE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496" name="Google Shape;496;p27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27"/>
          <p:cNvSpPr txBox="1"/>
          <p:nvPr/>
        </p:nvSpPr>
        <p:spPr>
          <a:xfrm>
            <a:off x="6197011" y="5530549"/>
            <a:ext cx="2352475" cy="248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+7 points</a:t>
            </a:r>
            <a:endParaRPr sz="900"/>
          </a:p>
        </p:txBody>
      </p:sp>
      <p:sp>
        <p:nvSpPr>
          <p:cNvPr id="498" name="Google Shape;498;p27"/>
          <p:cNvSpPr txBox="1"/>
          <p:nvPr/>
        </p:nvSpPr>
        <p:spPr>
          <a:xfrm>
            <a:off x="9010403" y="5530549"/>
            <a:ext cx="1909292" cy="248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+0 points</a:t>
            </a:r>
            <a:endParaRPr sz="900"/>
          </a:p>
        </p:txBody>
      </p:sp>
      <p:sp>
        <p:nvSpPr>
          <p:cNvPr id="499" name="Google Shape;499;p27"/>
          <p:cNvSpPr txBox="1"/>
          <p:nvPr/>
        </p:nvSpPr>
        <p:spPr>
          <a:xfrm>
            <a:off x="6197011" y="4619221"/>
            <a:ext cx="191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CORRECT RESPONSE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00" name="Google Shape;500;p27"/>
          <p:cNvSpPr txBox="1"/>
          <p:nvPr/>
        </p:nvSpPr>
        <p:spPr>
          <a:xfrm>
            <a:off x="9010403" y="4566673"/>
            <a:ext cx="2039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INCORRECT RESPONSE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1D20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7"/>
          <p:cNvSpPr/>
          <p:nvPr/>
        </p:nvSpPr>
        <p:spPr>
          <a:xfrm rot="-1219904">
            <a:off x="10565104" y="6026321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3"/>
                </a:lnTo>
                <a:lnTo>
                  <a:pt x="0" y="454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p27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p27"/>
          <p:cNvSpPr txBox="1"/>
          <p:nvPr/>
        </p:nvSpPr>
        <p:spPr>
          <a:xfrm>
            <a:off x="5943981" y="2642189"/>
            <a:ext cx="51057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What year was our school built?</a:t>
            </a:r>
            <a:endParaRPr sz="900"/>
          </a:p>
        </p:txBody>
      </p:sp>
      <p:sp>
        <p:nvSpPr>
          <p:cNvPr id="504" name="Google Shape;504;p27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5" name="Google Shape;505;p27"/>
          <p:cNvSpPr/>
          <p:nvPr/>
        </p:nvSpPr>
        <p:spPr>
          <a:xfrm rot="2078248">
            <a:off x="839741" y="2510199"/>
            <a:ext cx="3114457" cy="2647288"/>
          </a:xfrm>
          <a:custGeom>
            <a:rect b="b" l="l" r="r" t="t"/>
            <a:pathLst>
              <a:path extrusionOk="0" h="3970932" w="4671685">
                <a:moveTo>
                  <a:pt x="0" y="0"/>
                </a:moveTo>
                <a:lnTo>
                  <a:pt x="4671685" y="0"/>
                </a:lnTo>
                <a:lnTo>
                  <a:pt x="4671685" y="3970932"/>
                </a:lnTo>
                <a:lnTo>
                  <a:pt x="0" y="3970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8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p28"/>
          <p:cNvSpPr/>
          <p:nvPr/>
        </p:nvSpPr>
        <p:spPr>
          <a:xfrm rot="-702252">
            <a:off x="586003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7" y="0"/>
                </a:lnTo>
                <a:lnTo>
                  <a:pt x="278767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28"/>
          <p:cNvSpPr/>
          <p:nvPr/>
        </p:nvSpPr>
        <p:spPr>
          <a:xfrm rot="-702252">
            <a:off x="869249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8" y="0"/>
                </a:lnTo>
                <a:lnTo>
                  <a:pt x="278768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3" name="Google Shape;513;p28"/>
          <p:cNvSpPr txBox="1"/>
          <p:nvPr/>
        </p:nvSpPr>
        <p:spPr>
          <a:xfrm>
            <a:off x="5752563" y="571502"/>
            <a:ext cx="517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TRIVIA CHALLENGE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514" name="Google Shape;514;p28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5" name="Google Shape;515;p28"/>
          <p:cNvSpPr txBox="1"/>
          <p:nvPr/>
        </p:nvSpPr>
        <p:spPr>
          <a:xfrm>
            <a:off x="6197011" y="5530549"/>
            <a:ext cx="2352475" cy="248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+10 points</a:t>
            </a:r>
            <a:endParaRPr sz="900"/>
          </a:p>
        </p:txBody>
      </p:sp>
      <p:sp>
        <p:nvSpPr>
          <p:cNvPr id="516" name="Google Shape;516;p28"/>
          <p:cNvSpPr txBox="1"/>
          <p:nvPr/>
        </p:nvSpPr>
        <p:spPr>
          <a:xfrm>
            <a:off x="9010403" y="5530549"/>
            <a:ext cx="1909292" cy="248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+0 points</a:t>
            </a:r>
            <a:endParaRPr sz="900"/>
          </a:p>
        </p:txBody>
      </p:sp>
      <p:sp>
        <p:nvSpPr>
          <p:cNvPr id="517" name="Google Shape;517;p28"/>
          <p:cNvSpPr txBox="1"/>
          <p:nvPr/>
        </p:nvSpPr>
        <p:spPr>
          <a:xfrm>
            <a:off x="6197011" y="4619221"/>
            <a:ext cx="191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CORRECT RESPONSE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18" name="Google Shape;518;p28"/>
          <p:cNvSpPr txBox="1"/>
          <p:nvPr/>
        </p:nvSpPr>
        <p:spPr>
          <a:xfrm>
            <a:off x="9010403" y="4566673"/>
            <a:ext cx="2039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INCORRECT RESPONSE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1D20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-1219904">
            <a:off x="10565104" y="6026321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3"/>
                </a:lnTo>
                <a:lnTo>
                  <a:pt x="0" y="454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0" name="Google Shape;520;p28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1" name="Google Shape;521;p28"/>
          <p:cNvSpPr txBox="1"/>
          <p:nvPr/>
        </p:nvSpPr>
        <p:spPr>
          <a:xfrm>
            <a:off x="5838791" y="2464756"/>
            <a:ext cx="51057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What time does school start?</a:t>
            </a:r>
            <a:endParaRPr sz="900"/>
          </a:p>
        </p:txBody>
      </p:sp>
      <p:sp>
        <p:nvSpPr>
          <p:cNvPr id="522" name="Google Shape;522;p28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3" name="Google Shape;523;p28"/>
          <p:cNvSpPr/>
          <p:nvPr/>
        </p:nvSpPr>
        <p:spPr>
          <a:xfrm rot="2078248">
            <a:off x="810406" y="2392438"/>
            <a:ext cx="3324427" cy="2825763"/>
          </a:xfrm>
          <a:custGeom>
            <a:rect b="b" l="l" r="r" t="t"/>
            <a:pathLst>
              <a:path extrusionOk="0" h="4238644" w="4986640">
                <a:moveTo>
                  <a:pt x="0" y="0"/>
                </a:moveTo>
                <a:lnTo>
                  <a:pt x="4986640" y="0"/>
                </a:lnTo>
                <a:lnTo>
                  <a:pt x="4986640" y="4238644"/>
                </a:lnTo>
                <a:lnTo>
                  <a:pt x="0" y="4238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4" name="Google Shape;524;p28"/>
          <p:cNvSpPr/>
          <p:nvPr/>
        </p:nvSpPr>
        <p:spPr>
          <a:xfrm rot="485757">
            <a:off x="4734328" y="5440936"/>
            <a:ext cx="927207" cy="1358544"/>
          </a:xfrm>
          <a:custGeom>
            <a:rect b="b" l="l" r="r" t="t"/>
            <a:pathLst>
              <a:path extrusionOk="0" h="2037816" w="1390810">
                <a:moveTo>
                  <a:pt x="0" y="0"/>
                </a:moveTo>
                <a:lnTo>
                  <a:pt x="1390810" y="0"/>
                </a:lnTo>
                <a:lnTo>
                  <a:pt x="1390810" y="2037816"/>
                </a:lnTo>
                <a:lnTo>
                  <a:pt x="0" y="2037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9"/>
          <p:cNvSpPr/>
          <p:nvPr/>
        </p:nvSpPr>
        <p:spPr>
          <a:xfrm rot="-1815756">
            <a:off x="7194403" y="671057"/>
            <a:ext cx="693455" cy="1083523"/>
          </a:xfrm>
          <a:custGeom>
            <a:rect b="b" l="l" r="r" t="t"/>
            <a:pathLst>
              <a:path extrusionOk="0" h="1625284" w="1040182">
                <a:moveTo>
                  <a:pt x="0" y="0"/>
                </a:moveTo>
                <a:lnTo>
                  <a:pt x="1040182" y="0"/>
                </a:lnTo>
                <a:lnTo>
                  <a:pt x="1040182" y="1625284"/>
                </a:lnTo>
                <a:lnTo>
                  <a:pt x="0" y="1625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30" name="Google Shape;530;p29"/>
          <p:cNvGrpSpPr/>
          <p:nvPr/>
        </p:nvGrpSpPr>
        <p:grpSpPr>
          <a:xfrm rot="-226221">
            <a:off x="7774981" y="838530"/>
            <a:ext cx="3220303" cy="3740310"/>
            <a:chOff x="0" y="0"/>
            <a:chExt cx="5466080" cy="6348730"/>
          </a:xfrm>
        </p:grpSpPr>
        <p:sp>
          <p:nvSpPr>
            <p:cNvPr id="531" name="Google Shape;531;p29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B03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16889" r="-16889" t="0"/>
              </a:stretch>
            </a:blip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1D2032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5" name="Google Shape;535;p29"/>
          <p:cNvSpPr/>
          <p:nvPr/>
        </p:nvSpPr>
        <p:spPr>
          <a:xfrm rot="-216343">
            <a:off x="8783224" y="856777"/>
            <a:ext cx="1345702" cy="333061"/>
          </a:xfrm>
          <a:custGeom>
            <a:rect b="b" l="l" r="r" t="t"/>
            <a:pathLst>
              <a:path extrusionOk="0" h="499592" w="2018553">
                <a:moveTo>
                  <a:pt x="0" y="0"/>
                </a:moveTo>
                <a:lnTo>
                  <a:pt x="2018553" y="0"/>
                </a:lnTo>
                <a:lnTo>
                  <a:pt x="2018553" y="499592"/>
                </a:lnTo>
                <a:lnTo>
                  <a:pt x="0" y="499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36" name="Google Shape;536;p29"/>
          <p:cNvGrpSpPr/>
          <p:nvPr/>
        </p:nvGrpSpPr>
        <p:grpSpPr>
          <a:xfrm rot="292547">
            <a:off x="6748678" y="3403855"/>
            <a:ext cx="3848340" cy="2888257"/>
            <a:chOff x="0" y="0"/>
            <a:chExt cx="8909050" cy="6686423"/>
          </a:xfrm>
        </p:grpSpPr>
        <p:sp>
          <p:nvSpPr>
            <p:cNvPr id="537" name="Google Shape;537;p29"/>
            <p:cNvSpPr/>
            <p:nvPr/>
          </p:nvSpPr>
          <p:spPr>
            <a:xfrm>
              <a:off x="9525" y="9525"/>
              <a:ext cx="8890000" cy="6667373"/>
            </a:xfrm>
            <a:custGeom>
              <a:rect b="b" l="l" r="r" t="t"/>
              <a:pathLst>
                <a:path extrusionOk="0" h="6667373" w="8890000">
                  <a:moveTo>
                    <a:pt x="0" y="0"/>
                  </a:moveTo>
                  <a:lnTo>
                    <a:pt x="8890000" y="0"/>
                  </a:lnTo>
                  <a:lnTo>
                    <a:pt x="8890000" y="6667373"/>
                  </a:lnTo>
                  <a:lnTo>
                    <a:pt x="0" y="6667373"/>
                  </a:lnTo>
                  <a:close/>
                </a:path>
              </a:pathLst>
            </a:custGeom>
            <a:solidFill>
              <a:srgbClr val="FFB03B"/>
            </a:solidFill>
            <a:ln>
              <a:noFill/>
            </a:ln>
          </p:spPr>
        </p:sp>
        <p:sp>
          <p:nvSpPr>
            <p:cNvPr id="538" name="Google Shape;538;p29"/>
            <p:cNvSpPr/>
            <p:nvPr/>
          </p:nvSpPr>
          <p:spPr>
            <a:xfrm>
              <a:off x="182372" y="372872"/>
              <a:ext cx="8544306" cy="5940679"/>
            </a:xfrm>
            <a:custGeom>
              <a:rect b="b" l="l" r="r" t="t"/>
              <a:pathLst>
                <a:path extrusionOk="0" h="5940679" w="8544306">
                  <a:moveTo>
                    <a:pt x="0" y="0"/>
                  </a:moveTo>
                  <a:lnTo>
                    <a:pt x="8544306" y="0"/>
                  </a:lnTo>
                  <a:lnTo>
                    <a:pt x="8544306" y="5940679"/>
                  </a:lnTo>
                  <a:lnTo>
                    <a:pt x="0" y="5940679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2078" r="-2077" t="0"/>
              </a:stretch>
            </a:blipFill>
            <a:ln>
              <a:noFill/>
            </a:ln>
          </p:spPr>
        </p:sp>
        <p:sp>
          <p:nvSpPr>
            <p:cNvPr id="539" name="Google Shape;539;p29"/>
            <p:cNvSpPr/>
            <p:nvPr/>
          </p:nvSpPr>
          <p:spPr>
            <a:xfrm>
              <a:off x="0" y="0"/>
              <a:ext cx="8909050" cy="6686423"/>
            </a:xfrm>
            <a:custGeom>
              <a:rect b="b" l="l" r="r" t="t"/>
              <a:pathLst>
                <a:path extrusionOk="0" h="6686423" w="8909050">
                  <a:moveTo>
                    <a:pt x="8909050" y="6686423"/>
                  </a:moveTo>
                  <a:lnTo>
                    <a:pt x="0" y="6686423"/>
                  </a:lnTo>
                  <a:lnTo>
                    <a:pt x="0" y="0"/>
                  </a:lnTo>
                  <a:lnTo>
                    <a:pt x="8909050" y="0"/>
                  </a:lnTo>
                  <a:lnTo>
                    <a:pt x="8909050" y="6686423"/>
                  </a:lnTo>
                  <a:close/>
                  <a:moveTo>
                    <a:pt x="19050" y="6667373"/>
                  </a:moveTo>
                  <a:lnTo>
                    <a:pt x="8890000" y="6667373"/>
                  </a:lnTo>
                  <a:lnTo>
                    <a:pt x="8890000" y="19050"/>
                  </a:lnTo>
                  <a:lnTo>
                    <a:pt x="19050" y="19050"/>
                  </a:lnTo>
                  <a:lnTo>
                    <a:pt x="19050" y="6667373"/>
                  </a:lnTo>
                  <a:close/>
                  <a:moveTo>
                    <a:pt x="8736203" y="6323076"/>
                  </a:moveTo>
                  <a:lnTo>
                    <a:pt x="172847" y="6323076"/>
                  </a:lnTo>
                  <a:lnTo>
                    <a:pt x="172847" y="363347"/>
                  </a:lnTo>
                  <a:lnTo>
                    <a:pt x="8736203" y="363347"/>
                  </a:lnTo>
                  <a:lnTo>
                    <a:pt x="8736203" y="6323076"/>
                  </a:lnTo>
                  <a:close/>
                  <a:moveTo>
                    <a:pt x="191897" y="6304026"/>
                  </a:moveTo>
                  <a:lnTo>
                    <a:pt x="8717153" y="6304026"/>
                  </a:lnTo>
                  <a:lnTo>
                    <a:pt x="8717153" y="382397"/>
                  </a:lnTo>
                  <a:lnTo>
                    <a:pt x="191897" y="382397"/>
                  </a:lnTo>
                  <a:lnTo>
                    <a:pt x="191897" y="6304026"/>
                  </a:lnTo>
                  <a:close/>
                </a:path>
              </a:pathLst>
            </a:custGeom>
            <a:solidFill>
              <a:srgbClr val="1D2032"/>
            </a:solidFill>
            <a:ln>
              <a:noFill/>
            </a:ln>
          </p:spPr>
        </p:sp>
      </p:grpSp>
      <p:sp>
        <p:nvSpPr>
          <p:cNvPr id="540" name="Google Shape;540;p29"/>
          <p:cNvSpPr/>
          <p:nvPr/>
        </p:nvSpPr>
        <p:spPr>
          <a:xfrm rot="160630">
            <a:off x="7870245" y="3275225"/>
            <a:ext cx="1468722" cy="444288"/>
          </a:xfrm>
          <a:custGeom>
            <a:rect b="b" l="l" r="r" t="t"/>
            <a:pathLst>
              <a:path extrusionOk="0" h="666432" w="2203083">
                <a:moveTo>
                  <a:pt x="0" y="0"/>
                </a:moveTo>
                <a:lnTo>
                  <a:pt x="2203083" y="0"/>
                </a:lnTo>
                <a:lnTo>
                  <a:pt x="2203083" y="666433"/>
                </a:lnTo>
                <a:lnTo>
                  <a:pt x="0" y="666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1" name="Google Shape;541;p29"/>
          <p:cNvSpPr/>
          <p:nvPr/>
        </p:nvSpPr>
        <p:spPr>
          <a:xfrm flipH="1" rot="-960654">
            <a:off x="-804302" y="223367"/>
            <a:ext cx="4492015" cy="892788"/>
          </a:xfrm>
          <a:custGeom>
            <a:rect b="b" l="l" r="r" t="t"/>
            <a:pathLst>
              <a:path extrusionOk="0" h="1339182" w="6738023">
                <a:moveTo>
                  <a:pt x="6738023" y="0"/>
                </a:moveTo>
                <a:lnTo>
                  <a:pt x="0" y="0"/>
                </a:lnTo>
                <a:lnTo>
                  <a:pt x="0" y="1339182"/>
                </a:lnTo>
                <a:lnTo>
                  <a:pt x="6738023" y="1339182"/>
                </a:lnTo>
                <a:lnTo>
                  <a:pt x="6738023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29"/>
          <p:cNvSpPr/>
          <p:nvPr/>
        </p:nvSpPr>
        <p:spPr>
          <a:xfrm rot="-1034330">
            <a:off x="10867341" y="5854028"/>
            <a:ext cx="930667" cy="636343"/>
          </a:xfrm>
          <a:custGeom>
            <a:rect b="b" l="l" r="r" t="t"/>
            <a:pathLst>
              <a:path extrusionOk="0" h="954515" w="1396000">
                <a:moveTo>
                  <a:pt x="0" y="0"/>
                </a:moveTo>
                <a:lnTo>
                  <a:pt x="1396000" y="0"/>
                </a:lnTo>
                <a:lnTo>
                  <a:pt x="1396000" y="954516"/>
                </a:lnTo>
                <a:lnTo>
                  <a:pt x="0" y="954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p29"/>
          <p:cNvSpPr/>
          <p:nvPr/>
        </p:nvSpPr>
        <p:spPr>
          <a:xfrm rot="-1219904">
            <a:off x="576745" y="6069125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5" y="0"/>
                </a:lnTo>
                <a:lnTo>
                  <a:pt x="1063775" y="454764"/>
                </a:lnTo>
                <a:lnTo>
                  <a:pt x="0" y="454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4" name="Google Shape;544;p29"/>
          <p:cNvSpPr/>
          <p:nvPr/>
        </p:nvSpPr>
        <p:spPr>
          <a:xfrm rot="8850908">
            <a:off x="4276953" y="1254331"/>
            <a:ext cx="516143" cy="220006"/>
          </a:xfrm>
          <a:custGeom>
            <a:rect b="b" l="l" r="r" t="t"/>
            <a:pathLst>
              <a:path extrusionOk="0" h="330009" w="774215">
                <a:moveTo>
                  <a:pt x="0" y="0"/>
                </a:moveTo>
                <a:lnTo>
                  <a:pt x="774215" y="0"/>
                </a:lnTo>
                <a:lnTo>
                  <a:pt x="774215" y="330009"/>
                </a:lnTo>
                <a:lnTo>
                  <a:pt x="0" y="3300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5" name="Google Shape;545;p29"/>
          <p:cNvSpPr/>
          <p:nvPr/>
        </p:nvSpPr>
        <p:spPr>
          <a:xfrm rot="485757">
            <a:off x="10853148" y="1824103"/>
            <a:ext cx="927207" cy="1358544"/>
          </a:xfrm>
          <a:custGeom>
            <a:rect b="b" l="l" r="r" t="t"/>
            <a:pathLst>
              <a:path extrusionOk="0" h="2037816" w="1390810">
                <a:moveTo>
                  <a:pt x="0" y="0"/>
                </a:moveTo>
                <a:lnTo>
                  <a:pt x="1390809" y="0"/>
                </a:lnTo>
                <a:lnTo>
                  <a:pt x="1390809" y="2037817"/>
                </a:lnTo>
                <a:lnTo>
                  <a:pt x="0" y="20378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6" name="Google Shape;546;p29"/>
          <p:cNvSpPr/>
          <p:nvPr/>
        </p:nvSpPr>
        <p:spPr>
          <a:xfrm rot="-1578340">
            <a:off x="10454779" y="4402165"/>
            <a:ext cx="1165979" cy="1002743"/>
          </a:xfrm>
          <a:custGeom>
            <a:rect b="b" l="l" r="r" t="t"/>
            <a:pathLst>
              <a:path extrusionOk="0" h="1504114" w="1748969">
                <a:moveTo>
                  <a:pt x="0" y="0"/>
                </a:moveTo>
                <a:lnTo>
                  <a:pt x="1748969" y="0"/>
                </a:lnTo>
                <a:lnTo>
                  <a:pt x="1748969" y="1504113"/>
                </a:lnTo>
                <a:lnTo>
                  <a:pt x="0" y="1504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7" name="Google Shape;547;p29"/>
          <p:cNvSpPr txBox="1"/>
          <p:nvPr/>
        </p:nvSpPr>
        <p:spPr>
          <a:xfrm>
            <a:off x="1118300" y="1401000"/>
            <a:ext cx="570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400" u="none" cap="none" strike="noStrike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SCHOOL PRIDE</a:t>
            </a:r>
            <a:endParaRPr sz="13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548" name="Google Shape;548;p29"/>
          <p:cNvSpPr txBox="1"/>
          <p:nvPr/>
        </p:nvSpPr>
        <p:spPr>
          <a:xfrm>
            <a:off x="2273800" y="2338675"/>
            <a:ext cx="345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TAKE HOME ACTIVITY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49" name="Google Shape;549;p29"/>
          <p:cNvSpPr txBox="1"/>
          <p:nvPr/>
        </p:nvSpPr>
        <p:spPr>
          <a:xfrm>
            <a:off x="848787" y="2861167"/>
            <a:ext cx="5701559" cy="3153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When you get home this afternoon, have a discussion with a parent or guardian about their school years. What was the name of their school? Mascot? Etc.</a:t>
            </a:r>
            <a:endParaRPr sz="900"/>
          </a:p>
          <a:p>
            <a:pPr indent="0" lvl="0" marL="0" marR="0" rtl="0" algn="l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1D203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/>
          <p:nvPr/>
        </p:nvSpPr>
        <p:spPr>
          <a:xfrm rot="-5076641">
            <a:off x="10974609" y="5433772"/>
            <a:ext cx="1369406" cy="936332"/>
          </a:xfrm>
          <a:custGeom>
            <a:rect b="b" l="l" r="r" t="t"/>
            <a:pathLst>
              <a:path extrusionOk="0" h="1407083" w="2057891">
                <a:moveTo>
                  <a:pt x="0" y="0"/>
                </a:moveTo>
                <a:lnTo>
                  <a:pt x="2057891" y="0"/>
                </a:lnTo>
                <a:lnTo>
                  <a:pt x="2057891" y="1407084"/>
                </a:lnTo>
                <a:lnTo>
                  <a:pt x="0" y="1407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8"/>
          <p:cNvSpPr/>
          <p:nvPr/>
        </p:nvSpPr>
        <p:spPr>
          <a:xfrm rot="10800000">
            <a:off x="1251449" y="3073168"/>
            <a:ext cx="5401356" cy="3531137"/>
          </a:xfrm>
          <a:custGeom>
            <a:rect b="b" l="l" r="r" t="t"/>
            <a:pathLst>
              <a:path extrusionOk="0" h="5296705" w="8102034">
                <a:moveTo>
                  <a:pt x="0" y="0"/>
                </a:moveTo>
                <a:lnTo>
                  <a:pt x="8102034" y="0"/>
                </a:lnTo>
                <a:lnTo>
                  <a:pt x="8102034" y="5296704"/>
                </a:lnTo>
                <a:lnTo>
                  <a:pt x="0" y="5296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18"/>
          <p:cNvSpPr/>
          <p:nvPr/>
        </p:nvSpPr>
        <p:spPr>
          <a:xfrm rot="10800000">
            <a:off x="5971665" y="2641063"/>
            <a:ext cx="5401356" cy="3531137"/>
          </a:xfrm>
          <a:custGeom>
            <a:rect b="b" l="l" r="r" t="t"/>
            <a:pathLst>
              <a:path extrusionOk="0" h="5296705" w="8102034">
                <a:moveTo>
                  <a:pt x="0" y="0"/>
                </a:moveTo>
                <a:lnTo>
                  <a:pt x="8102034" y="0"/>
                </a:lnTo>
                <a:lnTo>
                  <a:pt x="8102034" y="5296705"/>
                </a:lnTo>
                <a:lnTo>
                  <a:pt x="0" y="5296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18"/>
          <p:cNvSpPr/>
          <p:nvPr/>
        </p:nvSpPr>
        <p:spPr>
          <a:xfrm rot="10800000">
            <a:off x="3084547" y="986052"/>
            <a:ext cx="5401356" cy="3531137"/>
          </a:xfrm>
          <a:custGeom>
            <a:rect b="b" l="l" r="r" t="t"/>
            <a:pathLst>
              <a:path extrusionOk="0" h="5296705" w="8102034">
                <a:moveTo>
                  <a:pt x="0" y="0"/>
                </a:moveTo>
                <a:lnTo>
                  <a:pt x="8102034" y="0"/>
                </a:lnTo>
                <a:lnTo>
                  <a:pt x="8102034" y="5296705"/>
                </a:lnTo>
                <a:lnTo>
                  <a:pt x="0" y="5296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8"/>
          <p:cNvSpPr/>
          <p:nvPr/>
        </p:nvSpPr>
        <p:spPr>
          <a:xfrm>
            <a:off x="2574778" y="4890955"/>
            <a:ext cx="335382" cy="321547"/>
          </a:xfrm>
          <a:custGeom>
            <a:rect b="b" l="l" r="r" t="t"/>
            <a:pathLst>
              <a:path extrusionOk="0" h="482321" w="503073">
                <a:moveTo>
                  <a:pt x="0" y="0"/>
                </a:moveTo>
                <a:lnTo>
                  <a:pt x="503073" y="0"/>
                </a:lnTo>
                <a:lnTo>
                  <a:pt x="503073" y="482321"/>
                </a:lnTo>
                <a:lnTo>
                  <a:pt x="0" y="482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18"/>
          <p:cNvSpPr/>
          <p:nvPr/>
        </p:nvSpPr>
        <p:spPr>
          <a:xfrm>
            <a:off x="7642078" y="4680804"/>
            <a:ext cx="329866" cy="316259"/>
          </a:xfrm>
          <a:custGeom>
            <a:rect b="b" l="l" r="r" t="t"/>
            <a:pathLst>
              <a:path extrusionOk="0" h="473797" w="494182">
                <a:moveTo>
                  <a:pt x="0" y="0"/>
                </a:moveTo>
                <a:lnTo>
                  <a:pt x="494182" y="0"/>
                </a:lnTo>
                <a:lnTo>
                  <a:pt x="494182" y="473796"/>
                </a:lnTo>
                <a:lnTo>
                  <a:pt x="0" y="473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8"/>
          <p:cNvSpPr/>
          <p:nvPr/>
        </p:nvSpPr>
        <p:spPr>
          <a:xfrm>
            <a:off x="4455937" y="2096503"/>
            <a:ext cx="375888" cy="360383"/>
          </a:xfrm>
          <a:custGeom>
            <a:rect b="b" l="l" r="r" t="t"/>
            <a:pathLst>
              <a:path extrusionOk="0" h="540574" w="563832">
                <a:moveTo>
                  <a:pt x="0" y="0"/>
                </a:moveTo>
                <a:lnTo>
                  <a:pt x="563832" y="0"/>
                </a:lnTo>
                <a:lnTo>
                  <a:pt x="563832" y="540573"/>
                </a:lnTo>
                <a:lnTo>
                  <a:pt x="0" y="540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18"/>
          <p:cNvSpPr/>
          <p:nvPr/>
        </p:nvSpPr>
        <p:spPr>
          <a:xfrm rot="-1859589">
            <a:off x="597210" y="4741991"/>
            <a:ext cx="851518" cy="1330497"/>
          </a:xfrm>
          <a:custGeom>
            <a:rect b="b" l="l" r="r" t="t"/>
            <a:pathLst>
              <a:path extrusionOk="0" h="1995745" w="1277277">
                <a:moveTo>
                  <a:pt x="0" y="0"/>
                </a:moveTo>
                <a:lnTo>
                  <a:pt x="1277277" y="0"/>
                </a:lnTo>
                <a:lnTo>
                  <a:pt x="1277277" y="1995745"/>
                </a:lnTo>
                <a:lnTo>
                  <a:pt x="0" y="1995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18"/>
          <p:cNvSpPr txBox="1"/>
          <p:nvPr/>
        </p:nvSpPr>
        <p:spPr>
          <a:xfrm>
            <a:off x="1903743" y="220899"/>
            <a:ext cx="764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SCHOOL PRIDE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335" name="Google Shape;335;p18"/>
          <p:cNvSpPr/>
          <p:nvPr/>
        </p:nvSpPr>
        <p:spPr>
          <a:xfrm rot="-1717555">
            <a:off x="11018300" y="580013"/>
            <a:ext cx="975800" cy="1558164"/>
          </a:xfrm>
          <a:custGeom>
            <a:rect b="b" l="l" r="r" t="t"/>
            <a:pathLst>
              <a:path extrusionOk="0" h="2337246" w="1463700">
                <a:moveTo>
                  <a:pt x="0" y="0"/>
                </a:moveTo>
                <a:lnTo>
                  <a:pt x="1463700" y="0"/>
                </a:lnTo>
                <a:lnTo>
                  <a:pt x="1463700" y="2337246"/>
                </a:lnTo>
                <a:lnTo>
                  <a:pt x="0" y="2337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18"/>
          <p:cNvSpPr/>
          <p:nvPr/>
        </p:nvSpPr>
        <p:spPr>
          <a:xfrm rot="-2161835">
            <a:off x="1280129" y="1651169"/>
            <a:ext cx="2589297" cy="2200903"/>
          </a:xfrm>
          <a:custGeom>
            <a:rect b="b" l="l" r="r" t="t"/>
            <a:pathLst>
              <a:path extrusionOk="0" h="3301354" w="3883946">
                <a:moveTo>
                  <a:pt x="0" y="0"/>
                </a:moveTo>
                <a:lnTo>
                  <a:pt x="3883946" y="0"/>
                </a:lnTo>
                <a:lnTo>
                  <a:pt x="3883946" y="3301354"/>
                </a:lnTo>
                <a:lnTo>
                  <a:pt x="0" y="3301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18"/>
          <p:cNvSpPr/>
          <p:nvPr/>
        </p:nvSpPr>
        <p:spPr>
          <a:xfrm rot="1547762">
            <a:off x="681288" y="628165"/>
            <a:ext cx="389798" cy="564924"/>
          </a:xfrm>
          <a:custGeom>
            <a:rect b="b" l="l" r="r" t="t"/>
            <a:pathLst>
              <a:path extrusionOk="0" h="847714" w="584923">
                <a:moveTo>
                  <a:pt x="0" y="0"/>
                </a:moveTo>
                <a:lnTo>
                  <a:pt x="584923" y="0"/>
                </a:lnTo>
                <a:lnTo>
                  <a:pt x="584923" y="847714"/>
                </a:lnTo>
                <a:lnTo>
                  <a:pt x="0" y="847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18"/>
          <p:cNvSpPr txBox="1"/>
          <p:nvPr/>
        </p:nvSpPr>
        <p:spPr>
          <a:xfrm>
            <a:off x="4421469" y="2077453"/>
            <a:ext cx="29187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DEFINE: </a:t>
            </a:r>
            <a:endParaRPr sz="900"/>
          </a:p>
          <a:p>
            <a:pPr indent="0" lvl="0" marL="0" marR="0" rtl="0" algn="ctr">
              <a:lnSpc>
                <a:spcPct val="125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school pride</a:t>
            </a:r>
            <a:endParaRPr sz="900"/>
          </a:p>
        </p:txBody>
      </p:sp>
      <p:sp>
        <p:nvSpPr>
          <p:cNvPr id="339" name="Google Shape;339;p18"/>
          <p:cNvSpPr txBox="1"/>
          <p:nvPr/>
        </p:nvSpPr>
        <p:spPr>
          <a:xfrm>
            <a:off x="4152934" y="4911262"/>
            <a:ext cx="2762515" cy="262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 txBox="1"/>
          <p:nvPr/>
        </p:nvSpPr>
        <p:spPr>
          <a:xfrm>
            <a:off x="1569079" y="4884605"/>
            <a:ext cx="4326386" cy="1246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IDENTIFY: </a:t>
            </a:r>
            <a:endParaRPr sz="900"/>
          </a:p>
          <a:p>
            <a:pPr indent="0" lvl="0" marL="0" marR="0" rtl="0" algn="ctr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what school pride looks like, sounds like, and feels like</a:t>
            </a:r>
            <a:endParaRPr sz="900"/>
          </a:p>
        </p:txBody>
      </p:sp>
      <p:sp>
        <p:nvSpPr>
          <p:cNvPr id="341" name="Google Shape;341;p18"/>
          <p:cNvSpPr/>
          <p:nvPr/>
        </p:nvSpPr>
        <p:spPr>
          <a:xfrm rot="2078248">
            <a:off x="8771267" y="2432093"/>
            <a:ext cx="2589297" cy="2200903"/>
          </a:xfrm>
          <a:custGeom>
            <a:rect b="b" l="l" r="r" t="t"/>
            <a:pathLst>
              <a:path extrusionOk="0" h="3301354" w="3883946">
                <a:moveTo>
                  <a:pt x="0" y="0"/>
                </a:moveTo>
                <a:lnTo>
                  <a:pt x="3883946" y="0"/>
                </a:lnTo>
                <a:lnTo>
                  <a:pt x="3883946" y="3301354"/>
                </a:lnTo>
                <a:lnTo>
                  <a:pt x="0" y="3301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18"/>
          <p:cNvSpPr txBox="1"/>
          <p:nvPr/>
        </p:nvSpPr>
        <p:spPr>
          <a:xfrm>
            <a:off x="7111575" y="4626875"/>
            <a:ext cx="31002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APPLY: </a:t>
            </a:r>
            <a:endParaRPr sz="900"/>
          </a:p>
          <a:p>
            <a:pPr indent="0" lvl="0" marL="0" marR="0" rtl="0" algn="ctr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demonstrate school pride</a:t>
            </a:r>
            <a:endParaRPr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9"/>
          <p:cNvGrpSpPr/>
          <p:nvPr/>
        </p:nvGrpSpPr>
        <p:grpSpPr>
          <a:xfrm rot="-226221">
            <a:off x="2516257" y="1203609"/>
            <a:ext cx="3152131" cy="3661130"/>
            <a:chOff x="0" y="0"/>
            <a:chExt cx="5466080" cy="6348730"/>
          </a:xfrm>
        </p:grpSpPr>
        <p:sp>
          <p:nvSpPr>
            <p:cNvPr id="348" name="Google Shape;348;p19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B03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14292" r="-14292" t="0"/>
              </a:stretch>
            </a:blip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1D2032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19"/>
          <p:cNvSpPr/>
          <p:nvPr/>
        </p:nvSpPr>
        <p:spPr>
          <a:xfrm rot="-216343">
            <a:off x="3251872" y="1104189"/>
            <a:ext cx="1345702" cy="333061"/>
          </a:xfrm>
          <a:custGeom>
            <a:rect b="b" l="l" r="r" t="t"/>
            <a:pathLst>
              <a:path extrusionOk="0" h="499592" w="2018553">
                <a:moveTo>
                  <a:pt x="0" y="0"/>
                </a:moveTo>
                <a:lnTo>
                  <a:pt x="2018553" y="0"/>
                </a:lnTo>
                <a:lnTo>
                  <a:pt x="2018553" y="499592"/>
                </a:lnTo>
                <a:lnTo>
                  <a:pt x="0" y="4995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3" name="Google Shape;353;p19"/>
          <p:cNvGrpSpPr/>
          <p:nvPr/>
        </p:nvGrpSpPr>
        <p:grpSpPr>
          <a:xfrm rot="292547">
            <a:off x="855345" y="3377277"/>
            <a:ext cx="3848340" cy="2888257"/>
            <a:chOff x="0" y="0"/>
            <a:chExt cx="8909050" cy="6686423"/>
          </a:xfrm>
        </p:grpSpPr>
        <p:sp>
          <p:nvSpPr>
            <p:cNvPr id="354" name="Google Shape;354;p19"/>
            <p:cNvSpPr/>
            <p:nvPr/>
          </p:nvSpPr>
          <p:spPr>
            <a:xfrm>
              <a:off x="9525" y="9525"/>
              <a:ext cx="8890000" cy="6667373"/>
            </a:xfrm>
            <a:custGeom>
              <a:rect b="b" l="l" r="r" t="t"/>
              <a:pathLst>
                <a:path extrusionOk="0" h="6667373" w="8890000">
                  <a:moveTo>
                    <a:pt x="0" y="0"/>
                  </a:moveTo>
                  <a:lnTo>
                    <a:pt x="8890000" y="0"/>
                  </a:lnTo>
                  <a:lnTo>
                    <a:pt x="8890000" y="6667373"/>
                  </a:lnTo>
                  <a:lnTo>
                    <a:pt x="0" y="6667373"/>
                  </a:lnTo>
                  <a:close/>
                </a:path>
              </a:pathLst>
            </a:custGeom>
            <a:solidFill>
              <a:srgbClr val="FFB03B"/>
            </a:solidFill>
            <a:ln>
              <a:noFill/>
            </a:ln>
          </p:spPr>
        </p:sp>
        <p:sp>
          <p:nvSpPr>
            <p:cNvPr id="355" name="Google Shape;355;p19"/>
            <p:cNvSpPr/>
            <p:nvPr/>
          </p:nvSpPr>
          <p:spPr>
            <a:xfrm>
              <a:off x="182372" y="372872"/>
              <a:ext cx="8544306" cy="5940679"/>
            </a:xfrm>
            <a:custGeom>
              <a:rect b="b" l="l" r="r" t="t"/>
              <a:pathLst>
                <a:path extrusionOk="0" h="5940679" w="8544306">
                  <a:moveTo>
                    <a:pt x="0" y="0"/>
                  </a:moveTo>
                  <a:lnTo>
                    <a:pt x="8544306" y="0"/>
                  </a:lnTo>
                  <a:lnTo>
                    <a:pt x="8544306" y="5940679"/>
                  </a:lnTo>
                  <a:lnTo>
                    <a:pt x="0" y="5940679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8725" l="0" r="0" t="-8726"/>
              </a:stretch>
            </a:blipFill>
            <a:ln>
              <a:noFill/>
            </a:ln>
          </p:spPr>
        </p:sp>
        <p:sp>
          <p:nvSpPr>
            <p:cNvPr id="356" name="Google Shape;356;p19"/>
            <p:cNvSpPr/>
            <p:nvPr/>
          </p:nvSpPr>
          <p:spPr>
            <a:xfrm>
              <a:off x="0" y="0"/>
              <a:ext cx="8909050" cy="6686423"/>
            </a:xfrm>
            <a:custGeom>
              <a:rect b="b" l="l" r="r" t="t"/>
              <a:pathLst>
                <a:path extrusionOk="0" h="6686423" w="8909050">
                  <a:moveTo>
                    <a:pt x="8909050" y="6686423"/>
                  </a:moveTo>
                  <a:lnTo>
                    <a:pt x="0" y="6686423"/>
                  </a:lnTo>
                  <a:lnTo>
                    <a:pt x="0" y="0"/>
                  </a:lnTo>
                  <a:lnTo>
                    <a:pt x="8909050" y="0"/>
                  </a:lnTo>
                  <a:lnTo>
                    <a:pt x="8909050" y="6686423"/>
                  </a:lnTo>
                  <a:close/>
                  <a:moveTo>
                    <a:pt x="19050" y="6667373"/>
                  </a:moveTo>
                  <a:lnTo>
                    <a:pt x="8890000" y="6667373"/>
                  </a:lnTo>
                  <a:lnTo>
                    <a:pt x="8890000" y="19050"/>
                  </a:lnTo>
                  <a:lnTo>
                    <a:pt x="19050" y="19050"/>
                  </a:lnTo>
                  <a:lnTo>
                    <a:pt x="19050" y="6667373"/>
                  </a:lnTo>
                  <a:close/>
                  <a:moveTo>
                    <a:pt x="8736203" y="6323076"/>
                  </a:moveTo>
                  <a:lnTo>
                    <a:pt x="172847" y="6323076"/>
                  </a:lnTo>
                  <a:lnTo>
                    <a:pt x="172847" y="363347"/>
                  </a:lnTo>
                  <a:lnTo>
                    <a:pt x="8736203" y="363347"/>
                  </a:lnTo>
                  <a:lnTo>
                    <a:pt x="8736203" y="6323076"/>
                  </a:lnTo>
                  <a:close/>
                  <a:moveTo>
                    <a:pt x="191897" y="6304026"/>
                  </a:moveTo>
                  <a:lnTo>
                    <a:pt x="8717153" y="6304026"/>
                  </a:lnTo>
                  <a:lnTo>
                    <a:pt x="8717153" y="382397"/>
                  </a:lnTo>
                  <a:lnTo>
                    <a:pt x="191897" y="382397"/>
                  </a:lnTo>
                  <a:lnTo>
                    <a:pt x="191897" y="6304026"/>
                  </a:lnTo>
                  <a:close/>
                </a:path>
              </a:pathLst>
            </a:custGeom>
            <a:solidFill>
              <a:srgbClr val="1D2032"/>
            </a:solidFill>
            <a:ln>
              <a:noFill/>
            </a:ln>
          </p:spPr>
        </p:sp>
      </p:grpSp>
      <p:sp>
        <p:nvSpPr>
          <p:cNvPr id="357" name="Google Shape;357;p19"/>
          <p:cNvSpPr/>
          <p:nvPr/>
        </p:nvSpPr>
        <p:spPr>
          <a:xfrm rot="160630">
            <a:off x="2274975" y="3275225"/>
            <a:ext cx="1468722" cy="444288"/>
          </a:xfrm>
          <a:custGeom>
            <a:rect b="b" l="l" r="r" t="t"/>
            <a:pathLst>
              <a:path extrusionOk="0" h="666432" w="2203083">
                <a:moveTo>
                  <a:pt x="0" y="0"/>
                </a:moveTo>
                <a:lnTo>
                  <a:pt x="2203082" y="0"/>
                </a:lnTo>
                <a:lnTo>
                  <a:pt x="2203082" y="666433"/>
                </a:lnTo>
                <a:lnTo>
                  <a:pt x="0" y="666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19"/>
          <p:cNvSpPr/>
          <p:nvPr/>
        </p:nvSpPr>
        <p:spPr>
          <a:xfrm flipH="1" rot="-960654">
            <a:off x="-804302" y="223367"/>
            <a:ext cx="4492015" cy="892788"/>
          </a:xfrm>
          <a:custGeom>
            <a:rect b="b" l="l" r="r" t="t"/>
            <a:pathLst>
              <a:path extrusionOk="0" h="1339182" w="6738023">
                <a:moveTo>
                  <a:pt x="6738023" y="0"/>
                </a:moveTo>
                <a:lnTo>
                  <a:pt x="0" y="0"/>
                </a:lnTo>
                <a:lnTo>
                  <a:pt x="0" y="1339182"/>
                </a:lnTo>
                <a:lnTo>
                  <a:pt x="6738023" y="1339182"/>
                </a:lnTo>
                <a:lnTo>
                  <a:pt x="673802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19"/>
          <p:cNvSpPr txBox="1"/>
          <p:nvPr/>
        </p:nvSpPr>
        <p:spPr>
          <a:xfrm>
            <a:off x="5728275" y="1326825"/>
            <a:ext cx="5722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E86F16"/>
                </a:solidFill>
                <a:latin typeface="Bowlby One SC"/>
                <a:ea typeface="Bowlby One SC"/>
                <a:cs typeface="Bowlby One SC"/>
                <a:sym typeface="Bowlby One SC"/>
              </a:rPr>
              <a:t>WHAT IS SCHOOL PRIDE?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360" name="Google Shape;360;p19"/>
          <p:cNvSpPr/>
          <p:nvPr/>
        </p:nvSpPr>
        <p:spPr>
          <a:xfrm rot="-1034330">
            <a:off x="10700448" y="5842839"/>
            <a:ext cx="930667" cy="636343"/>
          </a:xfrm>
          <a:custGeom>
            <a:rect b="b" l="l" r="r" t="t"/>
            <a:pathLst>
              <a:path extrusionOk="0" h="954515" w="1396000">
                <a:moveTo>
                  <a:pt x="0" y="0"/>
                </a:moveTo>
                <a:lnTo>
                  <a:pt x="1396000" y="0"/>
                </a:lnTo>
                <a:lnTo>
                  <a:pt x="1396000" y="954516"/>
                </a:lnTo>
                <a:lnTo>
                  <a:pt x="0" y="954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19"/>
          <p:cNvSpPr/>
          <p:nvPr/>
        </p:nvSpPr>
        <p:spPr>
          <a:xfrm rot="531643">
            <a:off x="10942225" y="97294"/>
            <a:ext cx="974007" cy="1555301"/>
          </a:xfrm>
          <a:custGeom>
            <a:rect b="b" l="l" r="r" t="t"/>
            <a:pathLst>
              <a:path extrusionOk="0" h="2337246" w="1463700">
                <a:moveTo>
                  <a:pt x="0" y="0"/>
                </a:moveTo>
                <a:lnTo>
                  <a:pt x="1463700" y="0"/>
                </a:lnTo>
                <a:lnTo>
                  <a:pt x="1463700" y="2337246"/>
                </a:lnTo>
                <a:lnTo>
                  <a:pt x="0" y="2337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19"/>
          <p:cNvSpPr/>
          <p:nvPr/>
        </p:nvSpPr>
        <p:spPr>
          <a:xfrm rot="-1212217">
            <a:off x="10281003" y="728005"/>
            <a:ext cx="692737" cy="1082401"/>
          </a:xfrm>
          <a:custGeom>
            <a:rect b="b" l="l" r="r" t="t"/>
            <a:pathLst>
              <a:path extrusionOk="0" h="1625284" w="1040182">
                <a:moveTo>
                  <a:pt x="0" y="0"/>
                </a:moveTo>
                <a:lnTo>
                  <a:pt x="1040182" y="0"/>
                </a:lnTo>
                <a:lnTo>
                  <a:pt x="1040182" y="1625284"/>
                </a:lnTo>
                <a:lnTo>
                  <a:pt x="0" y="1625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19"/>
          <p:cNvSpPr/>
          <p:nvPr/>
        </p:nvSpPr>
        <p:spPr>
          <a:xfrm rot="-2166663">
            <a:off x="186118" y="5692310"/>
            <a:ext cx="926651" cy="937400"/>
          </a:xfrm>
          <a:custGeom>
            <a:rect b="b" l="l" r="r" t="t"/>
            <a:pathLst>
              <a:path extrusionOk="0" h="1043158" w="1227245">
                <a:moveTo>
                  <a:pt x="0" y="0"/>
                </a:moveTo>
                <a:lnTo>
                  <a:pt x="1227245" y="0"/>
                </a:lnTo>
                <a:lnTo>
                  <a:pt x="1227245" y="1043158"/>
                </a:lnTo>
                <a:lnTo>
                  <a:pt x="0" y="1043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19"/>
          <p:cNvSpPr/>
          <p:nvPr/>
        </p:nvSpPr>
        <p:spPr>
          <a:xfrm rot="-1219904">
            <a:off x="6198573" y="5972033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5" y="0"/>
                </a:lnTo>
                <a:lnTo>
                  <a:pt x="1063775" y="454764"/>
                </a:lnTo>
                <a:lnTo>
                  <a:pt x="0" y="454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9"/>
          <p:cNvSpPr/>
          <p:nvPr/>
        </p:nvSpPr>
        <p:spPr>
          <a:xfrm rot="8853706">
            <a:off x="1442196" y="2155632"/>
            <a:ext cx="436566" cy="186086"/>
          </a:xfrm>
          <a:custGeom>
            <a:rect b="b" l="l" r="r" t="t"/>
            <a:pathLst>
              <a:path extrusionOk="0" h="279202" w="655020">
                <a:moveTo>
                  <a:pt x="0" y="0"/>
                </a:moveTo>
                <a:lnTo>
                  <a:pt x="655020" y="0"/>
                </a:lnTo>
                <a:lnTo>
                  <a:pt x="655020" y="279202"/>
                </a:lnTo>
                <a:lnTo>
                  <a:pt x="0" y="279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19"/>
          <p:cNvSpPr txBox="1"/>
          <p:nvPr/>
        </p:nvSpPr>
        <p:spPr>
          <a:xfrm>
            <a:off x="5785104" y="2949307"/>
            <a:ext cx="53559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200" u="none" cap="none" strike="noStrike">
                <a:solidFill>
                  <a:srgbClr val="1C65C2"/>
                </a:solidFill>
                <a:latin typeface="Sniglet"/>
                <a:ea typeface="Sniglet"/>
                <a:cs typeface="Sniglet"/>
                <a:sym typeface="Sniglet"/>
              </a:rPr>
              <a:t>SUPPORTING</a:t>
            </a:r>
            <a:endParaRPr sz="900"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200" u="none" cap="none" strike="noStrike">
                <a:solidFill>
                  <a:srgbClr val="1C65C2"/>
                </a:solidFill>
                <a:latin typeface="Sniglet"/>
                <a:ea typeface="Sniglet"/>
                <a:cs typeface="Sniglet"/>
                <a:sym typeface="Sniglet"/>
              </a:rPr>
              <a:t> ONE’S SCHOOL</a:t>
            </a:r>
            <a:endParaRPr sz="90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67" name="Google Shape;367;p19" title="cheerleader.gif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32163" y="4507873"/>
            <a:ext cx="2261750" cy="22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03B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0"/>
          <p:cNvGrpSpPr/>
          <p:nvPr/>
        </p:nvGrpSpPr>
        <p:grpSpPr>
          <a:xfrm>
            <a:off x="627653" y="474547"/>
            <a:ext cx="10936693" cy="5908907"/>
            <a:chOff x="0" y="0"/>
            <a:chExt cx="21873387" cy="11817813"/>
          </a:xfrm>
        </p:grpSpPr>
        <p:sp>
          <p:nvSpPr>
            <p:cNvPr id="373" name="Google Shape;373;p20"/>
            <p:cNvSpPr/>
            <p:nvPr/>
          </p:nvSpPr>
          <p:spPr>
            <a:xfrm>
              <a:off x="0" y="0"/>
              <a:ext cx="18076961" cy="11817813"/>
            </a:xfrm>
            <a:custGeom>
              <a:rect b="b" l="l" r="r" t="t"/>
              <a:pathLst>
                <a:path extrusionOk="0" h="11817813" w="18076961">
                  <a:moveTo>
                    <a:pt x="0" y="0"/>
                  </a:moveTo>
                  <a:lnTo>
                    <a:pt x="18076961" y="0"/>
                  </a:lnTo>
                  <a:lnTo>
                    <a:pt x="18076961" y="11817813"/>
                  </a:lnTo>
                  <a:lnTo>
                    <a:pt x="0" y="118178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4" name="Google Shape;374;p20"/>
            <p:cNvSpPr/>
            <p:nvPr/>
          </p:nvSpPr>
          <p:spPr>
            <a:xfrm>
              <a:off x="4369828" y="0"/>
              <a:ext cx="17503559" cy="11817813"/>
            </a:xfrm>
            <a:custGeom>
              <a:rect b="b" l="l" r="r" t="t"/>
              <a:pathLst>
                <a:path extrusionOk="0" h="11817813" w="17503559">
                  <a:moveTo>
                    <a:pt x="0" y="0"/>
                  </a:moveTo>
                  <a:lnTo>
                    <a:pt x="17503559" y="0"/>
                  </a:lnTo>
                  <a:lnTo>
                    <a:pt x="17503559" y="11817813"/>
                  </a:lnTo>
                  <a:lnTo>
                    <a:pt x="0" y="118178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3274" r="0" t="0"/>
              </a:stretch>
            </a:blipFill>
            <a:ln>
              <a:noFill/>
            </a:ln>
          </p:spPr>
        </p:sp>
      </p:grpSp>
      <p:sp>
        <p:nvSpPr>
          <p:cNvPr id="375" name="Google Shape;375;p20"/>
          <p:cNvSpPr/>
          <p:nvPr/>
        </p:nvSpPr>
        <p:spPr>
          <a:xfrm rot="1918165">
            <a:off x="10582619" y="126853"/>
            <a:ext cx="1530707" cy="1046621"/>
          </a:xfrm>
          <a:custGeom>
            <a:rect b="b" l="l" r="r" t="t"/>
            <a:pathLst>
              <a:path extrusionOk="0" h="1569931" w="2296060">
                <a:moveTo>
                  <a:pt x="0" y="0"/>
                </a:moveTo>
                <a:lnTo>
                  <a:pt x="2296059" y="0"/>
                </a:lnTo>
                <a:lnTo>
                  <a:pt x="2296059" y="1569931"/>
                </a:lnTo>
                <a:lnTo>
                  <a:pt x="0" y="1569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20"/>
          <p:cNvSpPr/>
          <p:nvPr/>
        </p:nvSpPr>
        <p:spPr>
          <a:xfrm rot="-2154431">
            <a:off x="261380" y="5719317"/>
            <a:ext cx="1211584" cy="1029847"/>
          </a:xfrm>
          <a:custGeom>
            <a:rect b="b" l="l" r="r" t="t"/>
            <a:pathLst>
              <a:path extrusionOk="0" h="1544770" w="1817376">
                <a:moveTo>
                  <a:pt x="0" y="0"/>
                </a:moveTo>
                <a:lnTo>
                  <a:pt x="1817376" y="0"/>
                </a:lnTo>
                <a:lnTo>
                  <a:pt x="1817376" y="1544769"/>
                </a:lnTo>
                <a:lnTo>
                  <a:pt x="0" y="1544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20"/>
          <p:cNvSpPr/>
          <p:nvPr/>
        </p:nvSpPr>
        <p:spPr>
          <a:xfrm rot="4565671">
            <a:off x="462285" y="210069"/>
            <a:ext cx="809773" cy="880188"/>
          </a:xfrm>
          <a:custGeom>
            <a:rect b="b" l="l" r="r" t="t"/>
            <a:pathLst>
              <a:path extrusionOk="0" h="1320282" w="1214659">
                <a:moveTo>
                  <a:pt x="0" y="0"/>
                </a:moveTo>
                <a:lnTo>
                  <a:pt x="1214660" y="0"/>
                </a:lnTo>
                <a:lnTo>
                  <a:pt x="1214660" y="1320282"/>
                </a:lnTo>
                <a:lnTo>
                  <a:pt x="0" y="1320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20"/>
          <p:cNvSpPr/>
          <p:nvPr/>
        </p:nvSpPr>
        <p:spPr>
          <a:xfrm rot="-1219904">
            <a:off x="10756275" y="5919249"/>
            <a:ext cx="1183394" cy="505901"/>
          </a:xfrm>
          <a:custGeom>
            <a:rect b="b" l="l" r="r" t="t"/>
            <a:pathLst>
              <a:path extrusionOk="0" h="758852" w="1775091">
                <a:moveTo>
                  <a:pt x="0" y="0"/>
                </a:moveTo>
                <a:lnTo>
                  <a:pt x="1775091" y="0"/>
                </a:lnTo>
                <a:lnTo>
                  <a:pt x="1775091" y="758852"/>
                </a:lnTo>
                <a:lnTo>
                  <a:pt x="0" y="758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79" name="Google Shape;379;p20" title="September | School Pride | Elementary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0400" y="303975"/>
            <a:ext cx="11111200" cy="62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21"/>
          <p:cNvSpPr txBox="1"/>
          <p:nvPr/>
        </p:nvSpPr>
        <p:spPr>
          <a:xfrm>
            <a:off x="5018400" y="637300"/>
            <a:ext cx="6868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TRIVIA CHALLENGE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386" name="Google Shape;386;p21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21"/>
          <p:cNvSpPr/>
          <p:nvPr/>
        </p:nvSpPr>
        <p:spPr>
          <a:xfrm rot="-1219904">
            <a:off x="10565104" y="6026321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3"/>
                </a:lnTo>
                <a:lnTo>
                  <a:pt x="0" y="454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21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21"/>
          <p:cNvSpPr txBox="1"/>
          <p:nvPr/>
        </p:nvSpPr>
        <p:spPr>
          <a:xfrm>
            <a:off x="5018400" y="2781450"/>
            <a:ext cx="7049700" cy="3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It is time for a class challenge!!</a:t>
            </a:r>
            <a:endParaRPr sz="900"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1D203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Choose a student who will earn points for the class if the following trivia questions are answered correctly. </a:t>
            </a:r>
            <a:endParaRPr sz="900"/>
          </a:p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1D203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90" name="Google Shape;390;p21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1" name="Google Shape;391;p21"/>
          <p:cNvSpPr/>
          <p:nvPr/>
        </p:nvSpPr>
        <p:spPr>
          <a:xfrm rot="2078248">
            <a:off x="781497" y="2508776"/>
            <a:ext cx="2720771" cy="2312655"/>
          </a:xfrm>
          <a:custGeom>
            <a:rect b="b" l="l" r="r" t="t"/>
            <a:pathLst>
              <a:path extrusionOk="0" h="3468983" w="4081157">
                <a:moveTo>
                  <a:pt x="0" y="0"/>
                </a:moveTo>
                <a:lnTo>
                  <a:pt x="4081157" y="0"/>
                </a:lnTo>
                <a:lnTo>
                  <a:pt x="4081157" y="3468983"/>
                </a:lnTo>
                <a:lnTo>
                  <a:pt x="0" y="3468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22"/>
          <p:cNvSpPr/>
          <p:nvPr/>
        </p:nvSpPr>
        <p:spPr>
          <a:xfrm rot="-702252">
            <a:off x="586003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7" y="0"/>
                </a:lnTo>
                <a:lnTo>
                  <a:pt x="278767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22"/>
          <p:cNvSpPr/>
          <p:nvPr/>
        </p:nvSpPr>
        <p:spPr>
          <a:xfrm rot="-702252">
            <a:off x="869249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8" y="0"/>
                </a:lnTo>
                <a:lnTo>
                  <a:pt x="278768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22"/>
          <p:cNvSpPr txBox="1"/>
          <p:nvPr/>
        </p:nvSpPr>
        <p:spPr>
          <a:xfrm>
            <a:off x="5838788" y="775377"/>
            <a:ext cx="517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TRIVIA CHALLENGE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400" name="Google Shape;400;p22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22"/>
          <p:cNvSpPr txBox="1"/>
          <p:nvPr/>
        </p:nvSpPr>
        <p:spPr>
          <a:xfrm>
            <a:off x="6197011" y="5530549"/>
            <a:ext cx="23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+2 points</a:t>
            </a:r>
            <a:endParaRPr sz="900"/>
          </a:p>
        </p:txBody>
      </p:sp>
      <p:sp>
        <p:nvSpPr>
          <p:cNvPr id="402" name="Google Shape;402;p22"/>
          <p:cNvSpPr txBox="1"/>
          <p:nvPr/>
        </p:nvSpPr>
        <p:spPr>
          <a:xfrm>
            <a:off x="9010403" y="5530549"/>
            <a:ext cx="19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+0 points</a:t>
            </a:r>
            <a:endParaRPr sz="900"/>
          </a:p>
        </p:txBody>
      </p:sp>
      <p:sp>
        <p:nvSpPr>
          <p:cNvPr id="403" name="Google Shape;403;p22"/>
          <p:cNvSpPr txBox="1"/>
          <p:nvPr/>
        </p:nvSpPr>
        <p:spPr>
          <a:xfrm>
            <a:off x="6197011" y="4619221"/>
            <a:ext cx="191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CORRECT RESPONSE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04" name="Google Shape;404;p22"/>
          <p:cNvSpPr txBox="1"/>
          <p:nvPr/>
        </p:nvSpPr>
        <p:spPr>
          <a:xfrm>
            <a:off x="9010403" y="4566673"/>
            <a:ext cx="2039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INCORRECT RESPONSE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1D20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2"/>
          <p:cNvSpPr/>
          <p:nvPr/>
        </p:nvSpPr>
        <p:spPr>
          <a:xfrm rot="-1219904">
            <a:off x="5099040" y="6332416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4"/>
                </a:lnTo>
                <a:lnTo>
                  <a:pt x="0" y="454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22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22"/>
          <p:cNvSpPr txBox="1"/>
          <p:nvPr/>
        </p:nvSpPr>
        <p:spPr>
          <a:xfrm>
            <a:off x="5022811" y="2618314"/>
            <a:ext cx="68061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What are our school colors?</a:t>
            </a:r>
            <a:endParaRPr sz="900"/>
          </a:p>
        </p:txBody>
      </p:sp>
      <p:sp>
        <p:nvSpPr>
          <p:cNvPr id="408" name="Google Shape;408;p22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22"/>
          <p:cNvSpPr/>
          <p:nvPr/>
        </p:nvSpPr>
        <p:spPr>
          <a:xfrm rot="2078248">
            <a:off x="915872" y="2352947"/>
            <a:ext cx="3124299" cy="2655655"/>
          </a:xfrm>
          <a:custGeom>
            <a:rect b="b" l="l" r="r" t="t"/>
            <a:pathLst>
              <a:path extrusionOk="0" h="3983482" w="4686449">
                <a:moveTo>
                  <a:pt x="0" y="0"/>
                </a:moveTo>
                <a:lnTo>
                  <a:pt x="4686448" y="0"/>
                </a:lnTo>
                <a:lnTo>
                  <a:pt x="4686448" y="3983482"/>
                </a:lnTo>
                <a:lnTo>
                  <a:pt x="0" y="3983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22"/>
          <p:cNvSpPr/>
          <p:nvPr/>
        </p:nvSpPr>
        <p:spPr>
          <a:xfrm rot="-5076978">
            <a:off x="10624963" y="5448797"/>
            <a:ext cx="1502426" cy="1011291"/>
          </a:xfrm>
          <a:custGeom>
            <a:rect b="b" l="l" r="r" t="t"/>
            <a:pathLst>
              <a:path extrusionOk="0" h="2141889" w="3132562">
                <a:moveTo>
                  <a:pt x="0" y="0"/>
                </a:moveTo>
                <a:lnTo>
                  <a:pt x="3132561" y="0"/>
                </a:lnTo>
                <a:lnTo>
                  <a:pt x="3132561" y="2141889"/>
                </a:lnTo>
                <a:lnTo>
                  <a:pt x="0" y="2141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23"/>
          <p:cNvSpPr/>
          <p:nvPr/>
        </p:nvSpPr>
        <p:spPr>
          <a:xfrm rot="-702252">
            <a:off x="586003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7" y="0"/>
                </a:lnTo>
                <a:lnTo>
                  <a:pt x="278767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23"/>
          <p:cNvSpPr/>
          <p:nvPr/>
        </p:nvSpPr>
        <p:spPr>
          <a:xfrm rot="-702252">
            <a:off x="869249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8" y="0"/>
                </a:lnTo>
                <a:lnTo>
                  <a:pt x="278768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23"/>
          <p:cNvSpPr txBox="1"/>
          <p:nvPr/>
        </p:nvSpPr>
        <p:spPr>
          <a:xfrm>
            <a:off x="5733438" y="744702"/>
            <a:ext cx="517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TRIVIA CHALLENGE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419" name="Google Shape;419;p23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23"/>
          <p:cNvSpPr txBox="1"/>
          <p:nvPr/>
        </p:nvSpPr>
        <p:spPr>
          <a:xfrm>
            <a:off x="6197011" y="5530549"/>
            <a:ext cx="235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+2 points</a:t>
            </a:r>
            <a:endParaRPr sz="900"/>
          </a:p>
        </p:txBody>
      </p:sp>
      <p:sp>
        <p:nvSpPr>
          <p:cNvPr id="421" name="Google Shape;421;p23"/>
          <p:cNvSpPr txBox="1"/>
          <p:nvPr/>
        </p:nvSpPr>
        <p:spPr>
          <a:xfrm>
            <a:off x="9010403" y="5530549"/>
            <a:ext cx="1909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+0 points</a:t>
            </a:r>
            <a:endParaRPr sz="900"/>
          </a:p>
        </p:txBody>
      </p:sp>
      <p:sp>
        <p:nvSpPr>
          <p:cNvPr id="422" name="Google Shape;422;p23"/>
          <p:cNvSpPr txBox="1"/>
          <p:nvPr/>
        </p:nvSpPr>
        <p:spPr>
          <a:xfrm>
            <a:off x="6197011" y="4619221"/>
            <a:ext cx="191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CORRECT RESPONSE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23" name="Google Shape;423;p23"/>
          <p:cNvSpPr txBox="1"/>
          <p:nvPr/>
        </p:nvSpPr>
        <p:spPr>
          <a:xfrm>
            <a:off x="9010403" y="4566673"/>
            <a:ext cx="2039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INCORRECT RESPONSE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1D20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3"/>
          <p:cNvSpPr/>
          <p:nvPr/>
        </p:nvSpPr>
        <p:spPr>
          <a:xfrm rot="-1219904">
            <a:off x="10565104" y="6026321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3"/>
                </a:lnTo>
                <a:lnTo>
                  <a:pt x="0" y="454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5" name="Google Shape;425;p23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p23"/>
          <p:cNvSpPr txBox="1"/>
          <p:nvPr/>
        </p:nvSpPr>
        <p:spPr>
          <a:xfrm>
            <a:off x="5943981" y="2655352"/>
            <a:ext cx="51057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What is our school PBIS matrix?</a:t>
            </a:r>
            <a:endParaRPr sz="900"/>
          </a:p>
        </p:txBody>
      </p:sp>
      <p:sp>
        <p:nvSpPr>
          <p:cNvPr id="427" name="Google Shape;427;p23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23"/>
          <p:cNvSpPr/>
          <p:nvPr/>
        </p:nvSpPr>
        <p:spPr>
          <a:xfrm rot="2078248">
            <a:off x="834321" y="2552227"/>
            <a:ext cx="3047456" cy="2590337"/>
          </a:xfrm>
          <a:custGeom>
            <a:rect b="b" l="l" r="r" t="t"/>
            <a:pathLst>
              <a:path extrusionOk="0" h="3885506" w="4571184">
                <a:moveTo>
                  <a:pt x="0" y="0"/>
                </a:moveTo>
                <a:lnTo>
                  <a:pt x="4571184" y="0"/>
                </a:lnTo>
                <a:lnTo>
                  <a:pt x="4571184" y="3885507"/>
                </a:lnTo>
                <a:lnTo>
                  <a:pt x="0" y="3885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23"/>
          <p:cNvSpPr/>
          <p:nvPr/>
        </p:nvSpPr>
        <p:spPr>
          <a:xfrm rot="467499">
            <a:off x="4127177" y="5433648"/>
            <a:ext cx="1523349" cy="1327218"/>
          </a:xfrm>
          <a:custGeom>
            <a:rect b="b" l="l" r="r" t="t"/>
            <a:pathLst>
              <a:path extrusionOk="0" h="1990827" w="2285023">
                <a:moveTo>
                  <a:pt x="0" y="0"/>
                </a:moveTo>
                <a:lnTo>
                  <a:pt x="2285024" y="0"/>
                </a:lnTo>
                <a:lnTo>
                  <a:pt x="2285024" y="1990826"/>
                </a:lnTo>
                <a:lnTo>
                  <a:pt x="0" y="19908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p24"/>
          <p:cNvSpPr/>
          <p:nvPr/>
        </p:nvSpPr>
        <p:spPr>
          <a:xfrm rot="-705537">
            <a:off x="5897418" y="4890175"/>
            <a:ext cx="174405" cy="228262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7" y="0"/>
                </a:lnTo>
                <a:lnTo>
                  <a:pt x="278767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6" name="Google Shape;436;p24"/>
          <p:cNvSpPr/>
          <p:nvPr/>
        </p:nvSpPr>
        <p:spPr>
          <a:xfrm rot="-701362">
            <a:off x="8692483" y="4890165"/>
            <a:ext cx="185748" cy="228262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8" y="0"/>
                </a:lnTo>
                <a:lnTo>
                  <a:pt x="278768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7" name="Google Shape;437;p24"/>
          <p:cNvSpPr txBox="1"/>
          <p:nvPr/>
        </p:nvSpPr>
        <p:spPr>
          <a:xfrm>
            <a:off x="5570338" y="300052"/>
            <a:ext cx="517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TRIVIA CHALLENGE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438" name="Google Shape;438;p24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9" name="Google Shape;439;p24"/>
          <p:cNvSpPr txBox="1"/>
          <p:nvPr/>
        </p:nvSpPr>
        <p:spPr>
          <a:xfrm>
            <a:off x="6197011" y="5530549"/>
            <a:ext cx="2352475" cy="248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+2 points</a:t>
            </a:r>
            <a:endParaRPr sz="900"/>
          </a:p>
        </p:txBody>
      </p:sp>
      <p:sp>
        <p:nvSpPr>
          <p:cNvPr id="440" name="Google Shape;440;p24"/>
          <p:cNvSpPr txBox="1"/>
          <p:nvPr/>
        </p:nvSpPr>
        <p:spPr>
          <a:xfrm>
            <a:off x="9010403" y="5530549"/>
            <a:ext cx="1909292" cy="248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+0 points</a:t>
            </a:r>
            <a:endParaRPr sz="900"/>
          </a:p>
        </p:txBody>
      </p:sp>
      <p:sp>
        <p:nvSpPr>
          <p:cNvPr id="441" name="Google Shape;441;p24"/>
          <p:cNvSpPr txBox="1"/>
          <p:nvPr/>
        </p:nvSpPr>
        <p:spPr>
          <a:xfrm>
            <a:off x="6241973" y="4847046"/>
            <a:ext cx="191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CORRECT RESPONSE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9019203" y="4873648"/>
            <a:ext cx="2039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INCORRECT RESPONSE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1D20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4"/>
          <p:cNvSpPr/>
          <p:nvPr/>
        </p:nvSpPr>
        <p:spPr>
          <a:xfrm rot="-1219904">
            <a:off x="10565104" y="6026321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3"/>
                </a:lnTo>
                <a:lnTo>
                  <a:pt x="0" y="454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24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p24"/>
          <p:cNvSpPr txBox="1"/>
          <p:nvPr/>
        </p:nvSpPr>
        <p:spPr>
          <a:xfrm>
            <a:off x="5333325" y="2322188"/>
            <a:ext cx="69042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What does each letter represent in our PBIS matrix?</a:t>
            </a:r>
            <a:endParaRPr sz="700"/>
          </a:p>
        </p:txBody>
      </p:sp>
      <p:sp>
        <p:nvSpPr>
          <p:cNvPr id="446" name="Google Shape;446;p24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p24"/>
          <p:cNvSpPr/>
          <p:nvPr/>
        </p:nvSpPr>
        <p:spPr>
          <a:xfrm rot="2078248">
            <a:off x="851316" y="2537495"/>
            <a:ext cx="3061369" cy="2602164"/>
          </a:xfrm>
          <a:custGeom>
            <a:rect b="b" l="l" r="r" t="t"/>
            <a:pathLst>
              <a:path extrusionOk="0" h="3903246" w="4592054">
                <a:moveTo>
                  <a:pt x="0" y="0"/>
                </a:moveTo>
                <a:lnTo>
                  <a:pt x="4592055" y="0"/>
                </a:lnTo>
                <a:lnTo>
                  <a:pt x="4592055" y="3903246"/>
                </a:lnTo>
                <a:lnTo>
                  <a:pt x="0" y="3903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8" name="Google Shape;448;p24"/>
          <p:cNvSpPr/>
          <p:nvPr/>
        </p:nvSpPr>
        <p:spPr>
          <a:xfrm rot="1686865">
            <a:off x="4484970" y="4959897"/>
            <a:ext cx="843107" cy="1905327"/>
          </a:xfrm>
          <a:custGeom>
            <a:rect b="b" l="l" r="r" t="t"/>
            <a:pathLst>
              <a:path extrusionOk="0" h="2857991" w="1264661">
                <a:moveTo>
                  <a:pt x="0" y="0"/>
                </a:moveTo>
                <a:lnTo>
                  <a:pt x="1264661" y="0"/>
                </a:lnTo>
                <a:lnTo>
                  <a:pt x="1264661" y="2857991"/>
                </a:lnTo>
                <a:lnTo>
                  <a:pt x="0" y="2857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2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5"/>
          <p:cNvSpPr/>
          <p:nvPr/>
        </p:nvSpPr>
        <p:spPr>
          <a:xfrm>
            <a:off x="-1823623" y="-362632"/>
            <a:ext cx="6730147" cy="7583263"/>
          </a:xfrm>
          <a:custGeom>
            <a:rect b="b" l="l" r="r" t="t"/>
            <a:pathLst>
              <a:path extrusionOk="0" h="11374895" w="10095220">
                <a:moveTo>
                  <a:pt x="0" y="0"/>
                </a:moveTo>
                <a:lnTo>
                  <a:pt x="10095219" y="0"/>
                </a:lnTo>
                <a:lnTo>
                  <a:pt x="10095219" y="11374896"/>
                </a:lnTo>
                <a:lnTo>
                  <a:pt x="0" y="11374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4" name="Google Shape;454;p25"/>
          <p:cNvSpPr/>
          <p:nvPr/>
        </p:nvSpPr>
        <p:spPr>
          <a:xfrm rot="-702252">
            <a:off x="586003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7" y="0"/>
                </a:lnTo>
                <a:lnTo>
                  <a:pt x="278767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5" name="Google Shape;455;p25"/>
          <p:cNvSpPr/>
          <p:nvPr/>
        </p:nvSpPr>
        <p:spPr>
          <a:xfrm rot="-702252">
            <a:off x="8692493" y="4602199"/>
            <a:ext cx="185845" cy="228381"/>
          </a:xfrm>
          <a:custGeom>
            <a:rect b="b" l="l" r="r" t="t"/>
            <a:pathLst>
              <a:path extrusionOk="0" h="342571" w="278767">
                <a:moveTo>
                  <a:pt x="0" y="0"/>
                </a:moveTo>
                <a:lnTo>
                  <a:pt x="278768" y="0"/>
                </a:lnTo>
                <a:lnTo>
                  <a:pt x="278768" y="342571"/>
                </a:lnTo>
                <a:lnTo>
                  <a:pt x="0" y="34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6" name="Google Shape;456;p25"/>
          <p:cNvSpPr txBox="1"/>
          <p:nvPr/>
        </p:nvSpPr>
        <p:spPr>
          <a:xfrm>
            <a:off x="5745588" y="821402"/>
            <a:ext cx="517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1D2032"/>
                </a:solidFill>
                <a:latin typeface="Bowlby One SC"/>
                <a:ea typeface="Bowlby One SC"/>
                <a:cs typeface="Bowlby One SC"/>
                <a:sym typeface="Bowlby One SC"/>
              </a:rPr>
              <a:t>TRIVIA CHALLENGE</a:t>
            </a:r>
            <a:endParaRPr sz="9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457" name="Google Shape;457;p25"/>
          <p:cNvSpPr/>
          <p:nvPr/>
        </p:nvSpPr>
        <p:spPr>
          <a:xfrm flipH="1" rot="1562785">
            <a:off x="8640503" y="258021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8" name="Google Shape;458;p25"/>
          <p:cNvSpPr txBox="1"/>
          <p:nvPr/>
        </p:nvSpPr>
        <p:spPr>
          <a:xfrm>
            <a:off x="6197011" y="5530549"/>
            <a:ext cx="2352475" cy="248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+3 points</a:t>
            </a:r>
            <a:endParaRPr sz="900"/>
          </a:p>
        </p:txBody>
      </p:sp>
      <p:sp>
        <p:nvSpPr>
          <p:cNvPr id="459" name="Google Shape;459;p25"/>
          <p:cNvSpPr txBox="1"/>
          <p:nvPr/>
        </p:nvSpPr>
        <p:spPr>
          <a:xfrm>
            <a:off x="9010403" y="5530549"/>
            <a:ext cx="1909292" cy="248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+0 points</a:t>
            </a:r>
            <a:endParaRPr sz="900"/>
          </a:p>
        </p:txBody>
      </p:sp>
      <p:sp>
        <p:nvSpPr>
          <p:cNvPr id="460" name="Google Shape;460;p25"/>
          <p:cNvSpPr txBox="1"/>
          <p:nvPr/>
        </p:nvSpPr>
        <p:spPr>
          <a:xfrm>
            <a:off x="6197011" y="4619221"/>
            <a:ext cx="191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CORRECT RESPONSE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61" name="Google Shape;461;p25"/>
          <p:cNvSpPr txBox="1"/>
          <p:nvPr/>
        </p:nvSpPr>
        <p:spPr>
          <a:xfrm>
            <a:off x="9010403" y="4566673"/>
            <a:ext cx="2039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00" u="none" cap="none" strike="noStrike">
                <a:solidFill>
                  <a:srgbClr val="1D2032"/>
                </a:solidFill>
                <a:latin typeface="Fredoka One"/>
                <a:ea typeface="Fredoka One"/>
                <a:cs typeface="Fredoka One"/>
                <a:sym typeface="Fredoka One"/>
              </a:rPr>
              <a:t>INCORRECT RESPONSE</a:t>
            </a:r>
            <a:endParaRPr sz="900"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1D20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5"/>
          <p:cNvSpPr/>
          <p:nvPr/>
        </p:nvSpPr>
        <p:spPr>
          <a:xfrm rot="-1219904">
            <a:off x="10565104" y="6026321"/>
            <a:ext cx="709183" cy="303176"/>
          </a:xfrm>
          <a:custGeom>
            <a:rect b="b" l="l" r="r" t="t"/>
            <a:pathLst>
              <a:path extrusionOk="0" h="454764" w="1063775">
                <a:moveTo>
                  <a:pt x="0" y="0"/>
                </a:moveTo>
                <a:lnTo>
                  <a:pt x="1063774" y="0"/>
                </a:lnTo>
                <a:lnTo>
                  <a:pt x="1063774" y="454763"/>
                </a:lnTo>
                <a:lnTo>
                  <a:pt x="0" y="454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25"/>
          <p:cNvSpPr/>
          <p:nvPr/>
        </p:nvSpPr>
        <p:spPr>
          <a:xfrm rot="10122020">
            <a:off x="5591141" y="595589"/>
            <a:ext cx="648344" cy="276357"/>
          </a:xfrm>
          <a:custGeom>
            <a:rect b="b" l="l" r="r" t="t"/>
            <a:pathLst>
              <a:path extrusionOk="0" h="414535" w="972516">
                <a:moveTo>
                  <a:pt x="0" y="0"/>
                </a:moveTo>
                <a:lnTo>
                  <a:pt x="972516" y="0"/>
                </a:lnTo>
                <a:lnTo>
                  <a:pt x="972516" y="414534"/>
                </a:lnTo>
                <a:lnTo>
                  <a:pt x="0" y="41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4" name="Google Shape;464;p25"/>
          <p:cNvSpPr txBox="1"/>
          <p:nvPr/>
        </p:nvSpPr>
        <p:spPr>
          <a:xfrm>
            <a:off x="5405575" y="2783063"/>
            <a:ext cx="63210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00" u="none" cap="none" strike="noStrike">
                <a:solidFill>
                  <a:srgbClr val="1D2032"/>
                </a:solidFill>
                <a:latin typeface="Sniglet"/>
                <a:ea typeface="Sniglet"/>
                <a:cs typeface="Sniglet"/>
                <a:sym typeface="Sniglet"/>
              </a:rPr>
              <a:t>What is our school mascot?</a:t>
            </a:r>
            <a:endParaRPr sz="900"/>
          </a:p>
        </p:txBody>
      </p:sp>
      <p:sp>
        <p:nvSpPr>
          <p:cNvPr id="465" name="Google Shape;465;p25"/>
          <p:cNvSpPr/>
          <p:nvPr/>
        </p:nvSpPr>
        <p:spPr>
          <a:xfrm flipH="1" rot="-1811246">
            <a:off x="-863941" y="901648"/>
            <a:ext cx="4304693" cy="855558"/>
          </a:xfrm>
          <a:custGeom>
            <a:rect b="b" l="l" r="r" t="t"/>
            <a:pathLst>
              <a:path extrusionOk="0" h="1283337" w="6457040">
                <a:moveTo>
                  <a:pt x="6457040" y="0"/>
                </a:moveTo>
                <a:lnTo>
                  <a:pt x="0" y="0"/>
                </a:lnTo>
                <a:lnTo>
                  <a:pt x="0" y="1283336"/>
                </a:lnTo>
                <a:lnTo>
                  <a:pt x="6457040" y="1283336"/>
                </a:lnTo>
                <a:lnTo>
                  <a:pt x="64570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p25"/>
          <p:cNvSpPr/>
          <p:nvPr/>
        </p:nvSpPr>
        <p:spPr>
          <a:xfrm rot="2078248">
            <a:off x="691077" y="2510199"/>
            <a:ext cx="3114457" cy="2647288"/>
          </a:xfrm>
          <a:custGeom>
            <a:rect b="b" l="l" r="r" t="t"/>
            <a:pathLst>
              <a:path extrusionOk="0" h="3970932" w="4671685">
                <a:moveTo>
                  <a:pt x="0" y="0"/>
                </a:moveTo>
                <a:lnTo>
                  <a:pt x="4671685" y="0"/>
                </a:lnTo>
                <a:lnTo>
                  <a:pt x="4671685" y="3970932"/>
                </a:lnTo>
                <a:lnTo>
                  <a:pt x="0" y="3970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7" name="Google Shape;467;p25"/>
          <p:cNvSpPr/>
          <p:nvPr/>
        </p:nvSpPr>
        <p:spPr>
          <a:xfrm>
            <a:off x="4804523" y="5779075"/>
            <a:ext cx="1110791" cy="1037201"/>
          </a:xfrm>
          <a:custGeom>
            <a:rect b="b" l="l" r="r" t="t"/>
            <a:pathLst>
              <a:path extrusionOk="0" h="1555801" w="1666186">
                <a:moveTo>
                  <a:pt x="0" y="0"/>
                </a:moveTo>
                <a:lnTo>
                  <a:pt x="1666185" y="0"/>
                </a:lnTo>
                <a:lnTo>
                  <a:pt x="1666185" y="1555801"/>
                </a:lnTo>
                <a:lnTo>
                  <a:pt x="0" y="1555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rewell_Theme">
  <a:themeElements>
    <a:clrScheme name="Custom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0AFFF"/>
      </a:accent1>
      <a:accent2>
        <a:srgbClr val="2992FA"/>
      </a:accent2>
      <a:accent3>
        <a:srgbClr val="0070C0"/>
      </a:accent3>
      <a:accent4>
        <a:srgbClr val="19578F"/>
      </a:accent4>
      <a:accent5>
        <a:srgbClr val="0E4374"/>
      </a:accent5>
      <a:accent6>
        <a:srgbClr val="07396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