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Chewy"/>
      <p:regular r:id="rId16"/>
    </p:embeddedFont>
    <p:embeddedFont>
      <p:font typeface="Oswald"/>
      <p:regular r:id="rId17"/>
      <p:bold r:id="rId18"/>
    </p:embeddedFont>
    <p:embeddedFont>
      <p:font typeface="Archivo Black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regular.fntdata"/><Relationship Id="rId16" Type="http://schemas.openxmlformats.org/officeDocument/2006/relationships/font" Target="fonts/Chew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rchivoBlack-regular.fntdata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712ed1309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36712ed1309_2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23.png"/><Relationship Id="rId6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17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3.jpg"/><Relationship Id="rId5" Type="http://schemas.openxmlformats.org/officeDocument/2006/relationships/image" Target="../media/image6.png"/><Relationship Id="rId6" Type="http://schemas.openxmlformats.org/officeDocument/2006/relationships/image" Target="../media/image17.png"/><Relationship Id="rId7" Type="http://schemas.openxmlformats.org/officeDocument/2006/relationships/image" Target="../media/image8.png"/><Relationship Id="rId8" Type="http://schemas.openxmlformats.org/officeDocument/2006/relationships/hyperlink" Target="http://www.youtube.com/watch?v=OfbEmUTnUT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17.png"/><Relationship Id="rId8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17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4427166" y="848421"/>
            <a:ext cx="10442218" cy="7096357"/>
          </a:xfrm>
          <a:custGeom>
            <a:rect b="b" l="l" r="r" t="t"/>
            <a:pathLst>
              <a:path extrusionOk="0" h="7096357" w="10442218">
                <a:moveTo>
                  <a:pt x="0" y="0"/>
                </a:moveTo>
                <a:lnTo>
                  <a:pt x="10442218" y="0"/>
                </a:lnTo>
                <a:lnTo>
                  <a:pt x="10442218" y="7096358"/>
                </a:lnTo>
                <a:lnTo>
                  <a:pt x="0" y="7096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5582425" y="2762900"/>
            <a:ext cx="8604000" cy="19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99"/>
              <a:buFont typeface="Arial"/>
              <a:buNone/>
            </a:pPr>
            <a:r>
              <a:rPr b="0" i="0" lang="en-US" sz="12999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School Pride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0" y="-71870"/>
            <a:ext cx="3634407" cy="3216450"/>
          </a:xfrm>
          <a:custGeom>
            <a:rect b="b" l="l" r="r" t="t"/>
            <a:pathLst>
              <a:path extrusionOk="0" h="3216450" w="3634407">
                <a:moveTo>
                  <a:pt x="0" y="0"/>
                </a:moveTo>
                <a:lnTo>
                  <a:pt x="3634407" y="0"/>
                </a:lnTo>
                <a:lnTo>
                  <a:pt x="3634407" y="3216450"/>
                </a:lnTo>
                <a:lnTo>
                  <a:pt x="0" y="3216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4063" y="6230400"/>
            <a:ext cx="10100725" cy="185437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/>
        </p:nvSpPr>
        <p:spPr>
          <a:xfrm>
            <a:off x="15662148" y="5574525"/>
            <a:ext cx="2625859" cy="2838517"/>
          </a:xfrm>
          <a:custGeom>
            <a:rect b="b" l="l" r="r" t="t"/>
            <a:pathLst>
              <a:path extrusionOk="0" h="3216450" w="3634407">
                <a:moveTo>
                  <a:pt x="0" y="0"/>
                </a:moveTo>
                <a:lnTo>
                  <a:pt x="3634407" y="0"/>
                </a:lnTo>
                <a:lnTo>
                  <a:pt x="3634407" y="3216450"/>
                </a:lnTo>
                <a:lnTo>
                  <a:pt x="0" y="3216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 rot="-1100666">
            <a:off x="401835" y="5623856"/>
            <a:ext cx="4126945" cy="4118347"/>
          </a:xfrm>
          <a:custGeom>
            <a:rect b="b" l="l" r="r" t="t"/>
            <a:pathLst>
              <a:path extrusionOk="0" h="4114800" w="4123390">
                <a:moveTo>
                  <a:pt x="0" y="0"/>
                </a:moveTo>
                <a:lnTo>
                  <a:pt x="4123390" y="0"/>
                </a:lnTo>
                <a:lnTo>
                  <a:pt x="4123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106688" y="7504950"/>
            <a:ext cx="30000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BOTB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A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/>
          <p:nvPr/>
        </p:nvSpPr>
        <p:spPr>
          <a:xfrm>
            <a:off x="3922891" y="1595321"/>
            <a:ext cx="10442218" cy="7096357"/>
          </a:xfrm>
          <a:custGeom>
            <a:rect b="b" l="l" r="r" t="t"/>
            <a:pathLst>
              <a:path extrusionOk="0" h="7096357" w="10442218">
                <a:moveTo>
                  <a:pt x="0" y="0"/>
                </a:moveTo>
                <a:lnTo>
                  <a:pt x="10442218" y="0"/>
                </a:lnTo>
                <a:lnTo>
                  <a:pt x="10442218" y="7096358"/>
                </a:lnTo>
                <a:lnTo>
                  <a:pt x="0" y="7096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4736225" y="2634025"/>
            <a:ext cx="9469800" cy="39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99"/>
              <a:buFont typeface="Arial"/>
              <a:buNone/>
            </a:pPr>
            <a:r>
              <a:rPr b="0" i="0" lang="en-US" sz="12999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Show your school pride!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14653593" y="7070550"/>
            <a:ext cx="3634407" cy="3216450"/>
          </a:xfrm>
          <a:custGeom>
            <a:rect b="b" l="l" r="r" t="t"/>
            <a:pathLst>
              <a:path extrusionOk="0" h="3216450" w="3634407">
                <a:moveTo>
                  <a:pt x="0" y="0"/>
                </a:moveTo>
                <a:lnTo>
                  <a:pt x="3634407" y="0"/>
                </a:lnTo>
                <a:lnTo>
                  <a:pt x="3634407" y="3216450"/>
                </a:lnTo>
                <a:lnTo>
                  <a:pt x="0" y="3216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0" y="-71870"/>
            <a:ext cx="3634407" cy="3216450"/>
          </a:xfrm>
          <a:custGeom>
            <a:rect b="b" l="l" r="r" t="t"/>
            <a:pathLst>
              <a:path extrusionOk="0" h="3216450" w="3634407">
                <a:moveTo>
                  <a:pt x="0" y="0"/>
                </a:moveTo>
                <a:lnTo>
                  <a:pt x="3634407" y="0"/>
                </a:lnTo>
                <a:lnTo>
                  <a:pt x="3634407" y="3216450"/>
                </a:lnTo>
                <a:lnTo>
                  <a:pt x="0" y="3216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5191250" y="7070550"/>
            <a:ext cx="88779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Bringing out the best!</a:t>
            </a:r>
            <a:endParaRPr b="0" i="0" sz="6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A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3490053" y="839433"/>
            <a:ext cx="11307894" cy="8608134"/>
          </a:xfrm>
          <a:custGeom>
            <a:rect b="b" l="l" r="r" t="t"/>
            <a:pathLst>
              <a:path extrusionOk="0" h="8608134" w="11307894">
                <a:moveTo>
                  <a:pt x="0" y="0"/>
                </a:moveTo>
                <a:lnTo>
                  <a:pt x="11307894" y="0"/>
                </a:lnTo>
                <a:lnTo>
                  <a:pt x="11307894" y="8608134"/>
                </a:lnTo>
                <a:lnTo>
                  <a:pt x="0" y="8608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15097940" y="0"/>
            <a:ext cx="3190060" cy="2683638"/>
          </a:xfrm>
          <a:custGeom>
            <a:rect b="b" l="l" r="r" t="t"/>
            <a:pathLst>
              <a:path extrusionOk="0" h="2683638" w="3190060">
                <a:moveTo>
                  <a:pt x="0" y="0"/>
                </a:moveTo>
                <a:lnTo>
                  <a:pt x="3190060" y="0"/>
                </a:lnTo>
                <a:lnTo>
                  <a:pt x="3190060" y="2683638"/>
                </a:lnTo>
                <a:lnTo>
                  <a:pt x="0" y="26836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/>
          <p:nvPr/>
        </p:nvSpPr>
        <p:spPr>
          <a:xfrm rot="-1535057">
            <a:off x="63531" y="7274505"/>
            <a:ext cx="1930338" cy="3059981"/>
          </a:xfrm>
          <a:custGeom>
            <a:rect b="b" l="l" r="r" t="t"/>
            <a:pathLst>
              <a:path extrusionOk="0" h="3059981" w="1930338">
                <a:moveTo>
                  <a:pt x="0" y="0"/>
                </a:moveTo>
                <a:lnTo>
                  <a:pt x="1930338" y="0"/>
                </a:lnTo>
                <a:lnTo>
                  <a:pt x="1930338" y="3059981"/>
                </a:lnTo>
                <a:lnTo>
                  <a:pt x="0" y="3059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 rot="-1535057">
            <a:off x="1126990" y="5836286"/>
            <a:ext cx="1930338" cy="3059981"/>
          </a:xfrm>
          <a:custGeom>
            <a:rect b="b" l="l" r="r" t="t"/>
            <a:pathLst>
              <a:path extrusionOk="0" h="3059981" w="1930338">
                <a:moveTo>
                  <a:pt x="0" y="0"/>
                </a:moveTo>
                <a:lnTo>
                  <a:pt x="1930338" y="0"/>
                </a:lnTo>
                <a:lnTo>
                  <a:pt x="1930338" y="3059981"/>
                </a:lnTo>
                <a:lnTo>
                  <a:pt x="0" y="3059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673040" y="3862803"/>
            <a:ext cx="9309900" cy="25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/>
              <a:t>l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earner will: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 the definition of school pride.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ways to show school pride.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Explore opportunities to increase school pride.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0" y="-71870"/>
            <a:ext cx="3194778" cy="2827378"/>
          </a:xfrm>
          <a:custGeom>
            <a:rect b="b" l="l" r="r" t="t"/>
            <a:pathLst>
              <a:path extrusionOk="0" h="2827378" w="3194778">
                <a:moveTo>
                  <a:pt x="0" y="0"/>
                </a:moveTo>
                <a:lnTo>
                  <a:pt x="3194778" y="0"/>
                </a:lnTo>
                <a:lnTo>
                  <a:pt x="3194778" y="2827378"/>
                </a:lnTo>
                <a:lnTo>
                  <a:pt x="0" y="2827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15006125" y="7292661"/>
            <a:ext cx="3373690" cy="3023670"/>
          </a:xfrm>
          <a:custGeom>
            <a:rect b="b" l="l" r="r" t="t"/>
            <a:pathLst>
              <a:path extrusionOk="0" h="3023670" w="3373690">
                <a:moveTo>
                  <a:pt x="0" y="0"/>
                </a:moveTo>
                <a:lnTo>
                  <a:pt x="3373690" y="0"/>
                </a:lnTo>
                <a:lnTo>
                  <a:pt x="3373690" y="3023669"/>
                </a:lnTo>
                <a:lnTo>
                  <a:pt x="0" y="30236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4673040" y="2424797"/>
            <a:ext cx="7039500" cy="11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19"/>
              <a:buFont typeface="Arial"/>
              <a:buNone/>
            </a:pPr>
            <a:r>
              <a:rPr b="0" i="0" lang="en-US" sz="7819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Objective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A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 rot="-1104170">
            <a:off x="221632" y="0"/>
            <a:ext cx="4123390" cy="4114800"/>
          </a:xfrm>
          <a:custGeom>
            <a:rect b="b" l="l" r="r" t="t"/>
            <a:pathLst>
              <a:path extrusionOk="0" h="4114800" w="4123390">
                <a:moveTo>
                  <a:pt x="0" y="0"/>
                </a:moveTo>
                <a:lnTo>
                  <a:pt x="4123390" y="0"/>
                </a:lnTo>
                <a:lnTo>
                  <a:pt x="4123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0" y="8972167"/>
            <a:ext cx="4280904" cy="1214707"/>
          </a:xfrm>
          <a:custGeom>
            <a:rect b="b" l="l" r="r" t="t"/>
            <a:pathLst>
              <a:path extrusionOk="0" h="1214707" w="4280904">
                <a:moveTo>
                  <a:pt x="0" y="0"/>
                </a:moveTo>
                <a:lnTo>
                  <a:pt x="4280904" y="0"/>
                </a:lnTo>
                <a:lnTo>
                  <a:pt x="4280904" y="1214707"/>
                </a:lnTo>
                <a:lnTo>
                  <a:pt x="0" y="121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5830493" y="1461458"/>
            <a:ext cx="7039500" cy="1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19"/>
              <a:buFont typeface="Arial"/>
              <a:buNone/>
            </a:pPr>
            <a:r>
              <a:rPr b="0" i="0" lang="en-US" sz="9119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Warm-up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2116250" y="4327463"/>
            <a:ext cx="152325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1" i="0" lang="en-US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 to a neighbor and discuss what school pride means to you.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 rot="-2246475">
            <a:off x="1003240" y="1749900"/>
            <a:ext cx="2954367" cy="9082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700" u="none" cap="none" strike="noStrik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BOTB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 rot="-5400000">
            <a:off x="15308025" y="7216842"/>
            <a:ext cx="4280904" cy="1214707"/>
          </a:xfrm>
          <a:custGeom>
            <a:rect b="b" l="l" r="r" t="t"/>
            <a:pathLst>
              <a:path extrusionOk="0" h="1214707" w="4280904">
                <a:moveTo>
                  <a:pt x="0" y="0"/>
                </a:moveTo>
                <a:lnTo>
                  <a:pt x="4280904" y="0"/>
                </a:lnTo>
                <a:lnTo>
                  <a:pt x="4280904" y="1214707"/>
                </a:lnTo>
                <a:lnTo>
                  <a:pt x="0" y="121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15097940" y="0"/>
            <a:ext cx="3190060" cy="2683638"/>
          </a:xfrm>
          <a:custGeom>
            <a:rect b="b" l="l" r="r" t="t"/>
            <a:pathLst>
              <a:path extrusionOk="0" h="2683638" w="3190060">
                <a:moveTo>
                  <a:pt x="0" y="0"/>
                </a:moveTo>
                <a:lnTo>
                  <a:pt x="3190060" y="0"/>
                </a:lnTo>
                <a:lnTo>
                  <a:pt x="3190060" y="2683638"/>
                </a:lnTo>
                <a:lnTo>
                  <a:pt x="0" y="26836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 rot="-1535057">
            <a:off x="63531" y="7274505"/>
            <a:ext cx="1930338" cy="3059981"/>
          </a:xfrm>
          <a:custGeom>
            <a:rect b="b" l="l" r="r" t="t"/>
            <a:pathLst>
              <a:path extrusionOk="0" h="3059981" w="1930338">
                <a:moveTo>
                  <a:pt x="0" y="0"/>
                </a:moveTo>
                <a:lnTo>
                  <a:pt x="1930338" y="0"/>
                </a:lnTo>
                <a:lnTo>
                  <a:pt x="1930338" y="3059981"/>
                </a:lnTo>
                <a:lnTo>
                  <a:pt x="0" y="3059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 rot="-1535057">
            <a:off x="1126990" y="5836286"/>
            <a:ext cx="1930338" cy="3059981"/>
          </a:xfrm>
          <a:custGeom>
            <a:rect b="b" l="l" r="r" t="t"/>
            <a:pathLst>
              <a:path extrusionOk="0" h="3059981" w="1930338">
                <a:moveTo>
                  <a:pt x="0" y="0"/>
                </a:moveTo>
                <a:lnTo>
                  <a:pt x="1930338" y="0"/>
                </a:lnTo>
                <a:lnTo>
                  <a:pt x="1930338" y="3059981"/>
                </a:lnTo>
                <a:lnTo>
                  <a:pt x="0" y="3059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4806390" y="3474003"/>
            <a:ext cx="9309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0" y="-71870"/>
            <a:ext cx="3194778" cy="2827378"/>
          </a:xfrm>
          <a:custGeom>
            <a:rect b="b" l="l" r="r" t="t"/>
            <a:pathLst>
              <a:path extrusionOk="0" h="2827378" w="3194778">
                <a:moveTo>
                  <a:pt x="0" y="0"/>
                </a:moveTo>
                <a:lnTo>
                  <a:pt x="3194778" y="0"/>
                </a:lnTo>
                <a:lnTo>
                  <a:pt x="3194778" y="2827378"/>
                </a:lnTo>
                <a:lnTo>
                  <a:pt x="0" y="2827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5006125" y="7292661"/>
            <a:ext cx="3373690" cy="3023670"/>
          </a:xfrm>
          <a:custGeom>
            <a:rect b="b" l="l" r="r" t="t"/>
            <a:pathLst>
              <a:path extrusionOk="0" h="3023670" w="3373690">
                <a:moveTo>
                  <a:pt x="0" y="0"/>
                </a:moveTo>
                <a:lnTo>
                  <a:pt x="3373690" y="0"/>
                </a:lnTo>
                <a:lnTo>
                  <a:pt x="3373690" y="3023669"/>
                </a:lnTo>
                <a:lnTo>
                  <a:pt x="0" y="30236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6" title="September | School Pride | Secondary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27163" y="577800"/>
            <a:ext cx="16233650" cy="913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A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 rot="-1104170">
            <a:off x="221632" y="0"/>
            <a:ext cx="4123390" cy="4114800"/>
          </a:xfrm>
          <a:custGeom>
            <a:rect b="b" l="l" r="r" t="t"/>
            <a:pathLst>
              <a:path extrusionOk="0" h="4114800" w="4123390">
                <a:moveTo>
                  <a:pt x="0" y="0"/>
                </a:moveTo>
                <a:lnTo>
                  <a:pt x="4123390" y="0"/>
                </a:lnTo>
                <a:lnTo>
                  <a:pt x="4123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0" y="8972167"/>
            <a:ext cx="4280904" cy="1214707"/>
          </a:xfrm>
          <a:custGeom>
            <a:rect b="b" l="l" r="r" t="t"/>
            <a:pathLst>
              <a:path extrusionOk="0" h="1214707" w="4280904">
                <a:moveTo>
                  <a:pt x="0" y="0"/>
                </a:moveTo>
                <a:lnTo>
                  <a:pt x="4280904" y="0"/>
                </a:lnTo>
                <a:lnTo>
                  <a:pt x="4280904" y="1214707"/>
                </a:lnTo>
                <a:lnTo>
                  <a:pt x="0" y="121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3811978" y="866342"/>
            <a:ext cx="12133393" cy="8801766"/>
          </a:xfrm>
          <a:custGeom>
            <a:rect b="b" l="l" r="r" t="t"/>
            <a:pathLst>
              <a:path extrusionOk="0" h="8801766" w="12133393">
                <a:moveTo>
                  <a:pt x="0" y="0"/>
                </a:moveTo>
                <a:lnTo>
                  <a:pt x="12133394" y="0"/>
                </a:lnTo>
                <a:lnTo>
                  <a:pt x="12133394" y="8801766"/>
                </a:lnTo>
                <a:lnTo>
                  <a:pt x="0" y="8801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5509400" y="1730250"/>
            <a:ext cx="9268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7800" u="none" cap="none" strike="noStrik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What is school pride?</a:t>
            </a:r>
            <a:endParaRPr b="1" i="0" sz="7800" u="none" cap="none" strike="noStrike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4889100" y="3778300"/>
            <a:ext cx="9520500" cy="24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6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 pride is supporting one’s school. </a:t>
            </a:r>
            <a:endParaRPr b="0" i="0" sz="6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 rot="-1927326">
            <a:off x="940819" y="1876420"/>
            <a:ext cx="2685033" cy="9082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-US" sz="4700" u="none" cap="none" strike="noStrik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BOTB</a:t>
            </a:r>
            <a:endParaRPr b="0" i="0" sz="4700" u="none" cap="none" strike="noStrike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15720000" y="-2"/>
            <a:ext cx="2567998" cy="2321347"/>
          </a:xfrm>
          <a:custGeom>
            <a:rect b="b" l="l" r="r" t="t"/>
            <a:pathLst>
              <a:path extrusionOk="0" h="2683638" w="3190060">
                <a:moveTo>
                  <a:pt x="0" y="0"/>
                </a:moveTo>
                <a:lnTo>
                  <a:pt x="3190060" y="0"/>
                </a:lnTo>
                <a:lnTo>
                  <a:pt x="3190060" y="2683638"/>
                </a:lnTo>
                <a:lnTo>
                  <a:pt x="0" y="26836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A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/>
          <p:nvPr/>
        </p:nvSpPr>
        <p:spPr>
          <a:xfrm rot="-1104170">
            <a:off x="221632" y="0"/>
            <a:ext cx="4123390" cy="4114800"/>
          </a:xfrm>
          <a:custGeom>
            <a:rect b="b" l="l" r="r" t="t"/>
            <a:pathLst>
              <a:path extrusionOk="0" h="4114800" w="4123390">
                <a:moveTo>
                  <a:pt x="0" y="0"/>
                </a:moveTo>
                <a:lnTo>
                  <a:pt x="4123390" y="0"/>
                </a:lnTo>
                <a:lnTo>
                  <a:pt x="4123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0" y="8972167"/>
            <a:ext cx="4280904" cy="1214707"/>
          </a:xfrm>
          <a:custGeom>
            <a:rect b="b" l="l" r="r" t="t"/>
            <a:pathLst>
              <a:path extrusionOk="0" h="1214707" w="4280904">
                <a:moveTo>
                  <a:pt x="0" y="0"/>
                </a:moveTo>
                <a:lnTo>
                  <a:pt x="4280904" y="0"/>
                </a:lnTo>
                <a:lnTo>
                  <a:pt x="4280904" y="1214707"/>
                </a:lnTo>
                <a:lnTo>
                  <a:pt x="0" y="121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5794225" y="1350303"/>
            <a:ext cx="7039500" cy="20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19"/>
              <a:buFont typeface="Arial"/>
              <a:buNone/>
            </a:pPr>
            <a:r>
              <a:rPr b="0" i="0" lang="en-US" sz="6819" u="none" cap="none" strike="noStrik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Why is School Pride Important?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2623600" y="4137638"/>
            <a:ext cx="144516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b="0" i="0" lang="en-US" sz="4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Fosters a sense of belonging </a:t>
            </a:r>
            <a:endParaRPr b="0" i="0" sz="4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b="0" i="0" lang="en-US" sz="4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Motivates students to engage, contribute, and achieve academically</a:t>
            </a:r>
            <a:endParaRPr b="0" i="0" sz="4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Improves academic performance</a:t>
            </a:r>
            <a:endParaRPr b="0" i="0" sz="4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b="0" i="0" lang="en-US" sz="4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Encourages student participation in activities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b="0" i="0" lang="en-US" sz="4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Helps maintain a positive school environment </a:t>
            </a:r>
            <a:endParaRPr b="0" i="0" sz="4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 rot="-1927326">
            <a:off x="1017669" y="1778695"/>
            <a:ext cx="2685033" cy="9082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-US" sz="4700" u="none" cap="none" strike="noStrik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BOTB</a:t>
            </a:r>
            <a:endParaRPr b="0" i="0" sz="4700" u="none" cap="none" strike="noStrike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4" name="Google Shape;144;p18"/>
          <p:cNvSpPr/>
          <p:nvPr/>
        </p:nvSpPr>
        <p:spPr>
          <a:xfrm rot="-5400000">
            <a:off x="15284425" y="7169867"/>
            <a:ext cx="4280904" cy="1214707"/>
          </a:xfrm>
          <a:custGeom>
            <a:rect b="b" l="l" r="r" t="t"/>
            <a:pathLst>
              <a:path extrusionOk="0" h="1214707" w="4280904">
                <a:moveTo>
                  <a:pt x="0" y="0"/>
                </a:moveTo>
                <a:lnTo>
                  <a:pt x="4280904" y="0"/>
                </a:lnTo>
                <a:lnTo>
                  <a:pt x="4280904" y="1214707"/>
                </a:lnTo>
                <a:lnTo>
                  <a:pt x="0" y="121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A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/>
          <p:nvPr/>
        </p:nvSpPr>
        <p:spPr>
          <a:xfrm rot="-1104170">
            <a:off x="221632" y="0"/>
            <a:ext cx="4123390" cy="4114800"/>
          </a:xfrm>
          <a:custGeom>
            <a:rect b="b" l="l" r="r" t="t"/>
            <a:pathLst>
              <a:path extrusionOk="0" h="4114800" w="4123390">
                <a:moveTo>
                  <a:pt x="0" y="0"/>
                </a:moveTo>
                <a:lnTo>
                  <a:pt x="4123390" y="0"/>
                </a:lnTo>
                <a:lnTo>
                  <a:pt x="4123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0" y="8972167"/>
            <a:ext cx="4280904" cy="1214707"/>
          </a:xfrm>
          <a:custGeom>
            <a:rect b="b" l="l" r="r" t="t"/>
            <a:pathLst>
              <a:path extrusionOk="0" h="1214707" w="4280904">
                <a:moveTo>
                  <a:pt x="0" y="0"/>
                </a:moveTo>
                <a:lnTo>
                  <a:pt x="4280904" y="0"/>
                </a:lnTo>
                <a:lnTo>
                  <a:pt x="4280904" y="1214707"/>
                </a:lnTo>
                <a:lnTo>
                  <a:pt x="0" y="121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/>
          <p:nvPr/>
        </p:nvSpPr>
        <p:spPr>
          <a:xfrm rot="5400000">
            <a:off x="1708223" y="4328165"/>
            <a:ext cx="5236867" cy="3823737"/>
          </a:xfrm>
          <a:custGeom>
            <a:rect b="b" l="l" r="r" t="t"/>
            <a:pathLst>
              <a:path extrusionOk="0" h="3261183" w="5692247">
                <a:moveTo>
                  <a:pt x="0" y="0"/>
                </a:moveTo>
                <a:lnTo>
                  <a:pt x="5692247" y="0"/>
                </a:lnTo>
                <a:lnTo>
                  <a:pt x="5692247" y="3261183"/>
                </a:lnTo>
                <a:lnTo>
                  <a:pt x="0" y="3261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9"/>
          <p:cNvSpPr/>
          <p:nvPr/>
        </p:nvSpPr>
        <p:spPr>
          <a:xfrm rot="5400000">
            <a:off x="6424561" y="4364712"/>
            <a:ext cx="5194175" cy="3864502"/>
          </a:xfrm>
          <a:custGeom>
            <a:rect b="b" l="l" r="r" t="t"/>
            <a:pathLst>
              <a:path extrusionOk="0" h="3261183" w="5692247">
                <a:moveTo>
                  <a:pt x="0" y="0"/>
                </a:moveTo>
                <a:lnTo>
                  <a:pt x="5692247" y="0"/>
                </a:lnTo>
                <a:lnTo>
                  <a:pt x="5692247" y="3261183"/>
                </a:lnTo>
                <a:lnTo>
                  <a:pt x="0" y="3261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9"/>
          <p:cNvSpPr/>
          <p:nvPr/>
        </p:nvSpPr>
        <p:spPr>
          <a:xfrm rot="5400000">
            <a:off x="11348433" y="4322977"/>
            <a:ext cx="5308020" cy="3905267"/>
          </a:xfrm>
          <a:custGeom>
            <a:rect b="b" l="l" r="r" t="t"/>
            <a:pathLst>
              <a:path extrusionOk="0" h="3261183" w="5692247">
                <a:moveTo>
                  <a:pt x="0" y="0"/>
                </a:moveTo>
                <a:lnTo>
                  <a:pt x="5692247" y="0"/>
                </a:lnTo>
                <a:lnTo>
                  <a:pt x="5692247" y="3261183"/>
                </a:lnTo>
                <a:lnTo>
                  <a:pt x="0" y="3261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5617568" y="383358"/>
            <a:ext cx="7419300" cy="23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19"/>
              <a:buFont typeface="Arial"/>
              <a:buNone/>
            </a:pPr>
            <a:r>
              <a:rPr b="0" i="0" lang="en-US" sz="7819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Ways to show School Pride </a:t>
            </a:r>
            <a:endParaRPr b="0" i="0" sz="7819" u="none" cap="none" strike="noStrike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 rot="-1927326">
            <a:off x="1017610" y="1778720"/>
            <a:ext cx="2685033" cy="9081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-US" sz="4700" u="none" cap="none" strike="noStrik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BOTB</a:t>
            </a:r>
            <a:endParaRPr b="0" i="0" sz="4700" u="none" cap="none" strike="noStrike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2650825" y="4412700"/>
            <a:ext cx="32613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●"/>
            </a:pPr>
            <a:r>
              <a:rPr b="0" i="0" lang="en-US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a club or sport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●"/>
            </a:pPr>
            <a:r>
              <a:rPr b="0" i="0" lang="en-US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 school events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7450725" y="4412700"/>
            <a:ext cx="3261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●"/>
            </a:pPr>
            <a:r>
              <a:rPr b="0" i="0" lang="en-US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good grades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●"/>
            </a:pPr>
            <a:r>
              <a:rPr b="0" i="0" lang="en-US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Adopt a positive attitude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12376025" y="4480625"/>
            <a:ext cx="32613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b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other students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b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positive relationships with teachers and staff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A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/>
          <p:nvPr/>
        </p:nvSpPr>
        <p:spPr>
          <a:xfrm>
            <a:off x="3490053" y="839433"/>
            <a:ext cx="11307894" cy="8608134"/>
          </a:xfrm>
          <a:custGeom>
            <a:rect b="b" l="l" r="r" t="t"/>
            <a:pathLst>
              <a:path extrusionOk="0" h="8608134" w="11307894">
                <a:moveTo>
                  <a:pt x="0" y="0"/>
                </a:moveTo>
                <a:lnTo>
                  <a:pt x="11307894" y="0"/>
                </a:lnTo>
                <a:lnTo>
                  <a:pt x="11307894" y="8608134"/>
                </a:lnTo>
                <a:lnTo>
                  <a:pt x="0" y="8608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15097940" y="0"/>
            <a:ext cx="3190060" cy="2683638"/>
          </a:xfrm>
          <a:custGeom>
            <a:rect b="b" l="l" r="r" t="t"/>
            <a:pathLst>
              <a:path extrusionOk="0" h="2683638" w="3190060">
                <a:moveTo>
                  <a:pt x="0" y="0"/>
                </a:moveTo>
                <a:lnTo>
                  <a:pt x="3190060" y="0"/>
                </a:lnTo>
                <a:lnTo>
                  <a:pt x="3190060" y="2683638"/>
                </a:lnTo>
                <a:lnTo>
                  <a:pt x="0" y="26836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0"/>
          <p:cNvSpPr/>
          <p:nvPr/>
        </p:nvSpPr>
        <p:spPr>
          <a:xfrm rot="-1535057">
            <a:off x="63531" y="7274505"/>
            <a:ext cx="1930338" cy="3059981"/>
          </a:xfrm>
          <a:custGeom>
            <a:rect b="b" l="l" r="r" t="t"/>
            <a:pathLst>
              <a:path extrusionOk="0" h="3059981" w="1930338">
                <a:moveTo>
                  <a:pt x="0" y="0"/>
                </a:moveTo>
                <a:lnTo>
                  <a:pt x="1930338" y="0"/>
                </a:lnTo>
                <a:lnTo>
                  <a:pt x="1930338" y="3059981"/>
                </a:lnTo>
                <a:lnTo>
                  <a:pt x="0" y="3059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0"/>
          <p:cNvSpPr/>
          <p:nvPr/>
        </p:nvSpPr>
        <p:spPr>
          <a:xfrm rot="-1535057">
            <a:off x="1126990" y="5836286"/>
            <a:ext cx="1930338" cy="3059981"/>
          </a:xfrm>
          <a:custGeom>
            <a:rect b="b" l="l" r="r" t="t"/>
            <a:pathLst>
              <a:path extrusionOk="0" h="3059981" w="1930338">
                <a:moveTo>
                  <a:pt x="0" y="0"/>
                </a:moveTo>
                <a:lnTo>
                  <a:pt x="1930338" y="0"/>
                </a:lnTo>
                <a:lnTo>
                  <a:pt x="1930338" y="3059981"/>
                </a:lnTo>
                <a:lnTo>
                  <a:pt x="0" y="3059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5171937" y="3814801"/>
            <a:ext cx="84483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a list of clubs/organizations that other students in class are a part of. 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students share what they like about their club/organization.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a list of upcoming school events that you can participate in.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0" y="-71870"/>
            <a:ext cx="3194778" cy="2827378"/>
          </a:xfrm>
          <a:custGeom>
            <a:rect b="b" l="l" r="r" t="t"/>
            <a:pathLst>
              <a:path extrusionOk="0" h="2827378" w="3194778">
                <a:moveTo>
                  <a:pt x="0" y="0"/>
                </a:moveTo>
                <a:lnTo>
                  <a:pt x="3194778" y="0"/>
                </a:lnTo>
                <a:lnTo>
                  <a:pt x="3194778" y="2827378"/>
                </a:lnTo>
                <a:lnTo>
                  <a:pt x="0" y="2827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15006125" y="7292661"/>
            <a:ext cx="3373690" cy="3023670"/>
          </a:xfrm>
          <a:custGeom>
            <a:rect b="b" l="l" r="r" t="t"/>
            <a:pathLst>
              <a:path extrusionOk="0" h="3023670" w="3373690">
                <a:moveTo>
                  <a:pt x="0" y="0"/>
                </a:moveTo>
                <a:lnTo>
                  <a:pt x="3373690" y="0"/>
                </a:lnTo>
                <a:lnTo>
                  <a:pt x="3373690" y="3023669"/>
                </a:lnTo>
                <a:lnTo>
                  <a:pt x="0" y="30236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4673053" y="2424800"/>
            <a:ext cx="7744500" cy="11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19"/>
              <a:buFont typeface="Arial"/>
              <a:buNone/>
            </a:pPr>
            <a:r>
              <a:rPr b="0" i="0" lang="en-US" sz="7819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Classroom 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A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/>
          <p:nvPr/>
        </p:nvSpPr>
        <p:spPr>
          <a:xfrm>
            <a:off x="3490053" y="839433"/>
            <a:ext cx="11307894" cy="8608134"/>
          </a:xfrm>
          <a:custGeom>
            <a:rect b="b" l="l" r="r" t="t"/>
            <a:pathLst>
              <a:path extrusionOk="0" h="8608134" w="11307894">
                <a:moveTo>
                  <a:pt x="0" y="0"/>
                </a:moveTo>
                <a:lnTo>
                  <a:pt x="11307894" y="0"/>
                </a:lnTo>
                <a:lnTo>
                  <a:pt x="11307894" y="8608134"/>
                </a:lnTo>
                <a:lnTo>
                  <a:pt x="0" y="8608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15097940" y="0"/>
            <a:ext cx="3190060" cy="2683638"/>
          </a:xfrm>
          <a:custGeom>
            <a:rect b="b" l="l" r="r" t="t"/>
            <a:pathLst>
              <a:path extrusionOk="0" h="2683638" w="3190060">
                <a:moveTo>
                  <a:pt x="0" y="0"/>
                </a:moveTo>
                <a:lnTo>
                  <a:pt x="3190060" y="0"/>
                </a:lnTo>
                <a:lnTo>
                  <a:pt x="3190060" y="2683638"/>
                </a:lnTo>
                <a:lnTo>
                  <a:pt x="0" y="26836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1"/>
          <p:cNvSpPr/>
          <p:nvPr/>
        </p:nvSpPr>
        <p:spPr>
          <a:xfrm rot="-1536293">
            <a:off x="64319" y="7273512"/>
            <a:ext cx="1931845" cy="3062371"/>
          </a:xfrm>
          <a:custGeom>
            <a:rect b="b" l="l" r="r" t="t"/>
            <a:pathLst>
              <a:path extrusionOk="0" h="3059981" w="1930338">
                <a:moveTo>
                  <a:pt x="0" y="0"/>
                </a:moveTo>
                <a:lnTo>
                  <a:pt x="1930338" y="0"/>
                </a:lnTo>
                <a:lnTo>
                  <a:pt x="1930338" y="3059981"/>
                </a:lnTo>
                <a:lnTo>
                  <a:pt x="0" y="3059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1"/>
          <p:cNvSpPr/>
          <p:nvPr/>
        </p:nvSpPr>
        <p:spPr>
          <a:xfrm rot="-1536293">
            <a:off x="1127778" y="5835293"/>
            <a:ext cx="1931845" cy="3062371"/>
          </a:xfrm>
          <a:custGeom>
            <a:rect b="b" l="l" r="r" t="t"/>
            <a:pathLst>
              <a:path extrusionOk="0" h="3059981" w="1930338">
                <a:moveTo>
                  <a:pt x="0" y="0"/>
                </a:moveTo>
                <a:lnTo>
                  <a:pt x="1930338" y="0"/>
                </a:lnTo>
                <a:lnTo>
                  <a:pt x="1930338" y="3059981"/>
                </a:lnTo>
                <a:lnTo>
                  <a:pt x="0" y="3059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4673040" y="4069278"/>
            <a:ext cx="9309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Explore the extra-curricular activities at your school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Participate in a school event this semester</a:t>
            </a:r>
            <a:endParaRPr sz="3000"/>
          </a:p>
          <a:p>
            <a:pPr indent="-4191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healthy connections with those around you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1"/>
          <p:cNvSpPr/>
          <p:nvPr/>
        </p:nvSpPr>
        <p:spPr>
          <a:xfrm>
            <a:off x="0" y="-71870"/>
            <a:ext cx="3194778" cy="2827378"/>
          </a:xfrm>
          <a:custGeom>
            <a:rect b="b" l="l" r="r" t="t"/>
            <a:pathLst>
              <a:path extrusionOk="0" h="2827378" w="3194778">
                <a:moveTo>
                  <a:pt x="0" y="0"/>
                </a:moveTo>
                <a:lnTo>
                  <a:pt x="3194778" y="0"/>
                </a:lnTo>
                <a:lnTo>
                  <a:pt x="3194778" y="2827378"/>
                </a:lnTo>
                <a:lnTo>
                  <a:pt x="0" y="2827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15006125" y="7292661"/>
            <a:ext cx="3373690" cy="3023670"/>
          </a:xfrm>
          <a:custGeom>
            <a:rect b="b" l="l" r="r" t="t"/>
            <a:pathLst>
              <a:path extrusionOk="0" h="3023670" w="3373690">
                <a:moveTo>
                  <a:pt x="0" y="0"/>
                </a:moveTo>
                <a:lnTo>
                  <a:pt x="3373690" y="0"/>
                </a:lnTo>
                <a:lnTo>
                  <a:pt x="3373690" y="3023669"/>
                </a:lnTo>
                <a:lnTo>
                  <a:pt x="0" y="30236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4673040" y="2424797"/>
            <a:ext cx="5772300" cy="11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19"/>
              <a:buFont typeface="Arial"/>
              <a:buNone/>
            </a:pPr>
            <a:r>
              <a:rPr b="0" i="0" lang="en-US" sz="7819" u="none" cap="none" strike="noStrik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To-Go Activity</a:t>
            </a:r>
            <a:endParaRPr b="0" i="0" sz="7819" u="none" cap="none" strike="noStrike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