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omfortaa Light"/>
      <p:regular r:id="rId17"/>
      <p:bold r:id="rId18"/>
    </p:embeddedFont>
    <p:embeddedFont>
      <p:font typeface="Comfortaa Medium"/>
      <p:regular r:id="rId19"/>
      <p:bold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Medium-bold.fntdata"/><Relationship Id="rId11" Type="http://schemas.openxmlformats.org/officeDocument/2006/relationships/slide" Target="slides/slide5.xml"/><Relationship Id="rId22" Type="http://schemas.openxmlformats.org/officeDocument/2006/relationships/font" Target="fonts/Comfortaa-bold.fntdata"/><Relationship Id="rId10" Type="http://schemas.openxmlformats.org/officeDocument/2006/relationships/slide" Target="slides/slide4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mfortaaLight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mfortaa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mfortaa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712a6ac5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6712a6ac54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6712a6ac54_2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6712a6ac54_2_6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712a6ac54_2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6712a6ac54_2_4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712a6ac54_2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6712a6ac54_2_5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712a6ac54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6712a6ac54_2_2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712a6ac54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6712a6ac54_2_1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712a6ac54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6712a6ac54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712a6ac54_2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over the Classroom Matrix and Reward system. Discuss why it’s </a:t>
            </a:r>
            <a:r>
              <a:rPr lang="en"/>
              <a:t>important</a:t>
            </a:r>
            <a:r>
              <a:rPr lang="en"/>
              <a:t> to follow and how this relates to school pride. </a:t>
            </a:r>
            <a:endParaRPr/>
          </a:p>
        </p:txBody>
      </p:sp>
      <p:sp>
        <p:nvSpPr>
          <p:cNvPr id="406" name="Google Shape;406;g36712a6ac54_2_2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7264378d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Introduce school mission statement and explain to students.</a:t>
            </a:r>
            <a:endParaRPr/>
          </a:p>
        </p:txBody>
      </p:sp>
      <p:sp>
        <p:nvSpPr>
          <p:cNvPr id="434" name="Google Shape;434;g367264378d3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6712a6ac54_5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Introduce school mission statement and explain to students.</a:t>
            </a:r>
            <a:endParaRPr/>
          </a:p>
        </p:txBody>
      </p:sp>
      <p:sp>
        <p:nvSpPr>
          <p:cNvPr id="479" name="Google Shape;479;g36712a6ac54_5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4.png"/><Relationship Id="rId13" Type="http://schemas.openxmlformats.org/officeDocument/2006/relationships/image" Target="../media/image9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5.png"/><Relationship Id="rId14" Type="http://schemas.openxmlformats.org/officeDocument/2006/relationships/image" Target="../media/image11.png"/><Relationship Id="rId17" Type="http://schemas.openxmlformats.org/officeDocument/2006/relationships/image" Target="../media/image23.png"/><Relationship Id="rId16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8" Type="http://schemas.openxmlformats.org/officeDocument/2006/relationships/image" Target="../media/image19.jp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5.png"/><Relationship Id="rId13" Type="http://schemas.openxmlformats.org/officeDocument/2006/relationships/image" Target="../media/image48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4.png"/><Relationship Id="rId17" Type="http://schemas.openxmlformats.org/officeDocument/2006/relationships/image" Target="../media/image49.png"/><Relationship Id="rId16" Type="http://schemas.openxmlformats.org/officeDocument/2006/relationships/image" Target="../media/image10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Relationship Id="rId18" Type="http://schemas.openxmlformats.org/officeDocument/2006/relationships/image" Target="../media/image45.png"/><Relationship Id="rId7" Type="http://schemas.openxmlformats.org/officeDocument/2006/relationships/image" Target="../media/image26.pn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5" Type="http://schemas.openxmlformats.org/officeDocument/2006/relationships/image" Target="../media/image5.png"/><Relationship Id="rId14" Type="http://schemas.openxmlformats.org/officeDocument/2006/relationships/image" Target="../media/image12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7.png"/><Relationship Id="rId8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3" Type="http://schemas.openxmlformats.org/officeDocument/2006/relationships/image" Target="../media/image3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5" Type="http://schemas.openxmlformats.org/officeDocument/2006/relationships/image" Target="../media/image23.png"/><Relationship Id="rId14" Type="http://schemas.openxmlformats.org/officeDocument/2006/relationships/image" Target="../media/image24.png"/><Relationship Id="rId17" Type="http://schemas.openxmlformats.org/officeDocument/2006/relationships/image" Target="../media/image39.jpg"/><Relationship Id="rId16" Type="http://schemas.openxmlformats.org/officeDocument/2006/relationships/hyperlink" Target="http://www.youtube.com/watch?v=YulJ0jnEmBI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4.png"/><Relationship Id="rId13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5" Type="http://schemas.openxmlformats.org/officeDocument/2006/relationships/image" Target="../media/image12.png"/><Relationship Id="rId14" Type="http://schemas.openxmlformats.org/officeDocument/2006/relationships/image" Target="../media/image17.png"/><Relationship Id="rId16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7" Type="http://schemas.openxmlformats.org/officeDocument/2006/relationships/image" Target="../media/image35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35.png"/><Relationship Id="rId8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3" Type="http://schemas.openxmlformats.org/officeDocument/2006/relationships/image" Target="../media/image3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5" Type="http://schemas.openxmlformats.org/officeDocument/2006/relationships/image" Target="../media/image23.png"/><Relationship Id="rId1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3" Type="http://schemas.openxmlformats.org/officeDocument/2006/relationships/image" Target="../media/image3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5" Type="http://schemas.openxmlformats.org/officeDocument/2006/relationships/image" Target="../media/image23.png"/><Relationship Id="rId1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130" name="Google Shape;130;p25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5"/>
          <p:cNvSpPr/>
          <p:nvPr/>
        </p:nvSpPr>
        <p:spPr>
          <a:xfrm rot="6995804">
            <a:off x="242785" y="771959"/>
            <a:ext cx="1193255" cy="2780891"/>
          </a:xfrm>
          <a:custGeom>
            <a:rect b="b" l="l" r="r" t="t"/>
            <a:pathLst>
              <a:path extrusionOk="0" h="5561781" w="2386510">
                <a:moveTo>
                  <a:pt x="0" y="0"/>
                </a:moveTo>
                <a:lnTo>
                  <a:pt x="2386510" y="0"/>
                </a:lnTo>
                <a:lnTo>
                  <a:pt x="2386510" y="5561781"/>
                </a:lnTo>
                <a:lnTo>
                  <a:pt x="0" y="5561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1972086" y="4124473"/>
            <a:ext cx="2143269" cy="2038053"/>
          </a:xfrm>
          <a:custGeom>
            <a:rect b="b" l="l" r="r" t="t"/>
            <a:pathLst>
              <a:path extrusionOk="0" h="4076107" w="4286537">
                <a:moveTo>
                  <a:pt x="0" y="0"/>
                </a:moveTo>
                <a:lnTo>
                  <a:pt x="4286537" y="0"/>
                </a:lnTo>
                <a:lnTo>
                  <a:pt x="4286537" y="4076108"/>
                </a:lnTo>
                <a:lnTo>
                  <a:pt x="0" y="4076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6327640" y="-326091"/>
            <a:ext cx="1601423" cy="1680883"/>
          </a:xfrm>
          <a:custGeom>
            <a:rect b="b" l="l" r="r" t="t"/>
            <a:pathLst>
              <a:path extrusionOk="0" h="3361766" w="3202846">
                <a:moveTo>
                  <a:pt x="0" y="0"/>
                </a:moveTo>
                <a:lnTo>
                  <a:pt x="3202846" y="0"/>
                </a:lnTo>
                <a:lnTo>
                  <a:pt x="3202846" y="3361766"/>
                </a:lnTo>
                <a:lnTo>
                  <a:pt x="0" y="336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/>
          <p:nvPr/>
        </p:nvSpPr>
        <p:spPr>
          <a:xfrm rot="1203220">
            <a:off x="6935238" y="425852"/>
            <a:ext cx="2307684" cy="2363550"/>
          </a:xfrm>
          <a:custGeom>
            <a:rect b="b" l="l" r="r" t="t"/>
            <a:pathLst>
              <a:path extrusionOk="0" h="4727100" w="4615368">
                <a:moveTo>
                  <a:pt x="0" y="0"/>
                </a:moveTo>
                <a:lnTo>
                  <a:pt x="4615369" y="0"/>
                </a:lnTo>
                <a:lnTo>
                  <a:pt x="4615369" y="4727100"/>
                </a:lnTo>
                <a:lnTo>
                  <a:pt x="0" y="4727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/>
          <p:nvPr/>
        </p:nvSpPr>
        <p:spPr>
          <a:xfrm rot="-1717103">
            <a:off x="2786268" y="-17274"/>
            <a:ext cx="1682546" cy="2047346"/>
          </a:xfrm>
          <a:custGeom>
            <a:rect b="b" l="l" r="r" t="t"/>
            <a:pathLst>
              <a:path extrusionOk="0" h="4094691" w="3365092">
                <a:moveTo>
                  <a:pt x="0" y="0"/>
                </a:moveTo>
                <a:lnTo>
                  <a:pt x="3365092" y="0"/>
                </a:lnTo>
                <a:lnTo>
                  <a:pt x="3365092" y="4094691"/>
                </a:lnTo>
                <a:lnTo>
                  <a:pt x="0" y="4094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/>
          <p:nvPr/>
        </p:nvSpPr>
        <p:spPr>
          <a:xfrm rot="7610357">
            <a:off x="4746073" y="128949"/>
            <a:ext cx="1273598" cy="764159"/>
          </a:xfrm>
          <a:custGeom>
            <a:rect b="b" l="l" r="r" t="t"/>
            <a:pathLst>
              <a:path extrusionOk="0" h="1528318" w="2547196">
                <a:moveTo>
                  <a:pt x="0" y="0"/>
                </a:moveTo>
                <a:lnTo>
                  <a:pt x="2547196" y="0"/>
                </a:lnTo>
                <a:lnTo>
                  <a:pt x="2547196" y="1528318"/>
                </a:lnTo>
                <a:lnTo>
                  <a:pt x="0" y="152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/>
          <p:nvPr/>
        </p:nvSpPr>
        <p:spPr>
          <a:xfrm rot="2636311">
            <a:off x="1463175" y="619647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49" y="0"/>
                </a:lnTo>
                <a:lnTo>
                  <a:pt x="947249" y="1915393"/>
                </a:lnTo>
                <a:lnTo>
                  <a:pt x="0" y="1915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 rot="943989">
            <a:off x="960384" y="376783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50" y="0"/>
                </a:lnTo>
                <a:lnTo>
                  <a:pt x="947250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/>
          <p:nvPr/>
        </p:nvSpPr>
        <p:spPr>
          <a:xfrm rot="7496643">
            <a:off x="1846326" y="-91608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49" y="0"/>
                </a:lnTo>
                <a:lnTo>
                  <a:pt x="947249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/>
          <p:nvPr/>
        </p:nvSpPr>
        <p:spPr>
          <a:xfrm rot="1709674">
            <a:off x="201052" y="3406658"/>
            <a:ext cx="1633619" cy="1592035"/>
          </a:xfrm>
          <a:custGeom>
            <a:rect b="b" l="l" r="r" t="t"/>
            <a:pathLst>
              <a:path extrusionOk="0" h="3184071" w="3267237">
                <a:moveTo>
                  <a:pt x="0" y="0"/>
                </a:moveTo>
                <a:lnTo>
                  <a:pt x="3267237" y="0"/>
                </a:lnTo>
                <a:lnTo>
                  <a:pt x="3267237" y="3184071"/>
                </a:lnTo>
                <a:lnTo>
                  <a:pt x="0" y="3184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5"/>
          <p:cNvSpPr/>
          <p:nvPr/>
        </p:nvSpPr>
        <p:spPr>
          <a:xfrm rot="-5288697">
            <a:off x="4964482" y="4440095"/>
            <a:ext cx="317410" cy="621266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0" y="0"/>
                </a:lnTo>
                <a:lnTo>
                  <a:pt x="634820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/>
          <p:nvPr/>
        </p:nvSpPr>
        <p:spPr>
          <a:xfrm rot="3363711">
            <a:off x="5451142" y="4545809"/>
            <a:ext cx="317410" cy="621265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0" y="0"/>
                </a:lnTo>
                <a:lnTo>
                  <a:pt x="634820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 rot="6883330">
            <a:off x="4641361" y="4769282"/>
            <a:ext cx="317410" cy="621265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1" y="0"/>
                </a:lnTo>
                <a:lnTo>
                  <a:pt x="634821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5"/>
          <p:cNvGrpSpPr/>
          <p:nvPr/>
        </p:nvGrpSpPr>
        <p:grpSpPr>
          <a:xfrm rot="-1485380">
            <a:off x="6486930" y="3453292"/>
            <a:ext cx="2760500" cy="2594870"/>
            <a:chOff x="0" y="0"/>
            <a:chExt cx="7361333" cy="6919653"/>
          </a:xfrm>
        </p:grpSpPr>
        <p:sp>
          <p:nvSpPr>
            <p:cNvPr id="152" name="Google Shape;152;p25"/>
            <p:cNvSpPr/>
            <p:nvPr/>
          </p:nvSpPr>
          <p:spPr>
            <a:xfrm>
              <a:off x="0" y="0"/>
              <a:ext cx="7361333" cy="6919653"/>
            </a:xfrm>
            <a:custGeom>
              <a:rect b="b" l="l" r="r" t="t"/>
              <a:pathLst>
                <a:path extrusionOk="0" h="6919653" w="7361333">
                  <a:moveTo>
                    <a:pt x="0" y="0"/>
                  </a:moveTo>
                  <a:lnTo>
                    <a:pt x="7361333" y="0"/>
                  </a:lnTo>
                  <a:lnTo>
                    <a:pt x="7361333" y="6919653"/>
                  </a:lnTo>
                  <a:lnTo>
                    <a:pt x="0" y="69196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 rot="6507196">
              <a:off x="2623414" y="1595952"/>
              <a:ext cx="1372099" cy="2322207"/>
            </a:xfrm>
            <a:custGeom>
              <a:rect b="b" l="l" r="r" t="t"/>
              <a:pathLst>
                <a:path extrusionOk="0" h="2322207" w="1372099">
                  <a:moveTo>
                    <a:pt x="700065" y="2322207"/>
                  </a:moveTo>
                  <a:lnTo>
                    <a:pt x="0" y="224250"/>
                  </a:lnTo>
                  <a:lnTo>
                    <a:pt x="672034" y="0"/>
                  </a:lnTo>
                  <a:lnTo>
                    <a:pt x="1372099" y="2097957"/>
                  </a:lnTo>
                  <a:lnTo>
                    <a:pt x="700065" y="2322207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282042" l="-43730" r="-657487" t="-63015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5"/>
          <p:cNvSpPr/>
          <p:nvPr/>
        </p:nvSpPr>
        <p:spPr>
          <a:xfrm rot="-3455618">
            <a:off x="7849420" y="2033617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39" y="0"/>
                </a:lnTo>
                <a:lnTo>
                  <a:pt x="958639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 rot="-7214148">
            <a:off x="8365220" y="2421534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40" y="0"/>
                </a:lnTo>
                <a:lnTo>
                  <a:pt x="958640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/>
          <p:nvPr/>
        </p:nvSpPr>
        <p:spPr>
          <a:xfrm rot="685289">
            <a:off x="7763695" y="2784096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39" y="0"/>
                </a:lnTo>
                <a:lnTo>
                  <a:pt x="958639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5"/>
          <p:cNvSpPr/>
          <p:nvPr/>
        </p:nvSpPr>
        <p:spPr>
          <a:xfrm rot="-2320864">
            <a:off x="277538" y="148122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50" y="0"/>
                </a:lnTo>
                <a:lnTo>
                  <a:pt x="947250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25"/>
          <p:cNvGrpSpPr/>
          <p:nvPr/>
        </p:nvGrpSpPr>
        <p:grpSpPr>
          <a:xfrm rot="-483787">
            <a:off x="1564994" y="1093128"/>
            <a:ext cx="6042380" cy="3856137"/>
            <a:chOff x="0" y="0"/>
            <a:chExt cx="16112702" cy="10282834"/>
          </a:xfrm>
        </p:grpSpPr>
        <p:sp>
          <p:nvSpPr>
            <p:cNvPr id="159" name="Google Shape;159;p25"/>
            <p:cNvSpPr/>
            <p:nvPr/>
          </p:nvSpPr>
          <p:spPr>
            <a:xfrm rot="10800000">
              <a:off x="0" y="0"/>
              <a:ext cx="16112702" cy="10282834"/>
            </a:xfrm>
            <a:custGeom>
              <a:rect b="b" l="l" r="r" t="t"/>
              <a:pathLst>
                <a:path extrusionOk="0" h="10282834" w="16112702">
                  <a:moveTo>
                    <a:pt x="0" y="0"/>
                  </a:moveTo>
                  <a:lnTo>
                    <a:pt x="16112702" y="0"/>
                  </a:lnTo>
                  <a:lnTo>
                    <a:pt x="16112702" y="10282834"/>
                  </a:lnTo>
                  <a:lnTo>
                    <a:pt x="0" y="102828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25"/>
            <p:cNvGrpSpPr/>
            <p:nvPr/>
          </p:nvGrpSpPr>
          <p:grpSpPr>
            <a:xfrm>
              <a:off x="11387457" y="6407366"/>
              <a:ext cx="2583556" cy="2583556"/>
              <a:chOff x="0" y="0"/>
              <a:chExt cx="812800" cy="812800"/>
            </a:xfrm>
          </p:grpSpPr>
          <p:sp>
            <p:nvSpPr>
              <p:cNvPr id="161" name="Google Shape;161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650" lIns="37650" spcFirstLastPara="1" rIns="37650" wrap="square" tIns="376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63" name="Google Shape;163;p25"/>
            <p:cNvCxnSpPr/>
            <p:nvPr/>
          </p:nvCxnSpPr>
          <p:spPr>
            <a:xfrm flipH="1" rot="10800000">
              <a:off x="776897" y="851358"/>
              <a:ext cx="14332896" cy="311680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25"/>
            <p:cNvCxnSpPr/>
            <p:nvPr/>
          </p:nvCxnSpPr>
          <p:spPr>
            <a:xfrm>
              <a:off x="776897" y="9347532"/>
              <a:ext cx="14332896" cy="0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5"/>
            <p:cNvCxnSpPr/>
            <p:nvPr/>
          </p:nvCxnSpPr>
          <p:spPr>
            <a:xfrm rot="10800000">
              <a:off x="903897" y="1045298"/>
              <a:ext cx="0" cy="8302234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5"/>
            <p:cNvCxnSpPr/>
            <p:nvPr/>
          </p:nvCxnSpPr>
          <p:spPr>
            <a:xfrm rot="10800000">
              <a:off x="15109793" y="851358"/>
              <a:ext cx="0" cy="8496174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7" name="Google Shape;167;p25"/>
          <p:cNvSpPr txBox="1"/>
          <p:nvPr/>
        </p:nvSpPr>
        <p:spPr>
          <a:xfrm rot="-579206">
            <a:off x="1797430" y="1727874"/>
            <a:ext cx="5189990" cy="507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Brindando lo Mejor</a:t>
            </a:r>
            <a:endParaRPr sz="34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 rot="-488620">
            <a:off x="2728441" y="3819217"/>
            <a:ext cx="3941244" cy="53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Septiembre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 rot="-593017">
            <a:off x="2029882" y="2610126"/>
            <a:ext cx="5084258" cy="71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EC9B"/>
                </a:solidFill>
                <a:latin typeface="Comfortaa"/>
                <a:ea typeface="Comfortaa"/>
                <a:cs typeface="Comfortaa"/>
                <a:sym typeface="Comfortaa"/>
              </a:rPr>
              <a:t>Orgullo escolar</a:t>
            </a:r>
            <a:endParaRPr b="1" sz="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25" title="BOTB banner.JPG"/>
          <p:cNvPicPr preferRelativeResize="0"/>
          <p:nvPr/>
        </p:nvPicPr>
        <p:blipFill rotWithShape="1">
          <a:blip r:embed="rId18">
            <a:alphaModFix/>
          </a:blip>
          <a:srcRect b="0" l="298" r="298" t="0"/>
          <a:stretch/>
        </p:blipFill>
        <p:spPr>
          <a:xfrm>
            <a:off x="1843588" y="-30748"/>
            <a:ext cx="5912948" cy="1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34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529" name="Google Shape;529;p34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34"/>
          <p:cNvSpPr/>
          <p:nvPr/>
        </p:nvSpPr>
        <p:spPr>
          <a:xfrm rot="-804272">
            <a:off x="6699862" y="398081"/>
            <a:ext cx="1348721" cy="1471819"/>
          </a:xfrm>
          <a:custGeom>
            <a:rect b="b" l="l" r="r" t="t"/>
            <a:pathLst>
              <a:path extrusionOk="0" h="2943637" w="2697442">
                <a:moveTo>
                  <a:pt x="0" y="0"/>
                </a:moveTo>
                <a:lnTo>
                  <a:pt x="2697442" y="0"/>
                </a:lnTo>
                <a:lnTo>
                  <a:pt x="2697442" y="2943637"/>
                </a:lnTo>
                <a:lnTo>
                  <a:pt x="0" y="294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7839938" y="505450"/>
            <a:ext cx="1137727" cy="1372259"/>
          </a:xfrm>
          <a:custGeom>
            <a:rect b="b" l="l" r="r" t="t"/>
            <a:pathLst>
              <a:path extrusionOk="0" h="2744518" w="2275455">
                <a:moveTo>
                  <a:pt x="0" y="0"/>
                </a:moveTo>
                <a:lnTo>
                  <a:pt x="2275455" y="0"/>
                </a:lnTo>
                <a:lnTo>
                  <a:pt x="2275455" y="2744517"/>
                </a:lnTo>
                <a:lnTo>
                  <a:pt x="0" y="2744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 rot="10800000">
            <a:off x="6261924" y="158013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 rot="10800000">
            <a:off x="6394512" y="3071530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 rot="10800000">
            <a:off x="6394512" y="449620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8156967" y="2449945"/>
            <a:ext cx="1549661" cy="848087"/>
          </a:xfrm>
          <a:custGeom>
            <a:rect b="b" l="l" r="r" t="t"/>
            <a:pathLst>
              <a:path extrusionOk="0" h="1696174" w="3099322">
                <a:moveTo>
                  <a:pt x="0" y="0"/>
                </a:moveTo>
                <a:lnTo>
                  <a:pt x="3099322" y="0"/>
                </a:lnTo>
                <a:lnTo>
                  <a:pt x="3099322" y="1696175"/>
                </a:lnTo>
                <a:lnTo>
                  <a:pt x="0" y="169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6547631" y="2239548"/>
            <a:ext cx="1502938" cy="1024731"/>
          </a:xfrm>
          <a:custGeom>
            <a:rect b="b" l="l" r="r" t="t"/>
            <a:pathLst>
              <a:path extrusionOk="0" h="2049462" w="3005877">
                <a:moveTo>
                  <a:pt x="0" y="0"/>
                </a:moveTo>
                <a:lnTo>
                  <a:pt x="3005877" y="0"/>
                </a:lnTo>
                <a:lnTo>
                  <a:pt x="3005877" y="2049462"/>
                </a:lnTo>
                <a:lnTo>
                  <a:pt x="0" y="2049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7328484" y="3531749"/>
            <a:ext cx="828482" cy="1180479"/>
          </a:xfrm>
          <a:custGeom>
            <a:rect b="b" l="l" r="r" t="t"/>
            <a:pathLst>
              <a:path extrusionOk="0" h="2360959" w="1656964">
                <a:moveTo>
                  <a:pt x="0" y="0"/>
                </a:moveTo>
                <a:lnTo>
                  <a:pt x="1656965" y="0"/>
                </a:lnTo>
                <a:lnTo>
                  <a:pt x="1656965" y="2360959"/>
                </a:lnTo>
                <a:lnTo>
                  <a:pt x="0" y="2360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6547631" y="3531749"/>
            <a:ext cx="506533" cy="1180479"/>
          </a:xfrm>
          <a:custGeom>
            <a:rect b="b" l="l" r="r" t="t"/>
            <a:pathLst>
              <a:path extrusionOk="0" h="2360959" w="1013066">
                <a:moveTo>
                  <a:pt x="0" y="0"/>
                </a:moveTo>
                <a:lnTo>
                  <a:pt x="1013066" y="0"/>
                </a:lnTo>
                <a:lnTo>
                  <a:pt x="1013066" y="2360959"/>
                </a:lnTo>
                <a:lnTo>
                  <a:pt x="0" y="2360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8283742" y="3933278"/>
            <a:ext cx="789481" cy="769385"/>
          </a:xfrm>
          <a:custGeom>
            <a:rect b="b" l="l" r="r" t="t"/>
            <a:pathLst>
              <a:path extrusionOk="0" h="1538770" w="1578962">
                <a:moveTo>
                  <a:pt x="0" y="0"/>
                </a:moveTo>
                <a:lnTo>
                  <a:pt x="1578962" y="0"/>
                </a:lnTo>
                <a:lnTo>
                  <a:pt x="1578962" y="1538770"/>
                </a:lnTo>
                <a:lnTo>
                  <a:pt x="0" y="1538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 rot="10800000">
            <a:off x="-430040" y="158013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 rot="10800000">
            <a:off x="-430040" y="3071530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 rot="10800000">
            <a:off x="-428018" y="4509914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410491" y="3738921"/>
            <a:ext cx="642162" cy="929445"/>
          </a:xfrm>
          <a:custGeom>
            <a:rect b="b" l="l" r="r" t="t"/>
            <a:pathLst>
              <a:path extrusionOk="0" h="1858890" w="1284324">
                <a:moveTo>
                  <a:pt x="0" y="0"/>
                </a:moveTo>
                <a:lnTo>
                  <a:pt x="1284324" y="0"/>
                </a:lnTo>
                <a:lnTo>
                  <a:pt x="1284324" y="1858889"/>
                </a:lnTo>
                <a:lnTo>
                  <a:pt x="0" y="1858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-297453" y="2006185"/>
            <a:ext cx="1438494" cy="1388801"/>
          </a:xfrm>
          <a:custGeom>
            <a:rect b="b" l="l" r="r" t="t"/>
            <a:pathLst>
              <a:path extrusionOk="0" h="2777601" w="2876988">
                <a:moveTo>
                  <a:pt x="0" y="0"/>
                </a:moveTo>
                <a:lnTo>
                  <a:pt x="2876988" y="0"/>
                </a:lnTo>
                <a:lnTo>
                  <a:pt x="2876988" y="2777601"/>
                </a:lnTo>
                <a:lnTo>
                  <a:pt x="0" y="2777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1561411" y="439590"/>
            <a:ext cx="1192693" cy="1333295"/>
          </a:xfrm>
          <a:custGeom>
            <a:rect b="b" l="l" r="r" t="t"/>
            <a:pathLst>
              <a:path extrusionOk="0" h="2666589" w="2385385">
                <a:moveTo>
                  <a:pt x="0" y="0"/>
                </a:moveTo>
                <a:lnTo>
                  <a:pt x="2385386" y="0"/>
                </a:lnTo>
                <a:lnTo>
                  <a:pt x="2385386" y="2666589"/>
                </a:lnTo>
                <a:lnTo>
                  <a:pt x="0" y="2666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1181241" y="3704624"/>
            <a:ext cx="1683807" cy="998039"/>
          </a:xfrm>
          <a:custGeom>
            <a:rect b="b" l="l" r="r" t="t"/>
            <a:pathLst>
              <a:path extrusionOk="0" h="1996077" w="3367614">
                <a:moveTo>
                  <a:pt x="0" y="0"/>
                </a:moveTo>
                <a:lnTo>
                  <a:pt x="3367614" y="0"/>
                </a:lnTo>
                <a:lnTo>
                  <a:pt x="3367614" y="1996077"/>
                </a:lnTo>
                <a:lnTo>
                  <a:pt x="0" y="1996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>
            <a:off x="1036630" y="2374970"/>
            <a:ext cx="1049563" cy="998039"/>
          </a:xfrm>
          <a:custGeom>
            <a:rect b="b" l="l" r="r" t="t"/>
            <a:pathLst>
              <a:path extrusionOk="0" h="1996077" w="2099125">
                <a:moveTo>
                  <a:pt x="0" y="0"/>
                </a:moveTo>
                <a:lnTo>
                  <a:pt x="2099125" y="0"/>
                </a:lnTo>
                <a:lnTo>
                  <a:pt x="2099125" y="1996077"/>
                </a:lnTo>
                <a:lnTo>
                  <a:pt x="0" y="1996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>
            <a:off x="2164923" y="2239548"/>
            <a:ext cx="719174" cy="1024731"/>
          </a:xfrm>
          <a:custGeom>
            <a:rect b="b" l="l" r="r" t="t"/>
            <a:pathLst>
              <a:path extrusionOk="0" h="2049462" w="1438349">
                <a:moveTo>
                  <a:pt x="0" y="0"/>
                </a:moveTo>
                <a:lnTo>
                  <a:pt x="1438350" y="0"/>
                </a:lnTo>
                <a:lnTo>
                  <a:pt x="1438350" y="2049462"/>
                </a:lnTo>
                <a:lnTo>
                  <a:pt x="0" y="2049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>
            <a:off x="-1225882" y="3840868"/>
            <a:ext cx="1549661" cy="848087"/>
          </a:xfrm>
          <a:custGeom>
            <a:rect b="b" l="l" r="r" t="t"/>
            <a:pathLst>
              <a:path extrusionOk="0" h="1696174" w="3099322">
                <a:moveTo>
                  <a:pt x="0" y="0"/>
                </a:moveTo>
                <a:lnTo>
                  <a:pt x="3099322" y="0"/>
                </a:lnTo>
                <a:lnTo>
                  <a:pt x="3099322" y="1696174"/>
                </a:lnTo>
                <a:lnTo>
                  <a:pt x="0" y="169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>
            <a:off x="-767079" y="407658"/>
            <a:ext cx="1331169" cy="1452665"/>
          </a:xfrm>
          <a:custGeom>
            <a:rect b="b" l="l" r="r" t="t"/>
            <a:pathLst>
              <a:path extrusionOk="0" h="2905330" w="2662338">
                <a:moveTo>
                  <a:pt x="0" y="0"/>
                </a:moveTo>
                <a:lnTo>
                  <a:pt x="2662339" y="0"/>
                </a:lnTo>
                <a:lnTo>
                  <a:pt x="2662339" y="2905330"/>
                </a:lnTo>
                <a:lnTo>
                  <a:pt x="0" y="2905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/>
          <p:nvPr/>
        </p:nvSpPr>
        <p:spPr>
          <a:xfrm>
            <a:off x="381855" y="694352"/>
            <a:ext cx="1309550" cy="1183356"/>
          </a:xfrm>
          <a:custGeom>
            <a:rect b="b" l="l" r="r" t="t"/>
            <a:pathLst>
              <a:path extrusionOk="0" h="2366713" w="2619099">
                <a:moveTo>
                  <a:pt x="0" y="0"/>
                </a:moveTo>
                <a:lnTo>
                  <a:pt x="2619100" y="0"/>
                </a:lnTo>
                <a:lnTo>
                  <a:pt x="2619100" y="2366713"/>
                </a:lnTo>
                <a:lnTo>
                  <a:pt x="0" y="2366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34"/>
          <p:cNvGrpSpPr/>
          <p:nvPr/>
        </p:nvGrpSpPr>
        <p:grpSpPr>
          <a:xfrm>
            <a:off x="1219825" y="1236050"/>
            <a:ext cx="6666393" cy="2789974"/>
            <a:chOff x="-33" y="0"/>
            <a:chExt cx="6416780" cy="4327554"/>
          </a:xfrm>
        </p:grpSpPr>
        <p:grpSp>
          <p:nvGrpSpPr>
            <p:cNvPr id="560" name="Google Shape;560;p34"/>
            <p:cNvGrpSpPr/>
            <p:nvPr/>
          </p:nvGrpSpPr>
          <p:grpSpPr>
            <a:xfrm>
              <a:off x="-33" y="0"/>
              <a:ext cx="6416780" cy="4327554"/>
              <a:chOff x="-13" y="0"/>
              <a:chExt cx="2466041" cy="1663127"/>
            </a:xfrm>
          </p:grpSpPr>
          <p:sp>
            <p:nvSpPr>
              <p:cNvPr id="561" name="Google Shape;561;p34"/>
              <p:cNvSpPr/>
              <p:nvPr/>
            </p:nvSpPr>
            <p:spPr>
              <a:xfrm>
                <a:off x="-3" y="0"/>
                <a:ext cx="2466031" cy="1663127"/>
              </a:xfrm>
              <a:custGeom>
                <a:rect b="b" l="l" r="r" t="t"/>
                <a:pathLst>
                  <a:path extrusionOk="0" h="663261" w="2466031">
                    <a:moveTo>
                      <a:pt x="53087" y="0"/>
                    </a:moveTo>
                    <a:lnTo>
                      <a:pt x="2412944" y="0"/>
                    </a:lnTo>
                    <a:cubicBezTo>
                      <a:pt x="2427024" y="0"/>
                      <a:pt x="2440526" y="5593"/>
                      <a:pt x="2450482" y="15549"/>
                    </a:cubicBezTo>
                    <a:cubicBezTo>
                      <a:pt x="2460438" y="25504"/>
                      <a:pt x="2466031" y="39007"/>
                      <a:pt x="2466031" y="53087"/>
                    </a:cubicBezTo>
                    <a:lnTo>
                      <a:pt x="2466031" y="610174"/>
                    </a:lnTo>
                    <a:cubicBezTo>
                      <a:pt x="2466031" y="624254"/>
                      <a:pt x="2460438" y="637757"/>
                      <a:pt x="2450482" y="647712"/>
                    </a:cubicBezTo>
                    <a:cubicBezTo>
                      <a:pt x="2440526" y="657668"/>
                      <a:pt x="2427024" y="663261"/>
                      <a:pt x="2412944" y="663261"/>
                    </a:cubicBezTo>
                    <a:lnTo>
                      <a:pt x="53087" y="663261"/>
                    </a:lnTo>
                    <a:cubicBezTo>
                      <a:pt x="39007" y="663261"/>
                      <a:pt x="25504" y="657668"/>
                      <a:pt x="15549" y="647712"/>
                    </a:cubicBezTo>
                    <a:cubicBezTo>
                      <a:pt x="5593" y="637757"/>
                      <a:pt x="0" y="624254"/>
                      <a:pt x="0" y="610174"/>
                    </a:cubicBezTo>
                    <a:lnTo>
                      <a:pt x="0" y="53087"/>
                    </a:lnTo>
                    <a:cubicBezTo>
                      <a:pt x="0" y="39007"/>
                      <a:pt x="5593" y="25504"/>
                      <a:pt x="15549" y="15549"/>
                    </a:cubicBezTo>
                    <a:cubicBezTo>
                      <a:pt x="25504" y="5593"/>
                      <a:pt x="39007" y="0"/>
                      <a:pt x="53087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0475" lIns="40975" spcFirstLastPara="1" rIns="40975" wrap="square" tIns="2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6">
                  <a:solidFill>
                    <a:schemeClr val="dk1"/>
                  </a:solidFill>
                  <a:latin typeface="Comfortaa Medium"/>
                  <a:ea typeface="Comfortaa Medium"/>
                  <a:cs typeface="Comfortaa Medium"/>
                  <a:sym typeface="Comfortaa Medium"/>
                </a:endParaRPr>
              </a:p>
            </p:txBody>
          </p:sp>
          <p:sp>
            <p:nvSpPr>
              <p:cNvPr id="562" name="Google Shape;562;p34"/>
              <p:cNvSpPr txBox="1"/>
              <p:nvPr/>
            </p:nvSpPr>
            <p:spPr>
              <a:xfrm>
                <a:off x="-13" y="852392"/>
                <a:ext cx="2466000" cy="71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700" lIns="11700" spcFirstLastPara="1" rIns="11700" wrap="square" tIns="117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6">
                  <a:solidFill>
                    <a:schemeClr val="dk1"/>
                  </a:solidFill>
                  <a:latin typeface="Comfortaa Medium"/>
                  <a:ea typeface="Comfortaa Medium"/>
                  <a:cs typeface="Comfortaa Medium"/>
                  <a:sym typeface="Comfortaa Medium"/>
                </a:endParaRPr>
              </a:p>
            </p:txBody>
          </p:sp>
        </p:grpSp>
        <p:sp>
          <p:nvSpPr>
            <p:cNvPr id="563" name="Google Shape;563;p34"/>
            <p:cNvSpPr txBox="1"/>
            <p:nvPr/>
          </p:nvSpPr>
          <p:spPr>
            <a:xfrm>
              <a:off x="38921" y="427015"/>
              <a:ext cx="6339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67">
                  <a:solidFill>
                    <a:srgbClr val="FFEC9B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Canto sobre el orgullo escolar</a:t>
              </a:r>
              <a:endParaRPr sz="2687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sp>
        <p:nvSpPr>
          <p:cNvPr id="564" name="Google Shape;564;p34"/>
          <p:cNvSpPr txBox="1"/>
          <p:nvPr/>
        </p:nvSpPr>
        <p:spPr>
          <a:xfrm>
            <a:off x="953650" y="2114479"/>
            <a:ext cx="70017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Me encanta mi escuela, es divertida y alegre,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Aprendemos y jugamos todo el día.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Con amigos y maestros junto a mí,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De mi escuela, orgulloso me hacen sentir.</a:t>
            </a:r>
            <a:endParaRPr sz="20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6"/>
          <p:cNvGrpSpPr/>
          <p:nvPr/>
        </p:nvGrpSpPr>
        <p:grpSpPr>
          <a:xfrm>
            <a:off x="-808325" y="-70812"/>
            <a:ext cx="10760675" cy="5285123"/>
            <a:chOff x="0" y="0"/>
            <a:chExt cx="28695132" cy="14093662"/>
          </a:xfrm>
        </p:grpSpPr>
        <p:sp>
          <p:nvSpPr>
            <p:cNvPr id="176" name="Google Shape;176;p26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6"/>
          <p:cNvGrpSpPr/>
          <p:nvPr/>
        </p:nvGrpSpPr>
        <p:grpSpPr>
          <a:xfrm>
            <a:off x="671793" y="328732"/>
            <a:ext cx="7800416" cy="1463275"/>
            <a:chOff x="0" y="0"/>
            <a:chExt cx="20801108" cy="3902067"/>
          </a:xfrm>
        </p:grpSpPr>
        <p:sp>
          <p:nvSpPr>
            <p:cNvPr id="185" name="Google Shape;185;p26"/>
            <p:cNvSpPr/>
            <p:nvPr/>
          </p:nvSpPr>
          <p:spPr>
            <a:xfrm rot="10800000">
              <a:off x="0" y="0"/>
              <a:ext cx="10484861" cy="2121876"/>
            </a:xfrm>
            <a:custGeom>
              <a:rect b="b" l="l" r="r" t="t"/>
              <a:pathLst>
                <a:path extrusionOk="0" h="2121876" w="10484861">
                  <a:moveTo>
                    <a:pt x="0" y="0"/>
                  </a:moveTo>
                  <a:lnTo>
                    <a:pt x="10484861" y="0"/>
                  </a:lnTo>
                  <a:lnTo>
                    <a:pt x="10484861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9333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 rot="10800000">
              <a:off x="0" y="1525913"/>
              <a:ext cx="10534285" cy="2376154"/>
            </a:xfrm>
            <a:custGeom>
              <a:rect b="b" l="l" r="r" t="t"/>
              <a:pathLst>
                <a:path extrusionOk="0" h="2376154" w="10534285">
                  <a:moveTo>
                    <a:pt x="0" y="0"/>
                  </a:moveTo>
                  <a:lnTo>
                    <a:pt x="10534285" y="0"/>
                  </a:lnTo>
                  <a:lnTo>
                    <a:pt x="10534285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07881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 flipH="1" rot="10800000">
              <a:off x="10316247" y="0"/>
              <a:ext cx="10484861" cy="2121876"/>
            </a:xfrm>
            <a:custGeom>
              <a:rect b="b" l="l" r="r" t="t"/>
              <a:pathLst>
                <a:path extrusionOk="0" h="2121876" w="10484861">
                  <a:moveTo>
                    <a:pt x="10484861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10484861" y="2121876"/>
                  </a:lnTo>
                  <a:lnTo>
                    <a:pt x="10484861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9333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 flipH="1" rot="10800000">
              <a:off x="10266823" y="1525913"/>
              <a:ext cx="10534285" cy="2376154"/>
            </a:xfrm>
            <a:custGeom>
              <a:rect b="b" l="l" r="r" t="t"/>
              <a:pathLst>
                <a:path extrusionOk="0" h="2376154" w="10534285">
                  <a:moveTo>
                    <a:pt x="10534285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10534285" y="2376154"/>
                  </a:lnTo>
                  <a:lnTo>
                    <a:pt x="10534285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07881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8375007" y="1758821"/>
              <a:ext cx="4100518" cy="1225213"/>
              <a:chOff x="0" y="-38100"/>
              <a:chExt cx="812800" cy="242860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6"/>
              <p:cNvSpPr txBox="1"/>
              <p:nvPr/>
            </p:nvSpPr>
            <p:spPr>
              <a:xfrm>
                <a:off x="0" y="-38100"/>
                <a:ext cx="812800" cy="242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2" name="Google Shape;192;p26"/>
          <p:cNvGrpSpPr/>
          <p:nvPr/>
        </p:nvGrpSpPr>
        <p:grpSpPr>
          <a:xfrm>
            <a:off x="676077" y="1514285"/>
            <a:ext cx="2796079" cy="2836438"/>
            <a:chOff x="0" y="0"/>
            <a:chExt cx="7456210" cy="7563837"/>
          </a:xfrm>
        </p:grpSpPr>
        <p:sp>
          <p:nvSpPr>
            <p:cNvPr id="193" name="Google Shape;193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6"/>
          <p:cNvGrpSpPr/>
          <p:nvPr/>
        </p:nvGrpSpPr>
        <p:grpSpPr>
          <a:xfrm>
            <a:off x="945620" y="1925790"/>
            <a:ext cx="2256980" cy="1467797"/>
            <a:chOff x="0" y="-413450"/>
            <a:chExt cx="6018613" cy="3914126"/>
          </a:xfrm>
        </p:grpSpPr>
        <p:sp>
          <p:nvSpPr>
            <p:cNvPr id="198" name="Google Shape;198;p26"/>
            <p:cNvSpPr txBox="1"/>
            <p:nvPr/>
          </p:nvSpPr>
          <p:spPr>
            <a:xfrm>
              <a:off x="0" y="-413450"/>
              <a:ext cx="6018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Definir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9" name="Google Shape;199;p26"/>
            <p:cNvSpPr txBox="1"/>
            <p:nvPr/>
          </p:nvSpPr>
          <p:spPr>
            <a:xfrm>
              <a:off x="13" y="1490976"/>
              <a:ext cx="6018600" cy="20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Definiremos el orgullo escolar.</a:t>
              </a:r>
              <a:endParaRPr sz="12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00" name="Google Shape;200;p26"/>
          <p:cNvGrpSpPr/>
          <p:nvPr/>
        </p:nvGrpSpPr>
        <p:grpSpPr>
          <a:xfrm>
            <a:off x="3173960" y="1514285"/>
            <a:ext cx="2796079" cy="2836438"/>
            <a:chOff x="0" y="0"/>
            <a:chExt cx="7456210" cy="7563837"/>
          </a:xfrm>
        </p:grpSpPr>
        <p:sp>
          <p:nvSpPr>
            <p:cNvPr id="201" name="Google Shape;201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6"/>
          <p:cNvGrpSpPr/>
          <p:nvPr/>
        </p:nvGrpSpPr>
        <p:grpSpPr>
          <a:xfrm>
            <a:off x="3308732" y="1910165"/>
            <a:ext cx="2526525" cy="1955985"/>
            <a:chOff x="0" y="-455117"/>
            <a:chExt cx="6737400" cy="5215959"/>
          </a:xfrm>
        </p:grpSpPr>
        <p:sp>
          <p:nvSpPr>
            <p:cNvPr id="206" name="Google Shape;206;p26"/>
            <p:cNvSpPr txBox="1"/>
            <p:nvPr/>
          </p:nvSpPr>
          <p:spPr>
            <a:xfrm>
              <a:off x="0" y="-455117"/>
              <a:ext cx="6737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Identificar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435716" y="968243"/>
              <a:ext cx="5865900" cy="3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Identificaremos los elementos de nuestra escuela de los cuales estar orgullosos.</a:t>
              </a:r>
              <a:endParaRPr sz="9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08" name="Google Shape;208;p26"/>
          <p:cNvGrpSpPr/>
          <p:nvPr/>
        </p:nvGrpSpPr>
        <p:grpSpPr>
          <a:xfrm>
            <a:off x="5671844" y="1514285"/>
            <a:ext cx="2796079" cy="2836438"/>
            <a:chOff x="0" y="0"/>
            <a:chExt cx="7456210" cy="7563837"/>
          </a:xfrm>
        </p:grpSpPr>
        <p:sp>
          <p:nvSpPr>
            <p:cNvPr id="209" name="Google Shape;209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6"/>
          <p:cNvGrpSpPr/>
          <p:nvPr/>
        </p:nvGrpSpPr>
        <p:grpSpPr>
          <a:xfrm>
            <a:off x="5941375" y="1925790"/>
            <a:ext cx="2256986" cy="2054560"/>
            <a:chOff x="-29" y="-413450"/>
            <a:chExt cx="6018629" cy="5478826"/>
          </a:xfrm>
        </p:grpSpPr>
        <p:sp>
          <p:nvSpPr>
            <p:cNvPr id="214" name="Google Shape;214;p26"/>
            <p:cNvSpPr txBox="1"/>
            <p:nvPr/>
          </p:nvSpPr>
          <p:spPr>
            <a:xfrm>
              <a:off x="0" y="-413450"/>
              <a:ext cx="6018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Aplicar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5" name="Google Shape;215;p26"/>
            <p:cNvSpPr txBox="1"/>
            <p:nvPr/>
          </p:nvSpPr>
          <p:spPr>
            <a:xfrm>
              <a:off x="-29" y="860576"/>
              <a:ext cx="6018600" cy="42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Demostraremos nuestro orgullo escolar siguiendo la matriz PBIS y usando un comportamiento </a:t>
              </a:r>
              <a:r>
                <a:rPr lang="en" sz="13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positivo en la escuela.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16" name="Google Shape;216;p26"/>
          <p:cNvSpPr txBox="1"/>
          <p:nvPr/>
        </p:nvSpPr>
        <p:spPr>
          <a:xfrm>
            <a:off x="945600" y="746075"/>
            <a:ext cx="7252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¿Cuáles son nuestras metas</a:t>
            </a:r>
            <a:r>
              <a:rPr b="1" lang="en" sz="37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sz="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7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222" name="Google Shape;222;p27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7"/>
          <p:cNvGrpSpPr/>
          <p:nvPr/>
        </p:nvGrpSpPr>
        <p:grpSpPr>
          <a:xfrm rot="464056">
            <a:off x="1550869" y="643719"/>
            <a:ext cx="6042264" cy="3856063"/>
            <a:chOff x="0" y="0"/>
            <a:chExt cx="16112702" cy="10282834"/>
          </a:xfrm>
        </p:grpSpPr>
        <p:sp>
          <p:nvSpPr>
            <p:cNvPr id="231" name="Google Shape;231;p27"/>
            <p:cNvSpPr/>
            <p:nvPr/>
          </p:nvSpPr>
          <p:spPr>
            <a:xfrm rot="10800000">
              <a:off x="0" y="0"/>
              <a:ext cx="16112702" cy="10282834"/>
            </a:xfrm>
            <a:custGeom>
              <a:rect b="b" l="l" r="r" t="t"/>
              <a:pathLst>
                <a:path extrusionOk="0" h="10282834" w="16112702">
                  <a:moveTo>
                    <a:pt x="0" y="0"/>
                  </a:moveTo>
                  <a:lnTo>
                    <a:pt x="16112702" y="0"/>
                  </a:lnTo>
                  <a:lnTo>
                    <a:pt x="16112702" y="10282834"/>
                  </a:lnTo>
                  <a:lnTo>
                    <a:pt x="0" y="102828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" name="Google Shape;232;p27"/>
            <p:cNvGrpSpPr/>
            <p:nvPr/>
          </p:nvGrpSpPr>
          <p:grpSpPr>
            <a:xfrm>
              <a:off x="11387457" y="6407366"/>
              <a:ext cx="2583556" cy="2583556"/>
              <a:chOff x="0" y="0"/>
              <a:chExt cx="812800" cy="812800"/>
            </a:xfrm>
          </p:grpSpPr>
          <p:sp>
            <p:nvSpPr>
              <p:cNvPr id="233" name="Google Shape;23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5" name="Google Shape;235;p27"/>
            <p:cNvCxnSpPr/>
            <p:nvPr/>
          </p:nvCxnSpPr>
          <p:spPr>
            <a:xfrm flipH="1" rot="10800000">
              <a:off x="776897" y="851358"/>
              <a:ext cx="14332896" cy="311680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27"/>
            <p:cNvCxnSpPr/>
            <p:nvPr/>
          </p:nvCxnSpPr>
          <p:spPr>
            <a:xfrm>
              <a:off x="776897" y="9347532"/>
              <a:ext cx="14332896" cy="0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27"/>
            <p:cNvCxnSpPr/>
            <p:nvPr/>
          </p:nvCxnSpPr>
          <p:spPr>
            <a:xfrm rot="10800000">
              <a:off x="903897" y="1045298"/>
              <a:ext cx="0" cy="8302234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27"/>
            <p:cNvCxnSpPr/>
            <p:nvPr/>
          </p:nvCxnSpPr>
          <p:spPr>
            <a:xfrm rot="10800000">
              <a:off x="15109793" y="851358"/>
              <a:ext cx="0" cy="8496174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9" name="Google Shape;239;p27"/>
          <p:cNvSpPr txBox="1"/>
          <p:nvPr/>
        </p:nvSpPr>
        <p:spPr>
          <a:xfrm rot="464277">
            <a:off x="2068463" y="1152189"/>
            <a:ext cx="5120224" cy="1816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Orgullo escolar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 rot="464118">
            <a:off x="2768005" y="2995692"/>
            <a:ext cx="3343323" cy="27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Definición</a:t>
            </a:r>
            <a:endParaRPr sz="18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41" name="Google Shape;241;p27"/>
          <p:cNvSpPr/>
          <p:nvPr/>
        </p:nvSpPr>
        <p:spPr>
          <a:xfrm rot="1769769">
            <a:off x="-562266" y="145810"/>
            <a:ext cx="2153233" cy="1178406"/>
          </a:xfrm>
          <a:custGeom>
            <a:rect b="b" l="l" r="r" t="t"/>
            <a:pathLst>
              <a:path extrusionOk="0" h="2356811" w="4306466">
                <a:moveTo>
                  <a:pt x="0" y="0"/>
                </a:moveTo>
                <a:lnTo>
                  <a:pt x="4306466" y="0"/>
                </a:lnTo>
                <a:lnTo>
                  <a:pt x="4306466" y="2356811"/>
                </a:lnTo>
                <a:lnTo>
                  <a:pt x="0" y="2356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 rot="362161">
            <a:off x="-330617" y="3972888"/>
            <a:ext cx="2465907" cy="1492995"/>
          </a:xfrm>
          <a:custGeom>
            <a:rect b="b" l="l" r="r" t="t"/>
            <a:pathLst>
              <a:path extrusionOk="0" h="2985990" w="4931815">
                <a:moveTo>
                  <a:pt x="0" y="0"/>
                </a:moveTo>
                <a:lnTo>
                  <a:pt x="4931816" y="0"/>
                </a:lnTo>
                <a:lnTo>
                  <a:pt x="4931816" y="2985990"/>
                </a:lnTo>
                <a:lnTo>
                  <a:pt x="0" y="2985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 rot="1255352">
            <a:off x="165671" y="1865159"/>
            <a:ext cx="1174636" cy="1144736"/>
          </a:xfrm>
          <a:custGeom>
            <a:rect b="b" l="l" r="r" t="t"/>
            <a:pathLst>
              <a:path extrusionOk="0" h="2289471" w="2349271">
                <a:moveTo>
                  <a:pt x="0" y="0"/>
                </a:moveTo>
                <a:lnTo>
                  <a:pt x="2349271" y="0"/>
                </a:lnTo>
                <a:lnTo>
                  <a:pt x="2349271" y="2289471"/>
                </a:lnTo>
                <a:lnTo>
                  <a:pt x="0" y="2289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 rot="-621304">
            <a:off x="2305050" y="4584914"/>
            <a:ext cx="1846235" cy="1258797"/>
          </a:xfrm>
          <a:custGeom>
            <a:rect b="b" l="l" r="r" t="t"/>
            <a:pathLst>
              <a:path extrusionOk="0" h="2517593" w="3692470">
                <a:moveTo>
                  <a:pt x="0" y="0"/>
                </a:moveTo>
                <a:lnTo>
                  <a:pt x="3692470" y="0"/>
                </a:lnTo>
                <a:lnTo>
                  <a:pt x="3692470" y="2517592"/>
                </a:lnTo>
                <a:lnTo>
                  <a:pt x="0" y="2517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 rot="-969882">
            <a:off x="7713152" y="3775604"/>
            <a:ext cx="1415335" cy="1707092"/>
          </a:xfrm>
          <a:custGeom>
            <a:rect b="b" l="l" r="r" t="t"/>
            <a:pathLst>
              <a:path extrusionOk="0" h="3414184" w="2830669">
                <a:moveTo>
                  <a:pt x="0" y="0"/>
                </a:moveTo>
                <a:lnTo>
                  <a:pt x="2830669" y="0"/>
                </a:lnTo>
                <a:lnTo>
                  <a:pt x="2830669" y="3414184"/>
                </a:lnTo>
                <a:lnTo>
                  <a:pt x="0" y="3414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7"/>
          <p:cNvGrpSpPr/>
          <p:nvPr/>
        </p:nvGrpSpPr>
        <p:grpSpPr>
          <a:xfrm rot="3173393">
            <a:off x="5970507" y="-103862"/>
            <a:ext cx="1297267" cy="1236423"/>
            <a:chOff x="0" y="0"/>
            <a:chExt cx="3459380" cy="3297127"/>
          </a:xfrm>
        </p:grpSpPr>
        <p:sp>
          <p:nvSpPr>
            <p:cNvPr id="247" name="Google Shape;247;p27"/>
            <p:cNvSpPr/>
            <p:nvPr/>
          </p:nvSpPr>
          <p:spPr>
            <a:xfrm rot="2636311">
              <a:off x="1217818" y="1368219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 rot="943989">
              <a:off x="236181" y="894058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 rot="7496643">
              <a:off x="1965871" y="-20417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7"/>
          <p:cNvGrpSpPr/>
          <p:nvPr/>
        </p:nvGrpSpPr>
        <p:grpSpPr>
          <a:xfrm rot="3245751">
            <a:off x="7907559" y="2451116"/>
            <a:ext cx="1219287" cy="1366434"/>
            <a:chOff x="0" y="0"/>
            <a:chExt cx="3251432" cy="3643822"/>
          </a:xfrm>
        </p:grpSpPr>
        <p:sp>
          <p:nvSpPr>
            <p:cNvPr id="251" name="Google Shape;251;p27"/>
            <p:cNvSpPr/>
            <p:nvPr/>
          </p:nvSpPr>
          <p:spPr>
            <a:xfrm rot="-3455618">
              <a:off x="452902" y="84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 rot="-7214148">
              <a:off x="1669546" y="999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 rot="685289">
              <a:off x="250698" y="1854302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7"/>
          <p:cNvGrpSpPr/>
          <p:nvPr/>
        </p:nvGrpSpPr>
        <p:grpSpPr>
          <a:xfrm rot="486927">
            <a:off x="-353158" y="3103417"/>
            <a:ext cx="1504635" cy="802639"/>
            <a:chOff x="0" y="0"/>
            <a:chExt cx="4012359" cy="2140371"/>
          </a:xfrm>
        </p:grpSpPr>
        <p:sp>
          <p:nvSpPr>
            <p:cNvPr id="255" name="Google Shape;255;p27"/>
            <p:cNvSpPr/>
            <p:nvPr/>
          </p:nvSpPr>
          <p:spPr>
            <a:xfrm rot="-5288697">
              <a:off x="1367869" y="-296674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8" y="0"/>
                  </a:lnTo>
                  <a:lnTo>
                    <a:pt x="846428" y="1656707"/>
                  </a:lnTo>
                  <a:lnTo>
                    <a:pt x="0" y="16567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 rot="3363711">
              <a:off x="2665631" y="-14771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 rot="6883330">
              <a:off x="506215" y="581159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7"/>
          <p:cNvSpPr/>
          <p:nvPr/>
        </p:nvSpPr>
        <p:spPr>
          <a:xfrm rot="-2131554">
            <a:off x="7928316" y="-235388"/>
            <a:ext cx="985005" cy="2295563"/>
          </a:xfrm>
          <a:custGeom>
            <a:rect b="b" l="l" r="r" t="t"/>
            <a:pathLst>
              <a:path extrusionOk="0" h="4591126" w="1970010">
                <a:moveTo>
                  <a:pt x="0" y="0"/>
                </a:moveTo>
                <a:lnTo>
                  <a:pt x="1970011" y="0"/>
                </a:lnTo>
                <a:lnTo>
                  <a:pt x="1970011" y="4591126"/>
                </a:lnTo>
                <a:lnTo>
                  <a:pt x="0" y="4591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 rot="464024">
            <a:off x="2026425" y="3401699"/>
            <a:ext cx="4826501" cy="446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D8856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Apoyar a tu escuela</a:t>
            </a:r>
            <a:endParaRPr sz="2900">
              <a:solidFill>
                <a:srgbClr val="D8856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265" name="Google Shape;265;p28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28"/>
          <p:cNvGrpSpPr/>
          <p:nvPr/>
        </p:nvGrpSpPr>
        <p:grpSpPr>
          <a:xfrm rot="10800000">
            <a:off x="977360" y="312567"/>
            <a:ext cx="7189280" cy="4518365"/>
            <a:chOff x="0" y="0"/>
            <a:chExt cx="19171412" cy="12048974"/>
          </a:xfrm>
        </p:grpSpPr>
        <p:sp>
          <p:nvSpPr>
            <p:cNvPr id="274" name="Google Shape;274;p28"/>
            <p:cNvSpPr/>
            <p:nvPr/>
          </p:nvSpPr>
          <p:spPr>
            <a:xfrm rot="10800000">
              <a:off x="0" y="0"/>
              <a:ext cx="10570976" cy="6384614"/>
            </a:xfrm>
            <a:custGeom>
              <a:rect b="b" l="l" r="r" t="t"/>
              <a:pathLst>
                <a:path extrusionOk="0" h="6384614" w="10570976">
                  <a:moveTo>
                    <a:pt x="0" y="0"/>
                  </a:moveTo>
                  <a:lnTo>
                    <a:pt x="10570976" y="0"/>
                  </a:lnTo>
                  <a:lnTo>
                    <a:pt x="10570976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 rot="10800000">
              <a:off x="0" y="5828317"/>
              <a:ext cx="10570976" cy="6220657"/>
            </a:xfrm>
            <a:custGeom>
              <a:rect b="b" l="l" r="r" t="t"/>
              <a:pathLst>
                <a:path extrusionOk="0" h="6220657" w="10570976">
                  <a:moveTo>
                    <a:pt x="0" y="0"/>
                  </a:moveTo>
                  <a:lnTo>
                    <a:pt x="10570976" y="0"/>
                  </a:lnTo>
                  <a:lnTo>
                    <a:pt x="10570976" y="6220656"/>
                  </a:lnTo>
                  <a:lnTo>
                    <a:pt x="0" y="62206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 flipH="1" rot="10800000">
              <a:off x="8600436" y="0"/>
              <a:ext cx="10570976" cy="6384614"/>
            </a:xfrm>
            <a:custGeom>
              <a:rect b="b" l="l" r="r" t="t"/>
              <a:pathLst>
                <a:path extrusionOk="0" h="6384614" w="10570976">
                  <a:moveTo>
                    <a:pt x="1057097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10570976" y="6384614"/>
                  </a:lnTo>
                  <a:lnTo>
                    <a:pt x="1057097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 flipH="1" rot="10800000">
              <a:off x="8600436" y="5828317"/>
              <a:ext cx="10570976" cy="6220657"/>
            </a:xfrm>
            <a:custGeom>
              <a:rect b="b" l="l" r="r" t="t"/>
              <a:pathLst>
                <a:path extrusionOk="0" h="6220657" w="10570976">
                  <a:moveTo>
                    <a:pt x="10570976" y="0"/>
                  </a:moveTo>
                  <a:lnTo>
                    <a:pt x="0" y="0"/>
                  </a:lnTo>
                  <a:lnTo>
                    <a:pt x="0" y="6220656"/>
                  </a:lnTo>
                  <a:lnTo>
                    <a:pt x="10570976" y="6220656"/>
                  </a:lnTo>
                  <a:lnTo>
                    <a:pt x="1057097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28"/>
            <p:cNvGrpSpPr/>
            <p:nvPr/>
          </p:nvGrpSpPr>
          <p:grpSpPr>
            <a:xfrm rot="10800000">
              <a:off x="7501728" y="5214265"/>
              <a:ext cx="4862416" cy="6080966"/>
              <a:chOff x="0" y="-38100"/>
              <a:chExt cx="1034924" cy="1294282"/>
            </a:xfrm>
          </p:grpSpPr>
          <p:sp>
            <p:nvSpPr>
              <p:cNvPr id="279" name="Google Shape;279;p28"/>
              <p:cNvSpPr/>
              <p:nvPr/>
            </p:nvSpPr>
            <p:spPr>
              <a:xfrm>
                <a:off x="0" y="0"/>
                <a:ext cx="1034924" cy="1256182"/>
              </a:xfrm>
              <a:custGeom>
                <a:rect b="b" l="l" r="r" t="t"/>
                <a:pathLst>
                  <a:path extrusionOk="0" h="1256182" w="1034924">
                    <a:moveTo>
                      <a:pt x="0" y="0"/>
                    </a:moveTo>
                    <a:lnTo>
                      <a:pt x="1034924" y="0"/>
                    </a:lnTo>
                    <a:lnTo>
                      <a:pt x="1034924" y="1256182"/>
                    </a:lnTo>
                    <a:lnTo>
                      <a:pt x="0" y="1256182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8"/>
              <p:cNvSpPr txBox="1"/>
              <p:nvPr/>
            </p:nvSpPr>
            <p:spPr>
              <a:xfrm>
                <a:off x="0" y="-38100"/>
                <a:ext cx="1034924" cy="1294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575" lIns="23575" spcFirstLastPara="1" rIns="23575" wrap="square" tIns="235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" name="Google Shape;281;p28"/>
          <p:cNvSpPr txBox="1"/>
          <p:nvPr/>
        </p:nvSpPr>
        <p:spPr>
          <a:xfrm>
            <a:off x="1751188" y="760792"/>
            <a:ext cx="56415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¿Cómo demuestras el apoyo a tu escuela?</a:t>
            </a:r>
            <a:endParaRPr sz="31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cxnSp>
        <p:nvCxnSpPr>
          <p:cNvPr id="282" name="Google Shape;282;p28"/>
          <p:cNvCxnSpPr/>
          <p:nvPr/>
        </p:nvCxnSpPr>
        <p:spPr>
          <a:xfrm>
            <a:off x="2085013" y="2051338"/>
            <a:ext cx="4974000" cy="46500"/>
          </a:xfrm>
          <a:prstGeom prst="straightConnector1">
            <a:avLst/>
          </a:prstGeom>
          <a:noFill/>
          <a:ln cap="rnd" cmpd="sng" w="47625">
            <a:solidFill>
              <a:srgbClr val="F0F4F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3" name="Google Shape;283;p28"/>
          <p:cNvSpPr txBox="1"/>
          <p:nvPr/>
        </p:nvSpPr>
        <p:spPr>
          <a:xfrm>
            <a:off x="1459663" y="2343200"/>
            <a:ext cx="6224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Participando en eventos escolares con tu familia.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Vistiendo los colores de la escuela.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Representando a tu escuela siendo amable con los demás y haciendo un buen trabajo.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Animando a los demás.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Hablando con respeto a los demás.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Celebrando los acontecimientos escolares.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Cuidando la propiedad escolar y manteniéndola limpia.</a:t>
            </a: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284" name="Google Shape;284;p28"/>
          <p:cNvGrpSpPr/>
          <p:nvPr/>
        </p:nvGrpSpPr>
        <p:grpSpPr>
          <a:xfrm>
            <a:off x="8309553" y="219876"/>
            <a:ext cx="2732060" cy="1673885"/>
            <a:chOff x="0" y="0"/>
            <a:chExt cx="7285495" cy="4463693"/>
          </a:xfrm>
        </p:grpSpPr>
        <p:sp>
          <p:nvSpPr>
            <p:cNvPr id="285" name="Google Shape;285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8"/>
          <p:cNvGrpSpPr/>
          <p:nvPr/>
        </p:nvGrpSpPr>
        <p:grpSpPr>
          <a:xfrm>
            <a:off x="8309553" y="1734807"/>
            <a:ext cx="2732060" cy="1673885"/>
            <a:chOff x="0" y="0"/>
            <a:chExt cx="7285495" cy="4463693"/>
          </a:xfrm>
        </p:grpSpPr>
        <p:sp>
          <p:nvSpPr>
            <p:cNvPr id="288" name="Google Shape;288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8"/>
          <p:cNvGrpSpPr/>
          <p:nvPr/>
        </p:nvGrpSpPr>
        <p:grpSpPr>
          <a:xfrm>
            <a:off x="8309553" y="3249738"/>
            <a:ext cx="2732060" cy="1673885"/>
            <a:chOff x="0" y="0"/>
            <a:chExt cx="7285495" cy="4463693"/>
          </a:xfrm>
        </p:grpSpPr>
        <p:sp>
          <p:nvSpPr>
            <p:cNvPr id="291" name="Google Shape;291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8"/>
          <p:cNvGrpSpPr/>
          <p:nvPr/>
        </p:nvGrpSpPr>
        <p:grpSpPr>
          <a:xfrm>
            <a:off x="-1897575" y="219877"/>
            <a:ext cx="2732061" cy="1659487"/>
            <a:chOff x="0" y="1"/>
            <a:chExt cx="7285495" cy="4425297"/>
          </a:xfrm>
        </p:grpSpPr>
        <p:sp>
          <p:nvSpPr>
            <p:cNvPr id="294" name="Google Shape;294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8"/>
          <p:cNvGrpSpPr/>
          <p:nvPr/>
        </p:nvGrpSpPr>
        <p:grpSpPr>
          <a:xfrm>
            <a:off x="-1897575" y="1742007"/>
            <a:ext cx="2732061" cy="1659487"/>
            <a:chOff x="0" y="1"/>
            <a:chExt cx="7285495" cy="4425297"/>
          </a:xfrm>
        </p:grpSpPr>
        <p:sp>
          <p:nvSpPr>
            <p:cNvPr id="297" name="Google Shape;297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-1897575" y="3264137"/>
            <a:ext cx="2732061" cy="1659487"/>
            <a:chOff x="0" y="1"/>
            <a:chExt cx="7285495" cy="4425297"/>
          </a:xfrm>
        </p:grpSpPr>
        <p:sp>
          <p:nvSpPr>
            <p:cNvPr id="300" name="Google Shape;300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9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307" name="Google Shape;307;p29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 rot="-1254944">
            <a:off x="1988374" y="4057631"/>
            <a:ext cx="2244942" cy="2110245"/>
            <a:chOff x="0" y="0"/>
            <a:chExt cx="5986510" cy="5627320"/>
          </a:xfrm>
        </p:grpSpPr>
        <p:sp>
          <p:nvSpPr>
            <p:cNvPr id="316" name="Google Shape;316;p29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rot="6507196">
              <a:off x="2133458" y="1297887"/>
              <a:ext cx="1115842" cy="1888505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42" l="-43730" r="-657487" t="-63015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9"/>
          <p:cNvSpPr/>
          <p:nvPr/>
        </p:nvSpPr>
        <p:spPr>
          <a:xfrm rot="-2700000">
            <a:off x="6028729" y="4401955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9"/>
          <p:cNvSpPr/>
          <p:nvPr/>
        </p:nvSpPr>
        <p:spPr>
          <a:xfrm rot="-3968397">
            <a:off x="5326164" y="4736200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9"/>
          <p:cNvSpPr/>
          <p:nvPr/>
        </p:nvSpPr>
        <p:spPr>
          <a:xfrm rot="2453237">
            <a:off x="4673582" y="4458970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/>
          <p:nvPr/>
        </p:nvSpPr>
        <p:spPr>
          <a:xfrm rot="-1222757">
            <a:off x="339294" y="2810755"/>
            <a:ext cx="882528" cy="2056740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 rot="1405676">
            <a:off x="7839613" y="1456389"/>
            <a:ext cx="1294154" cy="126121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29"/>
          <p:cNvGrpSpPr/>
          <p:nvPr/>
        </p:nvGrpSpPr>
        <p:grpSpPr>
          <a:xfrm>
            <a:off x="-163187" y="1186793"/>
            <a:ext cx="1557808" cy="1484744"/>
            <a:chOff x="0" y="0"/>
            <a:chExt cx="4154155" cy="3959316"/>
          </a:xfrm>
        </p:grpSpPr>
        <p:sp>
          <p:nvSpPr>
            <p:cNvPr id="325" name="Google Shape;325;p29"/>
            <p:cNvSpPr/>
            <p:nvPr/>
          </p:nvSpPr>
          <p:spPr>
            <a:xfrm rot="2636311">
              <a:off x="1462402" y="1643009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 rot="943989">
              <a:off x="283615" y="1073619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 rot="7496643">
              <a:off x="2360693" y="-24518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9"/>
          <p:cNvSpPr/>
          <p:nvPr/>
        </p:nvSpPr>
        <p:spPr>
          <a:xfrm rot="147362">
            <a:off x="6906010" y="3877746"/>
            <a:ext cx="1842995" cy="188761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/>
          <p:nvPr/>
        </p:nvSpPr>
        <p:spPr>
          <a:xfrm rot="1556017">
            <a:off x="7789969" y="36163"/>
            <a:ext cx="1402680" cy="956373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 rot="-1093455">
            <a:off x="18833" y="-339123"/>
            <a:ext cx="1250476" cy="1364606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9"/>
          <p:cNvGrpSpPr/>
          <p:nvPr/>
        </p:nvGrpSpPr>
        <p:grpSpPr>
          <a:xfrm>
            <a:off x="1247350" y="-52268"/>
            <a:ext cx="6649300" cy="1463275"/>
            <a:chOff x="0" y="0"/>
            <a:chExt cx="17731466" cy="3902067"/>
          </a:xfrm>
        </p:grpSpPr>
        <p:sp>
          <p:nvSpPr>
            <p:cNvPr id="332" name="Google Shape;332;p29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5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81" l="-22735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5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81" l="-22735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29"/>
            <p:cNvGrpSpPr/>
            <p:nvPr/>
          </p:nvGrpSpPr>
          <p:grpSpPr>
            <a:xfrm>
              <a:off x="7052652" y="1758821"/>
              <a:ext cx="4100518" cy="1225213"/>
              <a:chOff x="0" y="-38100"/>
              <a:chExt cx="812800" cy="242860"/>
            </a:xfrm>
          </p:grpSpPr>
          <p:sp>
            <p:nvSpPr>
              <p:cNvPr id="337" name="Google Shape;337;p29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9"/>
              <p:cNvSpPr txBox="1"/>
              <p:nvPr/>
            </p:nvSpPr>
            <p:spPr>
              <a:xfrm>
                <a:off x="0" y="-38100"/>
                <a:ext cx="812800" cy="242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9" name="Google Shape;339;p29"/>
          <p:cNvSpPr txBox="1"/>
          <p:nvPr/>
        </p:nvSpPr>
        <p:spPr>
          <a:xfrm>
            <a:off x="1213670" y="231465"/>
            <a:ext cx="6716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Orgullo escolar </a:t>
            </a:r>
            <a:endParaRPr sz="60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2867681" y="2461189"/>
            <a:ext cx="3301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Insert Video Here</a:t>
            </a:r>
            <a:endParaRPr sz="7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341" name="Google Shape;341;p29" title="Septiembre | Orgullo Escolar | Primario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6900" y="1486400"/>
            <a:ext cx="5827200" cy="32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0"/>
          <p:cNvGrpSpPr/>
          <p:nvPr/>
        </p:nvGrpSpPr>
        <p:grpSpPr>
          <a:xfrm>
            <a:off x="-808350" y="-70812"/>
            <a:ext cx="10760675" cy="5285123"/>
            <a:chOff x="0" y="0"/>
            <a:chExt cx="28695132" cy="14093662"/>
          </a:xfrm>
        </p:grpSpPr>
        <p:sp>
          <p:nvSpPr>
            <p:cNvPr id="347" name="Google Shape;347;p30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30"/>
          <p:cNvSpPr/>
          <p:nvPr/>
        </p:nvSpPr>
        <p:spPr>
          <a:xfrm rot="292476">
            <a:off x="3646429" y="100919"/>
            <a:ext cx="1643398" cy="1562722"/>
          </a:xfrm>
          <a:custGeom>
            <a:rect b="b" l="l" r="r" t="t"/>
            <a:pathLst>
              <a:path extrusionOk="0" h="3125444" w="3286796">
                <a:moveTo>
                  <a:pt x="0" y="0"/>
                </a:moveTo>
                <a:lnTo>
                  <a:pt x="3286796" y="0"/>
                </a:lnTo>
                <a:lnTo>
                  <a:pt x="3286796" y="3125444"/>
                </a:lnTo>
                <a:lnTo>
                  <a:pt x="0" y="31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 rot="-1332712">
            <a:off x="8318630" y="-266957"/>
            <a:ext cx="1309660" cy="1276324"/>
          </a:xfrm>
          <a:custGeom>
            <a:rect b="b" l="l" r="r" t="t"/>
            <a:pathLst>
              <a:path extrusionOk="0" h="2552647" w="2619320">
                <a:moveTo>
                  <a:pt x="0" y="0"/>
                </a:moveTo>
                <a:lnTo>
                  <a:pt x="2619320" y="0"/>
                </a:lnTo>
                <a:lnTo>
                  <a:pt x="2619320" y="2552646"/>
                </a:lnTo>
                <a:lnTo>
                  <a:pt x="0" y="2552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0"/>
          <p:cNvSpPr/>
          <p:nvPr/>
        </p:nvSpPr>
        <p:spPr>
          <a:xfrm rot="482926">
            <a:off x="6052463" y="-78042"/>
            <a:ext cx="1852226" cy="714755"/>
          </a:xfrm>
          <a:custGeom>
            <a:rect b="b" l="l" r="r" t="t"/>
            <a:pathLst>
              <a:path extrusionOk="0" h="1429510" w="3704452">
                <a:moveTo>
                  <a:pt x="0" y="0"/>
                </a:moveTo>
                <a:lnTo>
                  <a:pt x="3704452" y="0"/>
                </a:lnTo>
                <a:lnTo>
                  <a:pt x="3704452" y="1429510"/>
                </a:lnTo>
                <a:lnTo>
                  <a:pt x="0" y="142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1819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"/>
          <p:cNvSpPr/>
          <p:nvPr/>
        </p:nvSpPr>
        <p:spPr>
          <a:xfrm rot="-1043390">
            <a:off x="4141838" y="4456361"/>
            <a:ext cx="2015608" cy="1374278"/>
          </a:xfrm>
          <a:custGeom>
            <a:rect b="b" l="l" r="r" t="t"/>
            <a:pathLst>
              <a:path extrusionOk="0" h="2748556" w="4031216">
                <a:moveTo>
                  <a:pt x="0" y="0"/>
                </a:moveTo>
                <a:lnTo>
                  <a:pt x="4031215" y="0"/>
                </a:lnTo>
                <a:lnTo>
                  <a:pt x="4031215" y="2748556"/>
                </a:lnTo>
                <a:lnTo>
                  <a:pt x="0" y="2748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0"/>
          <p:cNvSpPr/>
          <p:nvPr/>
        </p:nvSpPr>
        <p:spPr>
          <a:xfrm rot="1360145">
            <a:off x="8102739" y="2807803"/>
            <a:ext cx="942618" cy="2196781"/>
          </a:xfrm>
          <a:custGeom>
            <a:rect b="b" l="l" r="r" t="t"/>
            <a:pathLst>
              <a:path extrusionOk="0" h="4393561" w="1885237">
                <a:moveTo>
                  <a:pt x="0" y="0"/>
                </a:moveTo>
                <a:lnTo>
                  <a:pt x="1885237" y="0"/>
                </a:lnTo>
                <a:lnTo>
                  <a:pt x="1885237" y="4393560"/>
                </a:lnTo>
                <a:lnTo>
                  <a:pt x="0" y="439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0"/>
          <p:cNvSpPr/>
          <p:nvPr/>
        </p:nvSpPr>
        <p:spPr>
          <a:xfrm rot="970026">
            <a:off x="-436158" y="3657692"/>
            <a:ext cx="1610855" cy="1942917"/>
          </a:xfrm>
          <a:custGeom>
            <a:rect b="b" l="l" r="r" t="t"/>
            <a:pathLst>
              <a:path extrusionOk="0" h="3885834" w="3221709">
                <a:moveTo>
                  <a:pt x="0" y="0"/>
                </a:moveTo>
                <a:lnTo>
                  <a:pt x="3221710" y="0"/>
                </a:lnTo>
                <a:lnTo>
                  <a:pt x="3221710" y="3885834"/>
                </a:lnTo>
                <a:lnTo>
                  <a:pt x="0" y="3885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/>
          <p:cNvSpPr/>
          <p:nvPr/>
        </p:nvSpPr>
        <p:spPr>
          <a:xfrm rot="-995672">
            <a:off x="-43311" y="-556690"/>
            <a:ext cx="1803427" cy="1968025"/>
          </a:xfrm>
          <a:custGeom>
            <a:rect b="b" l="l" r="r" t="t"/>
            <a:pathLst>
              <a:path extrusionOk="0" h="3936050" w="3606853">
                <a:moveTo>
                  <a:pt x="0" y="0"/>
                </a:moveTo>
                <a:lnTo>
                  <a:pt x="3606853" y="0"/>
                </a:lnTo>
                <a:lnTo>
                  <a:pt x="3606853" y="3936050"/>
                </a:lnTo>
                <a:lnTo>
                  <a:pt x="0" y="393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30"/>
          <p:cNvGrpSpPr/>
          <p:nvPr/>
        </p:nvGrpSpPr>
        <p:grpSpPr>
          <a:xfrm>
            <a:off x="6309016" y="4266271"/>
            <a:ext cx="1297267" cy="1236423"/>
            <a:chOff x="0" y="0"/>
            <a:chExt cx="3459380" cy="3297127"/>
          </a:xfrm>
        </p:grpSpPr>
        <p:sp>
          <p:nvSpPr>
            <p:cNvPr id="363" name="Google Shape;363;p30"/>
            <p:cNvSpPr/>
            <p:nvPr/>
          </p:nvSpPr>
          <p:spPr>
            <a:xfrm rot="2636311">
              <a:off x="1217818" y="1368219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 rot="943989">
              <a:off x="236181" y="894058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 rot="7496643">
              <a:off x="1965871" y="-20417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0"/>
          <p:cNvGrpSpPr/>
          <p:nvPr/>
        </p:nvGrpSpPr>
        <p:grpSpPr>
          <a:xfrm rot="3245751">
            <a:off x="2352491" y="-255894"/>
            <a:ext cx="1219287" cy="1366434"/>
            <a:chOff x="0" y="0"/>
            <a:chExt cx="3251432" cy="3643822"/>
          </a:xfrm>
        </p:grpSpPr>
        <p:sp>
          <p:nvSpPr>
            <p:cNvPr id="367" name="Google Shape;367;p30"/>
            <p:cNvSpPr/>
            <p:nvPr/>
          </p:nvSpPr>
          <p:spPr>
            <a:xfrm rot="-3455618">
              <a:off x="452902" y="84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 rot="-7214148">
              <a:off x="1669546" y="999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 rot="685289">
              <a:off x="250698" y="1854302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30"/>
          <p:cNvGrpSpPr/>
          <p:nvPr/>
        </p:nvGrpSpPr>
        <p:grpSpPr>
          <a:xfrm rot="486927">
            <a:off x="2319299" y="4700055"/>
            <a:ext cx="1504635" cy="802639"/>
            <a:chOff x="0" y="0"/>
            <a:chExt cx="4012359" cy="2140371"/>
          </a:xfrm>
        </p:grpSpPr>
        <p:sp>
          <p:nvSpPr>
            <p:cNvPr id="371" name="Google Shape;371;p30"/>
            <p:cNvSpPr/>
            <p:nvPr/>
          </p:nvSpPr>
          <p:spPr>
            <a:xfrm rot="-5288697">
              <a:off x="1367869" y="-296674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8" y="0"/>
                  </a:lnTo>
                  <a:lnTo>
                    <a:pt x="846428" y="1656707"/>
                  </a:lnTo>
                  <a:lnTo>
                    <a:pt x="0" y="16567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rot="3363711">
              <a:off x="2665631" y="-14771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 rot="6883330">
              <a:off x="506215" y="581159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30"/>
          <p:cNvGrpSpPr/>
          <p:nvPr/>
        </p:nvGrpSpPr>
        <p:grpSpPr>
          <a:xfrm rot="-26607">
            <a:off x="462891" y="1160970"/>
            <a:ext cx="2290556" cy="1679337"/>
            <a:chOff x="0" y="0"/>
            <a:chExt cx="8864117" cy="9942787"/>
          </a:xfrm>
        </p:grpSpPr>
        <p:sp>
          <p:nvSpPr>
            <p:cNvPr id="375" name="Google Shape;375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6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6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30"/>
          <p:cNvGrpSpPr/>
          <p:nvPr/>
        </p:nvGrpSpPr>
        <p:grpSpPr>
          <a:xfrm rot="-27501">
            <a:off x="2106609" y="69033"/>
            <a:ext cx="4875420" cy="845137"/>
            <a:chOff x="0" y="0"/>
            <a:chExt cx="8864117" cy="9942787"/>
          </a:xfrm>
        </p:grpSpPr>
        <p:sp>
          <p:nvSpPr>
            <p:cNvPr id="380" name="Google Shape;380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30"/>
          <p:cNvSpPr txBox="1"/>
          <p:nvPr/>
        </p:nvSpPr>
        <p:spPr>
          <a:xfrm>
            <a:off x="2342688" y="228125"/>
            <a:ext cx="4458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Datos sobre nuestra escuela</a:t>
            </a:r>
            <a:endParaRPr sz="22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385" name="Google Shape;385;p30"/>
          <p:cNvGrpSpPr/>
          <p:nvPr/>
        </p:nvGrpSpPr>
        <p:grpSpPr>
          <a:xfrm rot="-26607">
            <a:off x="1681941" y="3076461"/>
            <a:ext cx="2290556" cy="1659451"/>
            <a:chOff x="0" y="0"/>
            <a:chExt cx="8864117" cy="9942787"/>
          </a:xfrm>
        </p:grpSpPr>
        <p:sp>
          <p:nvSpPr>
            <p:cNvPr id="386" name="Google Shape;386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30"/>
          <p:cNvGrpSpPr/>
          <p:nvPr/>
        </p:nvGrpSpPr>
        <p:grpSpPr>
          <a:xfrm rot="-27723">
            <a:off x="6037566" y="2931995"/>
            <a:ext cx="2088454" cy="1657463"/>
            <a:chOff x="0" y="0"/>
            <a:chExt cx="8864117" cy="9942787"/>
          </a:xfrm>
        </p:grpSpPr>
        <p:sp>
          <p:nvSpPr>
            <p:cNvPr id="391" name="Google Shape;391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30"/>
          <p:cNvSpPr txBox="1"/>
          <p:nvPr/>
        </p:nvSpPr>
        <p:spPr>
          <a:xfrm>
            <a:off x="383125" y="1308463"/>
            <a:ext cx="24501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¿Cuáles son los colores de la escuela?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1763700" y="2866425"/>
            <a:ext cx="20391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¿En honor a quién se le puso el nombre a nuestra escuela?</a:t>
            </a:r>
            <a:endParaRPr sz="17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6037638" y="3003825"/>
            <a:ext cx="20883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¿Cuál es la mascota de la escuela</a:t>
            </a:r>
            <a:r>
              <a:rPr lang="en" sz="16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?</a:t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398" name="Google Shape;398;p30"/>
          <p:cNvGrpSpPr/>
          <p:nvPr/>
        </p:nvGrpSpPr>
        <p:grpSpPr>
          <a:xfrm rot="-27768">
            <a:off x="4052227" y="1100398"/>
            <a:ext cx="2194827" cy="1656468"/>
            <a:chOff x="0" y="0"/>
            <a:chExt cx="8864117" cy="9942787"/>
          </a:xfrm>
        </p:grpSpPr>
        <p:sp>
          <p:nvSpPr>
            <p:cNvPr id="399" name="Google Shape;399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30"/>
          <p:cNvSpPr txBox="1"/>
          <p:nvPr/>
        </p:nvSpPr>
        <p:spPr>
          <a:xfrm>
            <a:off x="4052263" y="994824"/>
            <a:ext cx="20880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¿Quién es el director o la directora de la escuela?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31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09" name="Google Shape;409;p31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1"/>
          <p:cNvGrpSpPr/>
          <p:nvPr/>
        </p:nvGrpSpPr>
        <p:grpSpPr>
          <a:xfrm rot="10800000">
            <a:off x="374104" y="-1200090"/>
            <a:ext cx="8395793" cy="4868585"/>
            <a:chOff x="0" y="0"/>
            <a:chExt cx="22388782" cy="12982893"/>
          </a:xfrm>
        </p:grpSpPr>
        <p:sp>
          <p:nvSpPr>
            <p:cNvPr id="418" name="Google Shape;418;p31"/>
            <p:cNvSpPr/>
            <p:nvPr/>
          </p:nvSpPr>
          <p:spPr>
            <a:xfrm>
              <a:off x="10998446" y="6103405"/>
              <a:ext cx="11390336" cy="6879488"/>
            </a:xfrm>
            <a:custGeom>
              <a:rect b="b" l="l" r="r" t="t"/>
              <a:pathLst>
                <a:path extrusionOk="0" h="6879488" w="11390336">
                  <a:moveTo>
                    <a:pt x="0" y="0"/>
                  </a:moveTo>
                  <a:lnTo>
                    <a:pt x="11390336" y="0"/>
                  </a:lnTo>
                  <a:lnTo>
                    <a:pt x="11390336" y="6879488"/>
                  </a:lnTo>
                  <a:lnTo>
                    <a:pt x="0" y="68794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0998446" y="0"/>
              <a:ext cx="11390336" cy="6702822"/>
            </a:xfrm>
            <a:custGeom>
              <a:rect b="b" l="l" r="r" t="t"/>
              <a:pathLst>
                <a:path extrusionOk="0" h="6702822" w="11390336">
                  <a:moveTo>
                    <a:pt x="0" y="0"/>
                  </a:moveTo>
                  <a:lnTo>
                    <a:pt x="11390336" y="0"/>
                  </a:lnTo>
                  <a:lnTo>
                    <a:pt x="11390336" y="6702822"/>
                  </a:lnTo>
                  <a:lnTo>
                    <a:pt x="0" y="67028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 flipH="1">
              <a:off x="0" y="6103405"/>
              <a:ext cx="11390336" cy="6879488"/>
            </a:xfrm>
            <a:custGeom>
              <a:rect b="b" l="l" r="r" t="t"/>
              <a:pathLst>
                <a:path extrusionOk="0" h="6879488" w="11390336">
                  <a:moveTo>
                    <a:pt x="11390336" y="0"/>
                  </a:moveTo>
                  <a:lnTo>
                    <a:pt x="0" y="0"/>
                  </a:lnTo>
                  <a:lnTo>
                    <a:pt x="0" y="6879488"/>
                  </a:lnTo>
                  <a:lnTo>
                    <a:pt x="11390336" y="6879488"/>
                  </a:lnTo>
                  <a:lnTo>
                    <a:pt x="1139033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 flipH="1">
              <a:off x="0" y="0"/>
              <a:ext cx="11390336" cy="6702822"/>
            </a:xfrm>
            <a:custGeom>
              <a:rect b="b" l="l" r="r" t="t"/>
              <a:pathLst>
                <a:path extrusionOk="0" h="6702822" w="11390336">
                  <a:moveTo>
                    <a:pt x="11390336" y="0"/>
                  </a:moveTo>
                  <a:lnTo>
                    <a:pt x="0" y="0"/>
                  </a:lnTo>
                  <a:lnTo>
                    <a:pt x="0" y="6702822"/>
                  </a:lnTo>
                  <a:lnTo>
                    <a:pt x="11390336" y="6702822"/>
                  </a:lnTo>
                  <a:lnTo>
                    <a:pt x="1139033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31"/>
            <p:cNvGrpSpPr/>
            <p:nvPr/>
          </p:nvGrpSpPr>
          <p:grpSpPr>
            <a:xfrm>
              <a:off x="8420760" y="812165"/>
              <a:ext cx="5239303" cy="6552303"/>
              <a:chOff x="0" y="-38100"/>
              <a:chExt cx="1034924" cy="1294282"/>
            </a:xfrm>
          </p:grpSpPr>
          <p:sp>
            <p:nvSpPr>
              <p:cNvPr id="423" name="Google Shape;423;p31"/>
              <p:cNvSpPr/>
              <p:nvPr/>
            </p:nvSpPr>
            <p:spPr>
              <a:xfrm>
                <a:off x="0" y="0"/>
                <a:ext cx="1034924" cy="1256182"/>
              </a:xfrm>
              <a:custGeom>
                <a:rect b="b" l="l" r="r" t="t"/>
                <a:pathLst>
                  <a:path extrusionOk="0" h="1256182" w="1034924">
                    <a:moveTo>
                      <a:pt x="0" y="0"/>
                    </a:moveTo>
                    <a:lnTo>
                      <a:pt x="1034924" y="0"/>
                    </a:lnTo>
                    <a:lnTo>
                      <a:pt x="1034924" y="1256182"/>
                    </a:lnTo>
                    <a:lnTo>
                      <a:pt x="0" y="1256182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1"/>
              <p:cNvSpPr txBox="1"/>
              <p:nvPr/>
            </p:nvSpPr>
            <p:spPr>
              <a:xfrm>
                <a:off x="0" y="-38100"/>
                <a:ext cx="1034924" cy="1294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" name="Google Shape;425;p31"/>
          <p:cNvSpPr/>
          <p:nvPr/>
        </p:nvSpPr>
        <p:spPr>
          <a:xfrm rot="-804272">
            <a:off x="185933" y="3834953"/>
            <a:ext cx="1647311" cy="1797661"/>
          </a:xfrm>
          <a:custGeom>
            <a:rect b="b" l="l" r="r" t="t"/>
            <a:pathLst>
              <a:path extrusionOk="0" h="3595322" w="3294622">
                <a:moveTo>
                  <a:pt x="0" y="0"/>
                </a:moveTo>
                <a:lnTo>
                  <a:pt x="3294622" y="0"/>
                </a:lnTo>
                <a:lnTo>
                  <a:pt x="3294622" y="3595322"/>
                </a:lnTo>
                <a:lnTo>
                  <a:pt x="0" y="3595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1548406" y="3831003"/>
            <a:ext cx="1389606" cy="1676060"/>
          </a:xfrm>
          <a:custGeom>
            <a:rect b="b" l="l" r="r" t="t"/>
            <a:pathLst>
              <a:path extrusionOk="0" h="3352119" w="2779212">
                <a:moveTo>
                  <a:pt x="0" y="0"/>
                </a:moveTo>
                <a:lnTo>
                  <a:pt x="2779212" y="0"/>
                </a:lnTo>
                <a:lnTo>
                  <a:pt x="2779212" y="3352119"/>
                </a:lnTo>
                <a:lnTo>
                  <a:pt x="0" y="335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2938012" y="4266759"/>
            <a:ext cx="1737730" cy="1184815"/>
          </a:xfrm>
          <a:custGeom>
            <a:rect b="b" l="l" r="r" t="t"/>
            <a:pathLst>
              <a:path extrusionOk="0" h="2369631" w="3475460">
                <a:moveTo>
                  <a:pt x="0" y="0"/>
                </a:moveTo>
                <a:lnTo>
                  <a:pt x="3475459" y="0"/>
                </a:lnTo>
                <a:lnTo>
                  <a:pt x="3475459" y="2369632"/>
                </a:lnTo>
                <a:lnTo>
                  <a:pt x="0" y="2369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1"/>
          <p:cNvSpPr/>
          <p:nvPr/>
        </p:nvSpPr>
        <p:spPr>
          <a:xfrm flipH="1">
            <a:off x="7876851" y="3831002"/>
            <a:ext cx="1566548" cy="1889476"/>
          </a:xfrm>
          <a:custGeom>
            <a:rect b="b" l="l" r="r" t="t"/>
            <a:pathLst>
              <a:path extrusionOk="0" h="3778952" w="3133095">
                <a:moveTo>
                  <a:pt x="3133095" y="0"/>
                </a:moveTo>
                <a:lnTo>
                  <a:pt x="0" y="0"/>
                </a:lnTo>
                <a:lnTo>
                  <a:pt x="0" y="3778952"/>
                </a:lnTo>
                <a:lnTo>
                  <a:pt x="3133095" y="3778952"/>
                </a:lnTo>
                <a:lnTo>
                  <a:pt x="313309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4983633" y="3983311"/>
            <a:ext cx="2893218" cy="1751712"/>
          </a:xfrm>
          <a:custGeom>
            <a:rect b="b" l="l" r="r" t="t"/>
            <a:pathLst>
              <a:path extrusionOk="0" h="3503424" w="5786436">
                <a:moveTo>
                  <a:pt x="0" y="0"/>
                </a:moveTo>
                <a:lnTo>
                  <a:pt x="5786436" y="0"/>
                </a:lnTo>
                <a:lnTo>
                  <a:pt x="5786436" y="3503424"/>
                </a:lnTo>
                <a:lnTo>
                  <a:pt x="0" y="350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635675" y="-70800"/>
            <a:ext cx="78564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¿Cuáles son nuestras expectativas PBIS?</a:t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635678" y="1482000"/>
            <a:ext cx="7802700" cy="18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Nuestra matriz PBIS, incluye las expectativas para toda la escuela.</a:t>
            </a:r>
            <a:br>
              <a:rPr lang="en" sz="28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</a:br>
            <a:r>
              <a:rPr lang="en" sz="28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¿Cómo podemos mostrar nuestro orgullo escolar siguiendo nuestra matriz?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2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37" name="Google Shape;437;p32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2"/>
          <p:cNvGrpSpPr/>
          <p:nvPr/>
        </p:nvGrpSpPr>
        <p:grpSpPr>
          <a:xfrm rot="-1255143">
            <a:off x="1988423" y="4057525"/>
            <a:ext cx="2245055" cy="2110352"/>
            <a:chOff x="0" y="0"/>
            <a:chExt cx="5986510" cy="5627320"/>
          </a:xfrm>
        </p:grpSpPr>
        <p:sp>
          <p:nvSpPr>
            <p:cNvPr id="446" name="Google Shape;446;p32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rot="6511536">
              <a:off x="2134340" y="1297047"/>
              <a:ext cx="1115040" cy="1887147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24" l="-43722" r="-657495" t="-63012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32"/>
          <p:cNvSpPr/>
          <p:nvPr/>
        </p:nvSpPr>
        <p:spPr>
          <a:xfrm rot="-2700000">
            <a:off x="6028176" y="4402781"/>
            <a:ext cx="482440" cy="723003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2"/>
          <p:cNvSpPr/>
          <p:nvPr/>
        </p:nvSpPr>
        <p:spPr>
          <a:xfrm rot="-3967483">
            <a:off x="5326300" y="4736041"/>
            <a:ext cx="484184" cy="725617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2"/>
          <p:cNvSpPr/>
          <p:nvPr/>
        </p:nvSpPr>
        <p:spPr>
          <a:xfrm rot="2456596">
            <a:off x="4673300" y="4458883"/>
            <a:ext cx="483652" cy="724819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2"/>
          <p:cNvSpPr/>
          <p:nvPr/>
        </p:nvSpPr>
        <p:spPr>
          <a:xfrm rot="-1231348">
            <a:off x="340771" y="2809184"/>
            <a:ext cx="881082" cy="2053369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2"/>
          <p:cNvSpPr/>
          <p:nvPr/>
        </p:nvSpPr>
        <p:spPr>
          <a:xfrm rot="1409914">
            <a:off x="7837607" y="1457468"/>
            <a:ext cx="1298289" cy="126524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32"/>
          <p:cNvGrpSpPr/>
          <p:nvPr/>
        </p:nvGrpSpPr>
        <p:grpSpPr>
          <a:xfrm>
            <a:off x="-162212" y="1187026"/>
            <a:ext cx="1556834" cy="1484903"/>
            <a:chOff x="2599" y="620"/>
            <a:chExt cx="4151557" cy="3959742"/>
          </a:xfrm>
        </p:grpSpPr>
        <p:sp>
          <p:nvSpPr>
            <p:cNvPr id="455" name="Google Shape;455;p32"/>
            <p:cNvSpPr/>
            <p:nvPr/>
          </p:nvSpPr>
          <p:spPr>
            <a:xfrm rot="2639269">
              <a:off x="1460709" y="1642733"/>
              <a:ext cx="1111197" cy="2246906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rot="940191">
              <a:off x="285088" y="1073327"/>
              <a:ext cx="1110021" cy="2244528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rot="7495297">
              <a:off x="2360479" y="-24136"/>
              <a:ext cx="1110493" cy="2245482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32"/>
          <p:cNvSpPr/>
          <p:nvPr/>
        </p:nvSpPr>
        <p:spPr>
          <a:xfrm rot="154594">
            <a:off x="6903898" y="3879637"/>
            <a:ext cx="1844860" cy="188952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2"/>
          <p:cNvSpPr/>
          <p:nvPr/>
        </p:nvSpPr>
        <p:spPr>
          <a:xfrm rot="1547762">
            <a:off x="7791844" y="35049"/>
            <a:ext cx="1402136" cy="956002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2"/>
          <p:cNvSpPr/>
          <p:nvPr/>
        </p:nvSpPr>
        <p:spPr>
          <a:xfrm rot="-1100666">
            <a:off x="19938" y="-341017"/>
            <a:ext cx="1251554" cy="1365782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32"/>
          <p:cNvGrpSpPr/>
          <p:nvPr/>
        </p:nvGrpSpPr>
        <p:grpSpPr>
          <a:xfrm>
            <a:off x="368176" y="-52275"/>
            <a:ext cx="8422446" cy="1463275"/>
            <a:chOff x="0" y="0"/>
            <a:chExt cx="17731466" cy="3902067"/>
          </a:xfrm>
        </p:grpSpPr>
        <p:sp>
          <p:nvSpPr>
            <p:cNvPr id="462" name="Google Shape;462;p32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2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9" name="Google Shape;469;p32"/>
          <p:cNvSpPr txBox="1"/>
          <p:nvPr/>
        </p:nvSpPr>
        <p:spPr>
          <a:xfrm>
            <a:off x="-55300" y="175863"/>
            <a:ext cx="92694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r>
              <a:rPr lang="en" sz="61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Orgullo escolar</a:t>
            </a:r>
            <a:r>
              <a:rPr lang="en" sz="66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endParaRPr sz="66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470" name="Google Shape;470;p32"/>
          <p:cNvGrpSpPr/>
          <p:nvPr/>
        </p:nvGrpSpPr>
        <p:grpSpPr>
          <a:xfrm rot="-28070">
            <a:off x="617005" y="1528972"/>
            <a:ext cx="7924785" cy="3390490"/>
            <a:chOff x="0" y="0"/>
            <a:chExt cx="8864117" cy="9942787"/>
          </a:xfrm>
        </p:grpSpPr>
        <p:sp>
          <p:nvSpPr>
            <p:cNvPr id="471" name="Google Shape;471;p32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32"/>
          <p:cNvSpPr txBox="1"/>
          <p:nvPr/>
        </p:nvSpPr>
        <p:spPr>
          <a:xfrm>
            <a:off x="1341907" y="1927850"/>
            <a:ext cx="646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0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Tener una escuela limpia es parte del orgullo escolar. </a:t>
            </a:r>
            <a:endParaRPr b="1" sz="3000">
              <a:solidFill>
                <a:srgbClr val="F0F4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6" name="Google Shape;476;p32"/>
          <p:cNvSpPr txBox="1"/>
          <p:nvPr/>
        </p:nvSpPr>
        <p:spPr>
          <a:xfrm>
            <a:off x="1343450" y="2914825"/>
            <a:ext cx="6471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Esto significa: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Recoger la basura que veas.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Mantener limpios los baños.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Recoger tus cosas después del almuerzo.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Mantener organizados tus útiles escolares.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33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82" name="Google Shape;482;p33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33"/>
          <p:cNvGrpSpPr/>
          <p:nvPr/>
        </p:nvGrpSpPr>
        <p:grpSpPr>
          <a:xfrm rot="-1255143">
            <a:off x="1988423" y="4057525"/>
            <a:ext cx="2245055" cy="2110352"/>
            <a:chOff x="0" y="0"/>
            <a:chExt cx="5986510" cy="5627320"/>
          </a:xfrm>
        </p:grpSpPr>
        <p:sp>
          <p:nvSpPr>
            <p:cNvPr id="491" name="Google Shape;491;p33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 rot="6511536">
              <a:off x="2134340" y="1297047"/>
              <a:ext cx="1115040" cy="1887147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24" l="-43722" r="-657495" t="-63012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33"/>
          <p:cNvSpPr/>
          <p:nvPr/>
        </p:nvSpPr>
        <p:spPr>
          <a:xfrm rot="-2700000">
            <a:off x="6028176" y="4402781"/>
            <a:ext cx="482440" cy="723003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/>
          <p:nvPr/>
        </p:nvSpPr>
        <p:spPr>
          <a:xfrm rot="-3967483">
            <a:off x="5326300" y="4736041"/>
            <a:ext cx="484184" cy="725617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/>
          <p:nvPr/>
        </p:nvSpPr>
        <p:spPr>
          <a:xfrm rot="2456596">
            <a:off x="4673300" y="4458883"/>
            <a:ext cx="483652" cy="724819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3"/>
          <p:cNvSpPr/>
          <p:nvPr/>
        </p:nvSpPr>
        <p:spPr>
          <a:xfrm rot="-1231348">
            <a:off x="340771" y="2809184"/>
            <a:ext cx="881082" cy="2053369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3"/>
          <p:cNvSpPr/>
          <p:nvPr/>
        </p:nvSpPr>
        <p:spPr>
          <a:xfrm rot="1409914">
            <a:off x="7837607" y="1457468"/>
            <a:ext cx="1298289" cy="126524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33"/>
          <p:cNvGrpSpPr/>
          <p:nvPr/>
        </p:nvGrpSpPr>
        <p:grpSpPr>
          <a:xfrm>
            <a:off x="-162212" y="1187026"/>
            <a:ext cx="1556834" cy="1484903"/>
            <a:chOff x="2599" y="620"/>
            <a:chExt cx="4151557" cy="3959742"/>
          </a:xfrm>
        </p:grpSpPr>
        <p:sp>
          <p:nvSpPr>
            <p:cNvPr id="500" name="Google Shape;500;p33"/>
            <p:cNvSpPr/>
            <p:nvPr/>
          </p:nvSpPr>
          <p:spPr>
            <a:xfrm rot="2639269">
              <a:off x="1460709" y="1642733"/>
              <a:ext cx="1111197" cy="2246906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 rot="940191">
              <a:off x="285088" y="1073327"/>
              <a:ext cx="1110021" cy="2244528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 rot="7495297">
              <a:off x="2360479" y="-24136"/>
              <a:ext cx="1110493" cy="2245482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33"/>
          <p:cNvSpPr/>
          <p:nvPr/>
        </p:nvSpPr>
        <p:spPr>
          <a:xfrm rot="154594">
            <a:off x="6903898" y="3879637"/>
            <a:ext cx="1844860" cy="188952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3"/>
          <p:cNvSpPr/>
          <p:nvPr/>
        </p:nvSpPr>
        <p:spPr>
          <a:xfrm rot="1547762">
            <a:off x="7791844" y="35049"/>
            <a:ext cx="1402136" cy="956002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3"/>
          <p:cNvSpPr/>
          <p:nvPr/>
        </p:nvSpPr>
        <p:spPr>
          <a:xfrm rot="-1100666">
            <a:off x="19938" y="-341017"/>
            <a:ext cx="1251554" cy="1365782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33"/>
          <p:cNvGrpSpPr/>
          <p:nvPr/>
        </p:nvGrpSpPr>
        <p:grpSpPr>
          <a:xfrm>
            <a:off x="368176" y="-52275"/>
            <a:ext cx="8422446" cy="1463275"/>
            <a:chOff x="0" y="0"/>
            <a:chExt cx="17731466" cy="3902067"/>
          </a:xfrm>
        </p:grpSpPr>
        <p:sp>
          <p:nvSpPr>
            <p:cNvPr id="507" name="Google Shape;507;p33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33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512" name="Google Shape;512;p33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3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4" name="Google Shape;514;p33"/>
          <p:cNvSpPr txBox="1"/>
          <p:nvPr/>
        </p:nvSpPr>
        <p:spPr>
          <a:xfrm>
            <a:off x="-55300" y="175863"/>
            <a:ext cx="92694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¡Lluvia de ideas!</a:t>
            </a:r>
            <a:endParaRPr sz="66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515" name="Google Shape;515;p33"/>
          <p:cNvGrpSpPr/>
          <p:nvPr/>
        </p:nvGrpSpPr>
        <p:grpSpPr>
          <a:xfrm>
            <a:off x="1394626" y="1494450"/>
            <a:ext cx="6090759" cy="2488348"/>
            <a:chOff x="0" y="0"/>
            <a:chExt cx="17731466" cy="3902067"/>
          </a:xfrm>
        </p:grpSpPr>
        <p:sp>
          <p:nvSpPr>
            <p:cNvPr id="516" name="Google Shape;516;p33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0" name="Google Shape;520;p33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521" name="Google Shape;521;p33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3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3" name="Google Shape;523;p33"/>
          <p:cNvSpPr txBox="1"/>
          <p:nvPr/>
        </p:nvSpPr>
        <p:spPr>
          <a:xfrm>
            <a:off x="1669950" y="2215825"/>
            <a:ext cx="554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¿Cuáles son algunas de las formas en que podríamos mostrar orgullo escolar este mes?</a:t>
            </a:r>
            <a:endParaRPr sz="24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