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Comfortaa Medium"/>
      <p:regular r:id="rId17"/>
      <p:bold r:id="rId18"/>
    </p:embeddedFont>
    <p:embeddedFont>
      <p:font typeface="Comforta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mfortaaMedium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mfortaa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mfortaa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712a6ac5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6712a6ac54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6712a6ac54_2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36712a6ac54_2_6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712a6ac54_2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6712a6ac54_2_4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712a6ac54_2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6712a6ac54_2_5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712a6ac54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6712a6ac54_2_2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712a6ac54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6712a6ac54_2_1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6712a6ac54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36712a6ac54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6712a6ac54_2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over the Classroom Matrix and Reward system. Discuss why it’s </a:t>
            </a:r>
            <a:r>
              <a:rPr lang="en"/>
              <a:t>important</a:t>
            </a:r>
            <a:r>
              <a:rPr lang="en"/>
              <a:t> to follow and how this relates to school pride. </a:t>
            </a:r>
            <a:endParaRPr/>
          </a:p>
        </p:txBody>
      </p:sp>
      <p:sp>
        <p:nvSpPr>
          <p:cNvPr id="405" name="Google Shape;405;g36712a6ac54_2_2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67264378d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Introduce school mission statement and explain to students.</a:t>
            </a:r>
            <a:endParaRPr/>
          </a:p>
        </p:txBody>
      </p:sp>
      <p:sp>
        <p:nvSpPr>
          <p:cNvPr id="433" name="Google Shape;433;g367264378d3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6712a6ac54_5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Introduce school mission statement and explain to students.</a:t>
            </a:r>
            <a:endParaRPr/>
          </a:p>
        </p:txBody>
      </p:sp>
      <p:sp>
        <p:nvSpPr>
          <p:cNvPr id="478" name="Google Shape;478;g36712a6ac54_5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8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3.png"/><Relationship Id="rId13" Type="http://schemas.openxmlformats.org/officeDocument/2006/relationships/image" Target="../media/image43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Relationship Id="rId15" Type="http://schemas.openxmlformats.org/officeDocument/2006/relationships/image" Target="../media/image49.png"/><Relationship Id="rId14" Type="http://schemas.openxmlformats.org/officeDocument/2006/relationships/image" Target="../media/image47.png"/><Relationship Id="rId17" Type="http://schemas.openxmlformats.org/officeDocument/2006/relationships/image" Target="../media/image45.png"/><Relationship Id="rId16" Type="http://schemas.openxmlformats.org/officeDocument/2006/relationships/image" Target="../media/image4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18" Type="http://schemas.openxmlformats.org/officeDocument/2006/relationships/image" Target="../media/image46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7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5" Type="http://schemas.openxmlformats.org/officeDocument/2006/relationships/image" Target="../media/image3.png"/><Relationship Id="rId1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0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3" Type="http://schemas.openxmlformats.org/officeDocument/2006/relationships/image" Target="../media/image2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5" Type="http://schemas.openxmlformats.org/officeDocument/2006/relationships/image" Target="../media/image18.png"/><Relationship Id="rId14" Type="http://schemas.openxmlformats.org/officeDocument/2006/relationships/image" Target="../media/image31.png"/><Relationship Id="rId17" Type="http://schemas.openxmlformats.org/officeDocument/2006/relationships/image" Target="../media/image48.jpg"/><Relationship Id="rId16" Type="http://schemas.openxmlformats.org/officeDocument/2006/relationships/hyperlink" Target="http://www.youtube.com/watch?v=vg4XsxIitUE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31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5" Type="http://schemas.openxmlformats.org/officeDocument/2006/relationships/image" Target="../media/image12.png"/><Relationship Id="rId14" Type="http://schemas.openxmlformats.org/officeDocument/2006/relationships/image" Target="../media/image17.png"/><Relationship Id="rId16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3" Type="http://schemas.openxmlformats.org/officeDocument/2006/relationships/image" Target="../media/image2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5" Type="http://schemas.openxmlformats.org/officeDocument/2006/relationships/image" Target="../media/image18.png"/><Relationship Id="rId14" Type="http://schemas.openxmlformats.org/officeDocument/2006/relationships/image" Target="../media/image3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3" Type="http://schemas.openxmlformats.org/officeDocument/2006/relationships/image" Target="../media/image2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5" Type="http://schemas.openxmlformats.org/officeDocument/2006/relationships/image" Target="../media/image18.png"/><Relationship Id="rId14" Type="http://schemas.openxmlformats.org/officeDocument/2006/relationships/image" Target="../media/image3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130" name="Google Shape;130;p25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5"/>
          <p:cNvSpPr/>
          <p:nvPr/>
        </p:nvSpPr>
        <p:spPr>
          <a:xfrm rot="6995804">
            <a:off x="242785" y="771959"/>
            <a:ext cx="1193255" cy="2780891"/>
          </a:xfrm>
          <a:custGeom>
            <a:rect b="b" l="l" r="r" t="t"/>
            <a:pathLst>
              <a:path extrusionOk="0" h="5561781" w="2386510">
                <a:moveTo>
                  <a:pt x="0" y="0"/>
                </a:moveTo>
                <a:lnTo>
                  <a:pt x="2386510" y="0"/>
                </a:lnTo>
                <a:lnTo>
                  <a:pt x="2386510" y="5561781"/>
                </a:lnTo>
                <a:lnTo>
                  <a:pt x="0" y="5561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1972086" y="4124473"/>
            <a:ext cx="2143269" cy="2038053"/>
          </a:xfrm>
          <a:custGeom>
            <a:rect b="b" l="l" r="r" t="t"/>
            <a:pathLst>
              <a:path extrusionOk="0" h="4076107" w="4286537">
                <a:moveTo>
                  <a:pt x="0" y="0"/>
                </a:moveTo>
                <a:lnTo>
                  <a:pt x="4286537" y="0"/>
                </a:lnTo>
                <a:lnTo>
                  <a:pt x="4286537" y="4076108"/>
                </a:lnTo>
                <a:lnTo>
                  <a:pt x="0" y="4076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6327640" y="-326091"/>
            <a:ext cx="1601423" cy="1680883"/>
          </a:xfrm>
          <a:custGeom>
            <a:rect b="b" l="l" r="r" t="t"/>
            <a:pathLst>
              <a:path extrusionOk="0" h="3361766" w="3202846">
                <a:moveTo>
                  <a:pt x="0" y="0"/>
                </a:moveTo>
                <a:lnTo>
                  <a:pt x="3202846" y="0"/>
                </a:lnTo>
                <a:lnTo>
                  <a:pt x="3202846" y="3361766"/>
                </a:lnTo>
                <a:lnTo>
                  <a:pt x="0" y="336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/>
          <p:nvPr/>
        </p:nvSpPr>
        <p:spPr>
          <a:xfrm rot="1203220">
            <a:off x="6935238" y="425852"/>
            <a:ext cx="2307684" cy="2363550"/>
          </a:xfrm>
          <a:custGeom>
            <a:rect b="b" l="l" r="r" t="t"/>
            <a:pathLst>
              <a:path extrusionOk="0" h="4727100" w="4615368">
                <a:moveTo>
                  <a:pt x="0" y="0"/>
                </a:moveTo>
                <a:lnTo>
                  <a:pt x="4615369" y="0"/>
                </a:lnTo>
                <a:lnTo>
                  <a:pt x="4615369" y="4727100"/>
                </a:lnTo>
                <a:lnTo>
                  <a:pt x="0" y="4727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/>
          <p:nvPr/>
        </p:nvSpPr>
        <p:spPr>
          <a:xfrm rot="-1717103">
            <a:off x="2786268" y="-17274"/>
            <a:ext cx="1682546" cy="2047346"/>
          </a:xfrm>
          <a:custGeom>
            <a:rect b="b" l="l" r="r" t="t"/>
            <a:pathLst>
              <a:path extrusionOk="0" h="4094691" w="3365092">
                <a:moveTo>
                  <a:pt x="0" y="0"/>
                </a:moveTo>
                <a:lnTo>
                  <a:pt x="3365092" y="0"/>
                </a:lnTo>
                <a:lnTo>
                  <a:pt x="3365092" y="4094691"/>
                </a:lnTo>
                <a:lnTo>
                  <a:pt x="0" y="4094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/>
          <p:nvPr/>
        </p:nvSpPr>
        <p:spPr>
          <a:xfrm rot="7610357">
            <a:off x="4746073" y="128949"/>
            <a:ext cx="1273598" cy="764159"/>
          </a:xfrm>
          <a:custGeom>
            <a:rect b="b" l="l" r="r" t="t"/>
            <a:pathLst>
              <a:path extrusionOk="0" h="1528318" w="2547196">
                <a:moveTo>
                  <a:pt x="0" y="0"/>
                </a:moveTo>
                <a:lnTo>
                  <a:pt x="2547196" y="0"/>
                </a:lnTo>
                <a:lnTo>
                  <a:pt x="2547196" y="1528318"/>
                </a:lnTo>
                <a:lnTo>
                  <a:pt x="0" y="152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5"/>
          <p:cNvSpPr/>
          <p:nvPr/>
        </p:nvSpPr>
        <p:spPr>
          <a:xfrm rot="2636311">
            <a:off x="1463175" y="619647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49" y="0"/>
                </a:lnTo>
                <a:lnTo>
                  <a:pt x="947249" y="1915393"/>
                </a:lnTo>
                <a:lnTo>
                  <a:pt x="0" y="1915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/>
          <p:nvPr/>
        </p:nvSpPr>
        <p:spPr>
          <a:xfrm rot="943989">
            <a:off x="960384" y="376783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50" y="0"/>
                </a:lnTo>
                <a:lnTo>
                  <a:pt x="947250" y="1915394"/>
                </a:lnTo>
                <a:lnTo>
                  <a:pt x="0" y="191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/>
          <p:nvPr/>
        </p:nvSpPr>
        <p:spPr>
          <a:xfrm rot="7496643">
            <a:off x="1846326" y="-91608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49" y="0"/>
                </a:lnTo>
                <a:lnTo>
                  <a:pt x="947249" y="1915394"/>
                </a:lnTo>
                <a:lnTo>
                  <a:pt x="0" y="191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/>
          <p:nvPr/>
        </p:nvSpPr>
        <p:spPr>
          <a:xfrm rot="1709674">
            <a:off x="201052" y="3406658"/>
            <a:ext cx="1633619" cy="1592035"/>
          </a:xfrm>
          <a:custGeom>
            <a:rect b="b" l="l" r="r" t="t"/>
            <a:pathLst>
              <a:path extrusionOk="0" h="3184071" w="3267237">
                <a:moveTo>
                  <a:pt x="0" y="0"/>
                </a:moveTo>
                <a:lnTo>
                  <a:pt x="3267237" y="0"/>
                </a:lnTo>
                <a:lnTo>
                  <a:pt x="3267237" y="3184071"/>
                </a:lnTo>
                <a:lnTo>
                  <a:pt x="0" y="3184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5"/>
          <p:cNvSpPr/>
          <p:nvPr/>
        </p:nvSpPr>
        <p:spPr>
          <a:xfrm rot="-5288697">
            <a:off x="4964482" y="4440095"/>
            <a:ext cx="317410" cy="621266"/>
          </a:xfrm>
          <a:custGeom>
            <a:rect b="b" l="l" r="r" t="t"/>
            <a:pathLst>
              <a:path extrusionOk="0" h="1242531" w="634820">
                <a:moveTo>
                  <a:pt x="0" y="0"/>
                </a:moveTo>
                <a:lnTo>
                  <a:pt x="634820" y="0"/>
                </a:lnTo>
                <a:lnTo>
                  <a:pt x="634820" y="1242531"/>
                </a:lnTo>
                <a:lnTo>
                  <a:pt x="0" y="124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/>
          <p:nvPr/>
        </p:nvSpPr>
        <p:spPr>
          <a:xfrm rot="3363711">
            <a:off x="5451142" y="4545809"/>
            <a:ext cx="317410" cy="621265"/>
          </a:xfrm>
          <a:custGeom>
            <a:rect b="b" l="l" r="r" t="t"/>
            <a:pathLst>
              <a:path extrusionOk="0" h="1242531" w="634820">
                <a:moveTo>
                  <a:pt x="0" y="0"/>
                </a:moveTo>
                <a:lnTo>
                  <a:pt x="634820" y="0"/>
                </a:lnTo>
                <a:lnTo>
                  <a:pt x="634820" y="1242531"/>
                </a:lnTo>
                <a:lnTo>
                  <a:pt x="0" y="124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/>
          <p:nvPr/>
        </p:nvSpPr>
        <p:spPr>
          <a:xfrm rot="6883330">
            <a:off x="4641361" y="4769282"/>
            <a:ext cx="317410" cy="621265"/>
          </a:xfrm>
          <a:custGeom>
            <a:rect b="b" l="l" r="r" t="t"/>
            <a:pathLst>
              <a:path extrusionOk="0" h="1242531" w="634820">
                <a:moveTo>
                  <a:pt x="0" y="0"/>
                </a:moveTo>
                <a:lnTo>
                  <a:pt x="634821" y="0"/>
                </a:lnTo>
                <a:lnTo>
                  <a:pt x="634821" y="1242531"/>
                </a:lnTo>
                <a:lnTo>
                  <a:pt x="0" y="1242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25"/>
          <p:cNvGrpSpPr/>
          <p:nvPr/>
        </p:nvGrpSpPr>
        <p:grpSpPr>
          <a:xfrm rot="-1485380">
            <a:off x="6486930" y="3453292"/>
            <a:ext cx="2760500" cy="2594870"/>
            <a:chOff x="0" y="0"/>
            <a:chExt cx="7361333" cy="6919653"/>
          </a:xfrm>
        </p:grpSpPr>
        <p:sp>
          <p:nvSpPr>
            <p:cNvPr id="152" name="Google Shape;152;p25"/>
            <p:cNvSpPr/>
            <p:nvPr/>
          </p:nvSpPr>
          <p:spPr>
            <a:xfrm>
              <a:off x="0" y="0"/>
              <a:ext cx="7361333" cy="6919653"/>
            </a:xfrm>
            <a:custGeom>
              <a:rect b="b" l="l" r="r" t="t"/>
              <a:pathLst>
                <a:path extrusionOk="0" h="6919653" w="7361333">
                  <a:moveTo>
                    <a:pt x="0" y="0"/>
                  </a:moveTo>
                  <a:lnTo>
                    <a:pt x="7361333" y="0"/>
                  </a:lnTo>
                  <a:lnTo>
                    <a:pt x="7361333" y="6919653"/>
                  </a:lnTo>
                  <a:lnTo>
                    <a:pt x="0" y="69196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 rot="6507196">
              <a:off x="2623414" y="1595952"/>
              <a:ext cx="1372099" cy="2322207"/>
            </a:xfrm>
            <a:custGeom>
              <a:rect b="b" l="l" r="r" t="t"/>
              <a:pathLst>
                <a:path extrusionOk="0" h="2322207" w="1372099">
                  <a:moveTo>
                    <a:pt x="700065" y="2322207"/>
                  </a:moveTo>
                  <a:lnTo>
                    <a:pt x="0" y="224250"/>
                  </a:lnTo>
                  <a:lnTo>
                    <a:pt x="672034" y="0"/>
                  </a:lnTo>
                  <a:lnTo>
                    <a:pt x="1372099" y="2097957"/>
                  </a:lnTo>
                  <a:lnTo>
                    <a:pt x="700065" y="2322207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282042" l="-43730" r="-657487" t="-63015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25"/>
          <p:cNvSpPr/>
          <p:nvPr/>
        </p:nvSpPr>
        <p:spPr>
          <a:xfrm rot="-3455618">
            <a:off x="7849420" y="2033617"/>
            <a:ext cx="479320" cy="718327"/>
          </a:xfrm>
          <a:custGeom>
            <a:rect b="b" l="l" r="r" t="t"/>
            <a:pathLst>
              <a:path extrusionOk="0" h="1436654" w="958640">
                <a:moveTo>
                  <a:pt x="0" y="0"/>
                </a:moveTo>
                <a:lnTo>
                  <a:pt x="958639" y="0"/>
                </a:lnTo>
                <a:lnTo>
                  <a:pt x="958639" y="1436654"/>
                </a:lnTo>
                <a:lnTo>
                  <a:pt x="0" y="14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 rot="-7214148">
            <a:off x="8365220" y="2421534"/>
            <a:ext cx="479320" cy="718327"/>
          </a:xfrm>
          <a:custGeom>
            <a:rect b="b" l="l" r="r" t="t"/>
            <a:pathLst>
              <a:path extrusionOk="0" h="1436654" w="958640">
                <a:moveTo>
                  <a:pt x="0" y="0"/>
                </a:moveTo>
                <a:lnTo>
                  <a:pt x="958640" y="0"/>
                </a:lnTo>
                <a:lnTo>
                  <a:pt x="958640" y="1436654"/>
                </a:lnTo>
                <a:lnTo>
                  <a:pt x="0" y="14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/>
          <p:nvPr/>
        </p:nvSpPr>
        <p:spPr>
          <a:xfrm rot="685289">
            <a:off x="7763695" y="2784096"/>
            <a:ext cx="479320" cy="718327"/>
          </a:xfrm>
          <a:custGeom>
            <a:rect b="b" l="l" r="r" t="t"/>
            <a:pathLst>
              <a:path extrusionOk="0" h="1436654" w="958640">
                <a:moveTo>
                  <a:pt x="0" y="0"/>
                </a:moveTo>
                <a:lnTo>
                  <a:pt x="958639" y="0"/>
                </a:lnTo>
                <a:lnTo>
                  <a:pt x="958639" y="1436654"/>
                </a:lnTo>
                <a:lnTo>
                  <a:pt x="0" y="1436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5"/>
          <p:cNvSpPr/>
          <p:nvPr/>
        </p:nvSpPr>
        <p:spPr>
          <a:xfrm rot="-2320864">
            <a:off x="277538" y="148122"/>
            <a:ext cx="473625" cy="957697"/>
          </a:xfrm>
          <a:custGeom>
            <a:rect b="b" l="l" r="r" t="t"/>
            <a:pathLst>
              <a:path extrusionOk="0" h="1915394" w="947249">
                <a:moveTo>
                  <a:pt x="0" y="0"/>
                </a:moveTo>
                <a:lnTo>
                  <a:pt x="947250" y="0"/>
                </a:lnTo>
                <a:lnTo>
                  <a:pt x="947250" y="1915394"/>
                </a:lnTo>
                <a:lnTo>
                  <a:pt x="0" y="1915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25"/>
          <p:cNvGrpSpPr/>
          <p:nvPr/>
        </p:nvGrpSpPr>
        <p:grpSpPr>
          <a:xfrm rot="-483787">
            <a:off x="1564994" y="1093128"/>
            <a:ext cx="6042380" cy="3856137"/>
            <a:chOff x="0" y="0"/>
            <a:chExt cx="16112702" cy="10282834"/>
          </a:xfrm>
        </p:grpSpPr>
        <p:sp>
          <p:nvSpPr>
            <p:cNvPr id="159" name="Google Shape;159;p25"/>
            <p:cNvSpPr/>
            <p:nvPr/>
          </p:nvSpPr>
          <p:spPr>
            <a:xfrm rot="10800000">
              <a:off x="0" y="0"/>
              <a:ext cx="16112702" cy="10282834"/>
            </a:xfrm>
            <a:custGeom>
              <a:rect b="b" l="l" r="r" t="t"/>
              <a:pathLst>
                <a:path extrusionOk="0" h="10282834" w="16112702">
                  <a:moveTo>
                    <a:pt x="0" y="0"/>
                  </a:moveTo>
                  <a:lnTo>
                    <a:pt x="16112702" y="0"/>
                  </a:lnTo>
                  <a:lnTo>
                    <a:pt x="16112702" y="10282834"/>
                  </a:lnTo>
                  <a:lnTo>
                    <a:pt x="0" y="102828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p25"/>
            <p:cNvGrpSpPr/>
            <p:nvPr/>
          </p:nvGrpSpPr>
          <p:grpSpPr>
            <a:xfrm>
              <a:off x="11387457" y="6407366"/>
              <a:ext cx="2583556" cy="2583556"/>
              <a:chOff x="0" y="0"/>
              <a:chExt cx="812800" cy="812800"/>
            </a:xfrm>
          </p:grpSpPr>
          <p:sp>
            <p:nvSpPr>
              <p:cNvPr id="161" name="Google Shape;161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7650" lIns="37650" spcFirstLastPara="1" rIns="37650" wrap="square" tIns="376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63" name="Google Shape;163;p25"/>
            <p:cNvCxnSpPr/>
            <p:nvPr/>
          </p:nvCxnSpPr>
          <p:spPr>
            <a:xfrm flipH="1" rot="10800000">
              <a:off x="776897" y="851358"/>
              <a:ext cx="14332896" cy="311680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25"/>
            <p:cNvCxnSpPr/>
            <p:nvPr/>
          </p:nvCxnSpPr>
          <p:spPr>
            <a:xfrm>
              <a:off x="776897" y="9347532"/>
              <a:ext cx="14332896" cy="0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25"/>
            <p:cNvCxnSpPr/>
            <p:nvPr/>
          </p:nvCxnSpPr>
          <p:spPr>
            <a:xfrm rot="10800000">
              <a:off x="903897" y="1045298"/>
              <a:ext cx="0" cy="8302234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5"/>
            <p:cNvCxnSpPr/>
            <p:nvPr/>
          </p:nvCxnSpPr>
          <p:spPr>
            <a:xfrm rot="10800000">
              <a:off x="15109793" y="851358"/>
              <a:ext cx="0" cy="8496174"/>
            </a:xfrm>
            <a:prstGeom prst="straightConnector1">
              <a:avLst/>
            </a:prstGeom>
            <a:noFill/>
            <a:ln cap="rnd" cmpd="sng" w="241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7" name="Google Shape;167;p25"/>
          <p:cNvSpPr txBox="1"/>
          <p:nvPr/>
        </p:nvSpPr>
        <p:spPr>
          <a:xfrm rot="-579206">
            <a:off x="1797430" y="1727874"/>
            <a:ext cx="5189990" cy="507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Bringing Out The Best</a:t>
            </a:r>
            <a:endParaRPr sz="34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 rot="-488620">
            <a:off x="2829441" y="3978467"/>
            <a:ext cx="3941244" cy="53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September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 rot="-593017">
            <a:off x="2034870" y="2764787"/>
            <a:ext cx="5084258" cy="895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EC9B"/>
                </a:solidFill>
                <a:latin typeface="Comfortaa"/>
                <a:ea typeface="Comfortaa"/>
                <a:cs typeface="Comfortaa"/>
                <a:sym typeface="Comfortaa"/>
              </a:rPr>
              <a:t>School Pride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43588" y="-30748"/>
            <a:ext cx="5912948" cy="1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34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528" name="Google Shape;528;p34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34"/>
          <p:cNvSpPr/>
          <p:nvPr/>
        </p:nvSpPr>
        <p:spPr>
          <a:xfrm rot="-804272">
            <a:off x="6699862" y="398081"/>
            <a:ext cx="1348721" cy="1471819"/>
          </a:xfrm>
          <a:custGeom>
            <a:rect b="b" l="l" r="r" t="t"/>
            <a:pathLst>
              <a:path extrusionOk="0" h="2943637" w="2697442">
                <a:moveTo>
                  <a:pt x="0" y="0"/>
                </a:moveTo>
                <a:lnTo>
                  <a:pt x="2697442" y="0"/>
                </a:lnTo>
                <a:lnTo>
                  <a:pt x="2697442" y="2943637"/>
                </a:lnTo>
                <a:lnTo>
                  <a:pt x="0" y="294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/>
          <p:nvPr/>
        </p:nvSpPr>
        <p:spPr>
          <a:xfrm>
            <a:off x="7839938" y="505450"/>
            <a:ext cx="1137727" cy="1372259"/>
          </a:xfrm>
          <a:custGeom>
            <a:rect b="b" l="l" r="r" t="t"/>
            <a:pathLst>
              <a:path extrusionOk="0" h="2744518" w="2275455">
                <a:moveTo>
                  <a:pt x="0" y="0"/>
                </a:moveTo>
                <a:lnTo>
                  <a:pt x="2275455" y="0"/>
                </a:lnTo>
                <a:lnTo>
                  <a:pt x="2275455" y="2744517"/>
                </a:lnTo>
                <a:lnTo>
                  <a:pt x="0" y="2744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 rot="10800000">
            <a:off x="6261924" y="1580136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6"/>
                </a:lnTo>
                <a:lnTo>
                  <a:pt x="0" y="770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4"/>
          <p:cNvSpPr/>
          <p:nvPr/>
        </p:nvSpPr>
        <p:spPr>
          <a:xfrm rot="10800000">
            <a:off x="6394512" y="3071530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7"/>
                </a:lnTo>
                <a:lnTo>
                  <a:pt x="0" y="770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4"/>
          <p:cNvSpPr/>
          <p:nvPr/>
        </p:nvSpPr>
        <p:spPr>
          <a:xfrm rot="10800000">
            <a:off x="6394512" y="4496206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7"/>
                </a:lnTo>
                <a:lnTo>
                  <a:pt x="0" y="770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/>
          <p:nvPr/>
        </p:nvSpPr>
        <p:spPr>
          <a:xfrm>
            <a:off x="8156967" y="2449945"/>
            <a:ext cx="1549661" cy="848087"/>
          </a:xfrm>
          <a:custGeom>
            <a:rect b="b" l="l" r="r" t="t"/>
            <a:pathLst>
              <a:path extrusionOk="0" h="1696174" w="3099322">
                <a:moveTo>
                  <a:pt x="0" y="0"/>
                </a:moveTo>
                <a:lnTo>
                  <a:pt x="3099322" y="0"/>
                </a:lnTo>
                <a:lnTo>
                  <a:pt x="3099322" y="1696175"/>
                </a:lnTo>
                <a:lnTo>
                  <a:pt x="0" y="169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6547631" y="2239548"/>
            <a:ext cx="1502938" cy="1024731"/>
          </a:xfrm>
          <a:custGeom>
            <a:rect b="b" l="l" r="r" t="t"/>
            <a:pathLst>
              <a:path extrusionOk="0" h="2049462" w="3005877">
                <a:moveTo>
                  <a:pt x="0" y="0"/>
                </a:moveTo>
                <a:lnTo>
                  <a:pt x="3005877" y="0"/>
                </a:lnTo>
                <a:lnTo>
                  <a:pt x="3005877" y="2049462"/>
                </a:lnTo>
                <a:lnTo>
                  <a:pt x="0" y="2049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7328484" y="3531749"/>
            <a:ext cx="828482" cy="1180479"/>
          </a:xfrm>
          <a:custGeom>
            <a:rect b="b" l="l" r="r" t="t"/>
            <a:pathLst>
              <a:path extrusionOk="0" h="2360959" w="1656964">
                <a:moveTo>
                  <a:pt x="0" y="0"/>
                </a:moveTo>
                <a:lnTo>
                  <a:pt x="1656965" y="0"/>
                </a:lnTo>
                <a:lnTo>
                  <a:pt x="1656965" y="2360959"/>
                </a:lnTo>
                <a:lnTo>
                  <a:pt x="0" y="2360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547631" y="3531749"/>
            <a:ext cx="506533" cy="1180479"/>
          </a:xfrm>
          <a:custGeom>
            <a:rect b="b" l="l" r="r" t="t"/>
            <a:pathLst>
              <a:path extrusionOk="0" h="2360959" w="1013066">
                <a:moveTo>
                  <a:pt x="0" y="0"/>
                </a:moveTo>
                <a:lnTo>
                  <a:pt x="1013066" y="0"/>
                </a:lnTo>
                <a:lnTo>
                  <a:pt x="1013066" y="2360959"/>
                </a:lnTo>
                <a:lnTo>
                  <a:pt x="0" y="2360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8283742" y="3933278"/>
            <a:ext cx="789481" cy="769385"/>
          </a:xfrm>
          <a:custGeom>
            <a:rect b="b" l="l" r="r" t="t"/>
            <a:pathLst>
              <a:path extrusionOk="0" h="1538770" w="1578962">
                <a:moveTo>
                  <a:pt x="0" y="0"/>
                </a:moveTo>
                <a:lnTo>
                  <a:pt x="1578962" y="0"/>
                </a:lnTo>
                <a:lnTo>
                  <a:pt x="1578962" y="1538770"/>
                </a:lnTo>
                <a:lnTo>
                  <a:pt x="0" y="1538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 rot="10800000">
            <a:off x="-430040" y="1580136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6"/>
                </a:lnTo>
                <a:lnTo>
                  <a:pt x="0" y="770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/>
          <p:nvPr/>
        </p:nvSpPr>
        <p:spPr>
          <a:xfrm rot="10800000">
            <a:off x="-430040" y="3071530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7"/>
                </a:lnTo>
                <a:lnTo>
                  <a:pt x="0" y="770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 rot="10800000">
            <a:off x="-428018" y="4509914"/>
            <a:ext cx="3312116" cy="385499"/>
          </a:xfrm>
          <a:custGeom>
            <a:rect b="b" l="l" r="r" t="t"/>
            <a:pathLst>
              <a:path extrusionOk="0" h="770997" w="6624231">
                <a:moveTo>
                  <a:pt x="0" y="0"/>
                </a:moveTo>
                <a:lnTo>
                  <a:pt x="6624231" y="0"/>
                </a:lnTo>
                <a:lnTo>
                  <a:pt x="6624231" y="770996"/>
                </a:lnTo>
                <a:lnTo>
                  <a:pt x="0" y="770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0689" r="-36240" t="-924904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410491" y="3738921"/>
            <a:ext cx="642162" cy="929445"/>
          </a:xfrm>
          <a:custGeom>
            <a:rect b="b" l="l" r="r" t="t"/>
            <a:pathLst>
              <a:path extrusionOk="0" h="1858890" w="1284324">
                <a:moveTo>
                  <a:pt x="0" y="0"/>
                </a:moveTo>
                <a:lnTo>
                  <a:pt x="1284324" y="0"/>
                </a:lnTo>
                <a:lnTo>
                  <a:pt x="1284324" y="1858889"/>
                </a:lnTo>
                <a:lnTo>
                  <a:pt x="0" y="1858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-297453" y="2006185"/>
            <a:ext cx="1438494" cy="1388801"/>
          </a:xfrm>
          <a:custGeom>
            <a:rect b="b" l="l" r="r" t="t"/>
            <a:pathLst>
              <a:path extrusionOk="0" h="2777601" w="2876988">
                <a:moveTo>
                  <a:pt x="0" y="0"/>
                </a:moveTo>
                <a:lnTo>
                  <a:pt x="2876988" y="0"/>
                </a:lnTo>
                <a:lnTo>
                  <a:pt x="2876988" y="2777601"/>
                </a:lnTo>
                <a:lnTo>
                  <a:pt x="0" y="2777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1561411" y="439590"/>
            <a:ext cx="1192693" cy="1333295"/>
          </a:xfrm>
          <a:custGeom>
            <a:rect b="b" l="l" r="r" t="t"/>
            <a:pathLst>
              <a:path extrusionOk="0" h="2666589" w="2385385">
                <a:moveTo>
                  <a:pt x="0" y="0"/>
                </a:moveTo>
                <a:lnTo>
                  <a:pt x="2385386" y="0"/>
                </a:lnTo>
                <a:lnTo>
                  <a:pt x="2385386" y="2666589"/>
                </a:lnTo>
                <a:lnTo>
                  <a:pt x="0" y="2666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1181241" y="3704624"/>
            <a:ext cx="1683807" cy="998039"/>
          </a:xfrm>
          <a:custGeom>
            <a:rect b="b" l="l" r="r" t="t"/>
            <a:pathLst>
              <a:path extrusionOk="0" h="1996077" w="3367614">
                <a:moveTo>
                  <a:pt x="0" y="0"/>
                </a:moveTo>
                <a:lnTo>
                  <a:pt x="3367614" y="0"/>
                </a:lnTo>
                <a:lnTo>
                  <a:pt x="3367614" y="1996077"/>
                </a:lnTo>
                <a:lnTo>
                  <a:pt x="0" y="1996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1036630" y="2374970"/>
            <a:ext cx="1049563" cy="998039"/>
          </a:xfrm>
          <a:custGeom>
            <a:rect b="b" l="l" r="r" t="t"/>
            <a:pathLst>
              <a:path extrusionOk="0" h="1996077" w="2099125">
                <a:moveTo>
                  <a:pt x="0" y="0"/>
                </a:moveTo>
                <a:lnTo>
                  <a:pt x="2099125" y="0"/>
                </a:lnTo>
                <a:lnTo>
                  <a:pt x="2099125" y="1996077"/>
                </a:lnTo>
                <a:lnTo>
                  <a:pt x="0" y="1996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4"/>
          <p:cNvSpPr/>
          <p:nvPr/>
        </p:nvSpPr>
        <p:spPr>
          <a:xfrm>
            <a:off x="2164923" y="2239548"/>
            <a:ext cx="719174" cy="1024731"/>
          </a:xfrm>
          <a:custGeom>
            <a:rect b="b" l="l" r="r" t="t"/>
            <a:pathLst>
              <a:path extrusionOk="0" h="2049462" w="1438349">
                <a:moveTo>
                  <a:pt x="0" y="0"/>
                </a:moveTo>
                <a:lnTo>
                  <a:pt x="1438350" y="0"/>
                </a:lnTo>
                <a:lnTo>
                  <a:pt x="1438350" y="2049462"/>
                </a:lnTo>
                <a:lnTo>
                  <a:pt x="0" y="2049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4"/>
          <p:cNvSpPr/>
          <p:nvPr/>
        </p:nvSpPr>
        <p:spPr>
          <a:xfrm>
            <a:off x="-1225882" y="3840868"/>
            <a:ext cx="1549661" cy="848087"/>
          </a:xfrm>
          <a:custGeom>
            <a:rect b="b" l="l" r="r" t="t"/>
            <a:pathLst>
              <a:path extrusionOk="0" h="1696174" w="3099322">
                <a:moveTo>
                  <a:pt x="0" y="0"/>
                </a:moveTo>
                <a:lnTo>
                  <a:pt x="3099322" y="0"/>
                </a:lnTo>
                <a:lnTo>
                  <a:pt x="3099322" y="1696174"/>
                </a:lnTo>
                <a:lnTo>
                  <a:pt x="0" y="169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4"/>
          <p:cNvSpPr/>
          <p:nvPr/>
        </p:nvSpPr>
        <p:spPr>
          <a:xfrm>
            <a:off x="-767079" y="407658"/>
            <a:ext cx="1331169" cy="1452665"/>
          </a:xfrm>
          <a:custGeom>
            <a:rect b="b" l="l" r="r" t="t"/>
            <a:pathLst>
              <a:path extrusionOk="0" h="2905330" w="2662338">
                <a:moveTo>
                  <a:pt x="0" y="0"/>
                </a:moveTo>
                <a:lnTo>
                  <a:pt x="2662339" y="0"/>
                </a:lnTo>
                <a:lnTo>
                  <a:pt x="2662339" y="2905330"/>
                </a:lnTo>
                <a:lnTo>
                  <a:pt x="0" y="2905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4"/>
          <p:cNvSpPr/>
          <p:nvPr/>
        </p:nvSpPr>
        <p:spPr>
          <a:xfrm>
            <a:off x="381855" y="694352"/>
            <a:ext cx="1309550" cy="1183356"/>
          </a:xfrm>
          <a:custGeom>
            <a:rect b="b" l="l" r="r" t="t"/>
            <a:pathLst>
              <a:path extrusionOk="0" h="2366713" w="2619099">
                <a:moveTo>
                  <a:pt x="0" y="0"/>
                </a:moveTo>
                <a:lnTo>
                  <a:pt x="2619100" y="0"/>
                </a:lnTo>
                <a:lnTo>
                  <a:pt x="2619100" y="2366713"/>
                </a:lnTo>
                <a:lnTo>
                  <a:pt x="0" y="2366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p34"/>
          <p:cNvGrpSpPr/>
          <p:nvPr/>
        </p:nvGrpSpPr>
        <p:grpSpPr>
          <a:xfrm>
            <a:off x="664774" y="1014888"/>
            <a:ext cx="7814355" cy="3113675"/>
            <a:chOff x="-33" y="0"/>
            <a:chExt cx="6416780" cy="4327554"/>
          </a:xfrm>
        </p:grpSpPr>
        <p:grpSp>
          <p:nvGrpSpPr>
            <p:cNvPr id="559" name="Google Shape;559;p34"/>
            <p:cNvGrpSpPr/>
            <p:nvPr/>
          </p:nvGrpSpPr>
          <p:grpSpPr>
            <a:xfrm>
              <a:off x="-33" y="0"/>
              <a:ext cx="6416780" cy="4327554"/>
              <a:chOff x="-13" y="0"/>
              <a:chExt cx="2466041" cy="1663127"/>
            </a:xfrm>
          </p:grpSpPr>
          <p:sp>
            <p:nvSpPr>
              <p:cNvPr id="560" name="Google Shape;560;p34"/>
              <p:cNvSpPr/>
              <p:nvPr/>
            </p:nvSpPr>
            <p:spPr>
              <a:xfrm>
                <a:off x="-3" y="0"/>
                <a:ext cx="2466031" cy="1663127"/>
              </a:xfrm>
              <a:custGeom>
                <a:rect b="b" l="l" r="r" t="t"/>
                <a:pathLst>
                  <a:path extrusionOk="0" h="663261" w="2466031">
                    <a:moveTo>
                      <a:pt x="53087" y="0"/>
                    </a:moveTo>
                    <a:lnTo>
                      <a:pt x="2412944" y="0"/>
                    </a:lnTo>
                    <a:cubicBezTo>
                      <a:pt x="2427024" y="0"/>
                      <a:pt x="2440526" y="5593"/>
                      <a:pt x="2450482" y="15549"/>
                    </a:cubicBezTo>
                    <a:cubicBezTo>
                      <a:pt x="2460438" y="25504"/>
                      <a:pt x="2466031" y="39007"/>
                      <a:pt x="2466031" y="53087"/>
                    </a:cubicBezTo>
                    <a:lnTo>
                      <a:pt x="2466031" y="610174"/>
                    </a:lnTo>
                    <a:cubicBezTo>
                      <a:pt x="2466031" y="624254"/>
                      <a:pt x="2460438" y="637757"/>
                      <a:pt x="2450482" y="647712"/>
                    </a:cubicBezTo>
                    <a:cubicBezTo>
                      <a:pt x="2440526" y="657668"/>
                      <a:pt x="2427024" y="663261"/>
                      <a:pt x="2412944" y="663261"/>
                    </a:cubicBezTo>
                    <a:lnTo>
                      <a:pt x="53087" y="663261"/>
                    </a:lnTo>
                    <a:cubicBezTo>
                      <a:pt x="39007" y="663261"/>
                      <a:pt x="25504" y="657668"/>
                      <a:pt x="15549" y="647712"/>
                    </a:cubicBezTo>
                    <a:cubicBezTo>
                      <a:pt x="5593" y="637757"/>
                      <a:pt x="0" y="624254"/>
                      <a:pt x="0" y="610174"/>
                    </a:cubicBezTo>
                    <a:lnTo>
                      <a:pt x="0" y="53087"/>
                    </a:lnTo>
                    <a:cubicBezTo>
                      <a:pt x="0" y="39007"/>
                      <a:pt x="5593" y="25504"/>
                      <a:pt x="15549" y="15549"/>
                    </a:cubicBezTo>
                    <a:cubicBezTo>
                      <a:pt x="25504" y="5593"/>
                      <a:pt x="39007" y="0"/>
                      <a:pt x="53087" y="0"/>
                    </a:cubicBez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omfortaa Medium"/>
                  <a:ea typeface="Comfortaa Medium"/>
                  <a:cs typeface="Comfortaa Medium"/>
                  <a:sym typeface="Comfortaa Medium"/>
                </a:endParaRPr>
              </a:p>
            </p:txBody>
          </p:sp>
          <p:sp>
            <p:nvSpPr>
              <p:cNvPr id="561" name="Google Shape;561;p34"/>
              <p:cNvSpPr txBox="1"/>
              <p:nvPr/>
            </p:nvSpPr>
            <p:spPr>
              <a:xfrm>
                <a:off x="-13" y="852392"/>
                <a:ext cx="2466000" cy="71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050" lIns="13050" spcFirstLastPara="1" rIns="13050" wrap="square" tIns="1305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omfortaa Medium"/>
                  <a:ea typeface="Comfortaa Medium"/>
                  <a:cs typeface="Comfortaa Medium"/>
                  <a:sym typeface="Comfortaa Medium"/>
                </a:endParaRPr>
              </a:p>
            </p:txBody>
          </p:sp>
        </p:grpSp>
        <p:sp>
          <p:nvSpPr>
            <p:cNvPr id="562" name="Google Shape;562;p34"/>
            <p:cNvSpPr txBox="1"/>
            <p:nvPr/>
          </p:nvSpPr>
          <p:spPr>
            <a:xfrm>
              <a:off x="38921" y="427015"/>
              <a:ext cx="63390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FFEC9B"/>
                  </a:solidFill>
                  <a:latin typeface="Comfortaa Medium"/>
                  <a:ea typeface="Comfortaa Medium"/>
                  <a:cs typeface="Comfortaa Medium"/>
                  <a:sym typeface="Comfortaa Medium"/>
                </a:rPr>
                <a:t>School Pride Chant</a:t>
              </a:r>
              <a:endParaRPr sz="3000"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</p:grpSp>
      <p:sp>
        <p:nvSpPr>
          <p:cNvPr id="563" name="Google Shape;563;p34"/>
          <p:cNvSpPr txBox="1"/>
          <p:nvPr/>
        </p:nvSpPr>
        <p:spPr>
          <a:xfrm>
            <a:off x="953650" y="2114463"/>
            <a:ext cx="70017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 love my school, it's fun and bright,</a:t>
            </a:r>
            <a:endParaRPr sz="19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 learn and play from day to night.</a:t>
            </a:r>
            <a:endParaRPr sz="19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With friends and teachers by my side,</a:t>
            </a:r>
            <a:endParaRPr sz="19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In my school, I take great pride.</a:t>
            </a:r>
            <a:endParaRPr sz="2000">
              <a:solidFill>
                <a:srgbClr val="FFEC9B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6"/>
          <p:cNvGrpSpPr/>
          <p:nvPr/>
        </p:nvGrpSpPr>
        <p:grpSpPr>
          <a:xfrm>
            <a:off x="-808325" y="-70812"/>
            <a:ext cx="10760675" cy="5285123"/>
            <a:chOff x="0" y="0"/>
            <a:chExt cx="28695132" cy="14093662"/>
          </a:xfrm>
        </p:grpSpPr>
        <p:sp>
          <p:nvSpPr>
            <p:cNvPr id="176" name="Google Shape;176;p26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6"/>
          <p:cNvGrpSpPr/>
          <p:nvPr/>
        </p:nvGrpSpPr>
        <p:grpSpPr>
          <a:xfrm>
            <a:off x="671793" y="328732"/>
            <a:ext cx="7800416" cy="1463275"/>
            <a:chOff x="0" y="0"/>
            <a:chExt cx="20801108" cy="3902067"/>
          </a:xfrm>
        </p:grpSpPr>
        <p:sp>
          <p:nvSpPr>
            <p:cNvPr id="185" name="Google Shape;185;p26"/>
            <p:cNvSpPr/>
            <p:nvPr/>
          </p:nvSpPr>
          <p:spPr>
            <a:xfrm rot="10800000">
              <a:off x="0" y="0"/>
              <a:ext cx="10484861" cy="2121876"/>
            </a:xfrm>
            <a:custGeom>
              <a:rect b="b" l="l" r="r" t="t"/>
              <a:pathLst>
                <a:path extrusionOk="0" h="2121876" w="10484861">
                  <a:moveTo>
                    <a:pt x="0" y="0"/>
                  </a:moveTo>
                  <a:lnTo>
                    <a:pt x="10484861" y="0"/>
                  </a:lnTo>
                  <a:lnTo>
                    <a:pt x="10484861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9333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 rot="10800000">
              <a:off x="0" y="1525913"/>
              <a:ext cx="10534285" cy="2376154"/>
            </a:xfrm>
            <a:custGeom>
              <a:rect b="b" l="l" r="r" t="t"/>
              <a:pathLst>
                <a:path extrusionOk="0" h="2376154" w="10534285">
                  <a:moveTo>
                    <a:pt x="0" y="0"/>
                  </a:moveTo>
                  <a:lnTo>
                    <a:pt x="10534285" y="0"/>
                  </a:lnTo>
                  <a:lnTo>
                    <a:pt x="10534285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07881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 flipH="1" rot="10800000">
              <a:off x="10316247" y="0"/>
              <a:ext cx="10484861" cy="2121876"/>
            </a:xfrm>
            <a:custGeom>
              <a:rect b="b" l="l" r="r" t="t"/>
              <a:pathLst>
                <a:path extrusionOk="0" h="2121876" w="10484861">
                  <a:moveTo>
                    <a:pt x="10484861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10484861" y="2121876"/>
                  </a:lnTo>
                  <a:lnTo>
                    <a:pt x="10484861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9333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 flipH="1" rot="10800000">
              <a:off x="10266823" y="1525913"/>
              <a:ext cx="10534285" cy="2376154"/>
            </a:xfrm>
            <a:custGeom>
              <a:rect b="b" l="l" r="r" t="t"/>
              <a:pathLst>
                <a:path extrusionOk="0" h="2376154" w="10534285">
                  <a:moveTo>
                    <a:pt x="10534285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10534285" y="2376154"/>
                  </a:lnTo>
                  <a:lnTo>
                    <a:pt x="10534285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07881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26"/>
            <p:cNvGrpSpPr/>
            <p:nvPr/>
          </p:nvGrpSpPr>
          <p:grpSpPr>
            <a:xfrm>
              <a:off x="8375007" y="1758821"/>
              <a:ext cx="4100518" cy="1225213"/>
              <a:chOff x="0" y="-38100"/>
              <a:chExt cx="812800" cy="242860"/>
            </a:xfrm>
          </p:grpSpPr>
          <p:sp>
            <p:nvSpPr>
              <p:cNvPr id="190" name="Google Shape;190;p26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6"/>
              <p:cNvSpPr txBox="1"/>
              <p:nvPr/>
            </p:nvSpPr>
            <p:spPr>
              <a:xfrm>
                <a:off x="0" y="-38100"/>
                <a:ext cx="812800" cy="242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2" name="Google Shape;192;p26"/>
          <p:cNvGrpSpPr/>
          <p:nvPr/>
        </p:nvGrpSpPr>
        <p:grpSpPr>
          <a:xfrm>
            <a:off x="676077" y="1514285"/>
            <a:ext cx="2796079" cy="2836438"/>
            <a:chOff x="0" y="0"/>
            <a:chExt cx="7456210" cy="7563837"/>
          </a:xfrm>
        </p:grpSpPr>
        <p:sp>
          <p:nvSpPr>
            <p:cNvPr id="193" name="Google Shape;193;p26"/>
            <p:cNvSpPr/>
            <p:nvPr/>
          </p:nvSpPr>
          <p:spPr>
            <a:xfrm rot="10800000">
              <a:off x="0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 rot="10800000">
              <a:off x="0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220657"/>
                  </a:lnTo>
                  <a:lnTo>
                    <a:pt x="0" y="6220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 flipH="1" rot="10800000">
              <a:off x="3632855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382335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3823356" y="6384614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 flipH="1" rot="10800000">
              <a:off x="3632855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3823356" y="0"/>
                  </a:moveTo>
                  <a:lnTo>
                    <a:pt x="0" y="0"/>
                  </a:lnTo>
                  <a:lnTo>
                    <a:pt x="0" y="6220657"/>
                  </a:lnTo>
                  <a:lnTo>
                    <a:pt x="3823356" y="6220657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6"/>
          <p:cNvGrpSpPr/>
          <p:nvPr/>
        </p:nvGrpSpPr>
        <p:grpSpPr>
          <a:xfrm>
            <a:off x="945620" y="1987965"/>
            <a:ext cx="2256980" cy="1669797"/>
            <a:chOff x="0" y="-247650"/>
            <a:chExt cx="6018613" cy="4452793"/>
          </a:xfrm>
        </p:grpSpPr>
        <p:sp>
          <p:nvSpPr>
            <p:cNvPr id="198" name="Google Shape;198;p26"/>
            <p:cNvSpPr txBox="1"/>
            <p:nvPr/>
          </p:nvSpPr>
          <p:spPr>
            <a:xfrm>
              <a:off x="0" y="-247650"/>
              <a:ext cx="6018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0F4F8"/>
                  </a:solidFill>
                  <a:latin typeface="Comfortaa"/>
                  <a:ea typeface="Comfortaa"/>
                  <a:cs typeface="Comfortaa"/>
                  <a:sym typeface="Comfortaa"/>
                </a:rPr>
                <a:t>Define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99" name="Google Shape;199;p26"/>
            <p:cNvSpPr txBox="1"/>
            <p:nvPr/>
          </p:nvSpPr>
          <p:spPr>
            <a:xfrm>
              <a:off x="13" y="2195443"/>
              <a:ext cx="6018600" cy="20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We will define school pride.</a:t>
              </a:r>
              <a:endParaRPr sz="12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00" name="Google Shape;200;p26"/>
          <p:cNvGrpSpPr/>
          <p:nvPr/>
        </p:nvGrpSpPr>
        <p:grpSpPr>
          <a:xfrm>
            <a:off x="3173960" y="1514285"/>
            <a:ext cx="2796079" cy="2836438"/>
            <a:chOff x="0" y="0"/>
            <a:chExt cx="7456210" cy="7563837"/>
          </a:xfrm>
        </p:grpSpPr>
        <p:sp>
          <p:nvSpPr>
            <p:cNvPr id="201" name="Google Shape;201;p26"/>
            <p:cNvSpPr/>
            <p:nvPr/>
          </p:nvSpPr>
          <p:spPr>
            <a:xfrm rot="10800000">
              <a:off x="0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 rot="10800000">
              <a:off x="0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220657"/>
                  </a:lnTo>
                  <a:lnTo>
                    <a:pt x="0" y="6220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 flipH="1" rot="10800000">
              <a:off x="3632855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382335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3823356" y="6384614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 flipH="1" rot="10800000">
              <a:off x="3632855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3823356" y="0"/>
                  </a:moveTo>
                  <a:lnTo>
                    <a:pt x="0" y="0"/>
                  </a:lnTo>
                  <a:lnTo>
                    <a:pt x="0" y="6220657"/>
                  </a:lnTo>
                  <a:lnTo>
                    <a:pt x="3823356" y="6220657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6"/>
          <p:cNvGrpSpPr/>
          <p:nvPr/>
        </p:nvGrpSpPr>
        <p:grpSpPr>
          <a:xfrm>
            <a:off x="3308732" y="1987965"/>
            <a:ext cx="2526525" cy="2033580"/>
            <a:chOff x="0" y="-247650"/>
            <a:chExt cx="6737400" cy="5422878"/>
          </a:xfrm>
        </p:grpSpPr>
        <p:sp>
          <p:nvSpPr>
            <p:cNvPr id="206" name="Google Shape;206;p26"/>
            <p:cNvSpPr txBox="1"/>
            <p:nvPr/>
          </p:nvSpPr>
          <p:spPr>
            <a:xfrm>
              <a:off x="0" y="-247650"/>
              <a:ext cx="6737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0F4F8"/>
                  </a:solidFill>
                  <a:latin typeface="Comfortaa"/>
                  <a:ea typeface="Comfortaa"/>
                  <a:cs typeface="Comfortaa"/>
                  <a:sym typeface="Comfortaa"/>
                </a:rPr>
                <a:t>Identify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07" name="Google Shape;207;p26"/>
            <p:cNvSpPr txBox="1"/>
            <p:nvPr/>
          </p:nvSpPr>
          <p:spPr>
            <a:xfrm>
              <a:off x="780843" y="1382628"/>
              <a:ext cx="5175600" cy="3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We will identify elements of our school to be proud of. </a:t>
              </a:r>
              <a:endParaRPr sz="9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08" name="Google Shape;208;p26"/>
          <p:cNvGrpSpPr/>
          <p:nvPr/>
        </p:nvGrpSpPr>
        <p:grpSpPr>
          <a:xfrm>
            <a:off x="5671844" y="1514285"/>
            <a:ext cx="2796079" cy="2836438"/>
            <a:chOff x="0" y="0"/>
            <a:chExt cx="7456210" cy="7563837"/>
          </a:xfrm>
        </p:grpSpPr>
        <p:sp>
          <p:nvSpPr>
            <p:cNvPr id="209" name="Google Shape;209;p26"/>
            <p:cNvSpPr/>
            <p:nvPr/>
          </p:nvSpPr>
          <p:spPr>
            <a:xfrm rot="10800000">
              <a:off x="0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 rot="10800000">
              <a:off x="0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0" y="0"/>
                  </a:moveTo>
                  <a:lnTo>
                    <a:pt x="3823355" y="0"/>
                  </a:lnTo>
                  <a:lnTo>
                    <a:pt x="3823355" y="6220657"/>
                  </a:lnTo>
                  <a:lnTo>
                    <a:pt x="0" y="62206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 flipH="1" rot="10800000">
              <a:off x="3632855" y="0"/>
              <a:ext cx="3823355" cy="6384614"/>
            </a:xfrm>
            <a:custGeom>
              <a:rect b="b" l="l" r="r" t="t"/>
              <a:pathLst>
                <a:path extrusionOk="0" h="6384614" w="3823355">
                  <a:moveTo>
                    <a:pt x="382335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3823356" y="6384614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0087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 flipH="1" rot="10800000">
              <a:off x="3632855" y="1343180"/>
              <a:ext cx="3823355" cy="6220657"/>
            </a:xfrm>
            <a:custGeom>
              <a:rect b="b" l="l" r="r" t="t"/>
              <a:pathLst>
                <a:path extrusionOk="0" h="6220657" w="3823355">
                  <a:moveTo>
                    <a:pt x="3823356" y="0"/>
                  </a:moveTo>
                  <a:lnTo>
                    <a:pt x="0" y="0"/>
                  </a:lnTo>
                  <a:lnTo>
                    <a:pt x="0" y="6220657"/>
                  </a:lnTo>
                  <a:lnTo>
                    <a:pt x="3823356" y="6220657"/>
                  </a:lnTo>
                  <a:lnTo>
                    <a:pt x="382335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20087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26"/>
          <p:cNvGrpSpPr/>
          <p:nvPr/>
        </p:nvGrpSpPr>
        <p:grpSpPr>
          <a:xfrm>
            <a:off x="5941386" y="1987965"/>
            <a:ext cx="2285639" cy="1843910"/>
            <a:chOff x="0" y="-247650"/>
            <a:chExt cx="6095038" cy="4917093"/>
          </a:xfrm>
        </p:grpSpPr>
        <p:sp>
          <p:nvSpPr>
            <p:cNvPr id="214" name="Google Shape;214;p26"/>
            <p:cNvSpPr txBox="1"/>
            <p:nvPr/>
          </p:nvSpPr>
          <p:spPr>
            <a:xfrm>
              <a:off x="0" y="-247650"/>
              <a:ext cx="6018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0F4F8"/>
                  </a:solidFill>
                  <a:latin typeface="Comfortaa"/>
                  <a:ea typeface="Comfortaa"/>
                  <a:cs typeface="Comfortaa"/>
                  <a:sym typeface="Comfortaa"/>
                </a:rPr>
                <a:t>Apply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15" name="Google Shape;215;p26"/>
            <p:cNvSpPr txBox="1"/>
            <p:nvPr/>
          </p:nvSpPr>
          <p:spPr>
            <a:xfrm>
              <a:off x="76438" y="1382643"/>
              <a:ext cx="6018600" cy="3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7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We will show our school pride by following our PBIS matrix and using </a:t>
              </a:r>
              <a:r>
                <a:rPr lang="en" sz="13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positive</a:t>
              </a:r>
              <a:r>
                <a:rPr lang="en" sz="1300">
                  <a:solidFill>
                    <a:srgbClr val="FFEC9B"/>
                  </a:solidFill>
                  <a:latin typeface="Comfortaa"/>
                  <a:ea typeface="Comfortaa"/>
                  <a:cs typeface="Comfortaa"/>
                  <a:sym typeface="Comfortaa"/>
                </a:rPr>
                <a:t> school behavior.</a:t>
              </a:r>
              <a:endParaRPr sz="7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16" name="Google Shape;216;p26"/>
          <p:cNvSpPr txBox="1"/>
          <p:nvPr/>
        </p:nvSpPr>
        <p:spPr>
          <a:xfrm>
            <a:off x="945625" y="637300"/>
            <a:ext cx="72528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What are our goals?</a:t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7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222" name="Google Shape;222;p27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7"/>
          <p:cNvGrpSpPr/>
          <p:nvPr/>
        </p:nvGrpSpPr>
        <p:grpSpPr>
          <a:xfrm rot="464056">
            <a:off x="1550869" y="643719"/>
            <a:ext cx="6042264" cy="3856063"/>
            <a:chOff x="0" y="0"/>
            <a:chExt cx="16112702" cy="10282834"/>
          </a:xfrm>
        </p:grpSpPr>
        <p:sp>
          <p:nvSpPr>
            <p:cNvPr id="231" name="Google Shape;231;p27"/>
            <p:cNvSpPr/>
            <p:nvPr/>
          </p:nvSpPr>
          <p:spPr>
            <a:xfrm rot="10800000">
              <a:off x="0" y="0"/>
              <a:ext cx="16112702" cy="10282834"/>
            </a:xfrm>
            <a:custGeom>
              <a:rect b="b" l="l" r="r" t="t"/>
              <a:pathLst>
                <a:path extrusionOk="0" h="10282834" w="16112702">
                  <a:moveTo>
                    <a:pt x="0" y="0"/>
                  </a:moveTo>
                  <a:lnTo>
                    <a:pt x="16112702" y="0"/>
                  </a:lnTo>
                  <a:lnTo>
                    <a:pt x="16112702" y="10282834"/>
                  </a:lnTo>
                  <a:lnTo>
                    <a:pt x="0" y="102828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" name="Google Shape;232;p27"/>
            <p:cNvGrpSpPr/>
            <p:nvPr/>
          </p:nvGrpSpPr>
          <p:grpSpPr>
            <a:xfrm>
              <a:off x="11387457" y="6407366"/>
              <a:ext cx="2583556" cy="2583556"/>
              <a:chOff x="0" y="0"/>
              <a:chExt cx="812800" cy="812800"/>
            </a:xfrm>
          </p:grpSpPr>
          <p:sp>
            <p:nvSpPr>
              <p:cNvPr id="233" name="Google Shape;233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35" name="Google Shape;235;p27"/>
            <p:cNvCxnSpPr/>
            <p:nvPr/>
          </p:nvCxnSpPr>
          <p:spPr>
            <a:xfrm flipH="1" rot="10800000">
              <a:off x="776897" y="851358"/>
              <a:ext cx="14332896" cy="311680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27"/>
            <p:cNvCxnSpPr/>
            <p:nvPr/>
          </p:nvCxnSpPr>
          <p:spPr>
            <a:xfrm>
              <a:off x="776897" y="9347532"/>
              <a:ext cx="14332896" cy="0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27"/>
            <p:cNvCxnSpPr/>
            <p:nvPr/>
          </p:nvCxnSpPr>
          <p:spPr>
            <a:xfrm rot="10800000">
              <a:off x="903897" y="1045298"/>
              <a:ext cx="0" cy="8302234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27"/>
            <p:cNvCxnSpPr/>
            <p:nvPr/>
          </p:nvCxnSpPr>
          <p:spPr>
            <a:xfrm rot="10800000">
              <a:off x="15109793" y="851358"/>
              <a:ext cx="0" cy="8496174"/>
            </a:xfrm>
            <a:prstGeom prst="straightConnector1">
              <a:avLst/>
            </a:prstGeom>
            <a:noFill/>
            <a:ln cap="rnd" cmpd="sng" w="244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9" name="Google Shape;239;p27"/>
          <p:cNvSpPr txBox="1"/>
          <p:nvPr/>
        </p:nvSpPr>
        <p:spPr>
          <a:xfrm rot="464277">
            <a:off x="2129663" y="1156332"/>
            <a:ext cx="5120224" cy="908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School Pride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 rot="464118">
            <a:off x="2918955" y="2077842"/>
            <a:ext cx="3343323" cy="277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Definition</a:t>
            </a:r>
            <a:endParaRPr sz="18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241" name="Google Shape;241;p27"/>
          <p:cNvSpPr/>
          <p:nvPr/>
        </p:nvSpPr>
        <p:spPr>
          <a:xfrm rot="1769769">
            <a:off x="-562266" y="145810"/>
            <a:ext cx="2153233" cy="1178406"/>
          </a:xfrm>
          <a:custGeom>
            <a:rect b="b" l="l" r="r" t="t"/>
            <a:pathLst>
              <a:path extrusionOk="0" h="2356811" w="4306466">
                <a:moveTo>
                  <a:pt x="0" y="0"/>
                </a:moveTo>
                <a:lnTo>
                  <a:pt x="4306466" y="0"/>
                </a:lnTo>
                <a:lnTo>
                  <a:pt x="4306466" y="2356811"/>
                </a:lnTo>
                <a:lnTo>
                  <a:pt x="0" y="2356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 rot="362161">
            <a:off x="-330617" y="3972888"/>
            <a:ext cx="2465907" cy="1492995"/>
          </a:xfrm>
          <a:custGeom>
            <a:rect b="b" l="l" r="r" t="t"/>
            <a:pathLst>
              <a:path extrusionOk="0" h="2985990" w="4931815">
                <a:moveTo>
                  <a:pt x="0" y="0"/>
                </a:moveTo>
                <a:lnTo>
                  <a:pt x="4931816" y="0"/>
                </a:lnTo>
                <a:lnTo>
                  <a:pt x="4931816" y="2985990"/>
                </a:lnTo>
                <a:lnTo>
                  <a:pt x="0" y="2985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 rot="1255352">
            <a:off x="165671" y="1865159"/>
            <a:ext cx="1174636" cy="1144736"/>
          </a:xfrm>
          <a:custGeom>
            <a:rect b="b" l="l" r="r" t="t"/>
            <a:pathLst>
              <a:path extrusionOk="0" h="2289471" w="2349271">
                <a:moveTo>
                  <a:pt x="0" y="0"/>
                </a:moveTo>
                <a:lnTo>
                  <a:pt x="2349271" y="0"/>
                </a:lnTo>
                <a:lnTo>
                  <a:pt x="2349271" y="2289471"/>
                </a:lnTo>
                <a:lnTo>
                  <a:pt x="0" y="2289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 rot="-621304">
            <a:off x="2305050" y="4584914"/>
            <a:ext cx="1846235" cy="1258797"/>
          </a:xfrm>
          <a:custGeom>
            <a:rect b="b" l="l" r="r" t="t"/>
            <a:pathLst>
              <a:path extrusionOk="0" h="2517593" w="3692470">
                <a:moveTo>
                  <a:pt x="0" y="0"/>
                </a:moveTo>
                <a:lnTo>
                  <a:pt x="3692470" y="0"/>
                </a:lnTo>
                <a:lnTo>
                  <a:pt x="3692470" y="2517592"/>
                </a:lnTo>
                <a:lnTo>
                  <a:pt x="0" y="2517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 rot="-969882">
            <a:off x="7713152" y="3775604"/>
            <a:ext cx="1415335" cy="1707092"/>
          </a:xfrm>
          <a:custGeom>
            <a:rect b="b" l="l" r="r" t="t"/>
            <a:pathLst>
              <a:path extrusionOk="0" h="3414184" w="2830669">
                <a:moveTo>
                  <a:pt x="0" y="0"/>
                </a:moveTo>
                <a:lnTo>
                  <a:pt x="2830669" y="0"/>
                </a:lnTo>
                <a:lnTo>
                  <a:pt x="2830669" y="3414184"/>
                </a:lnTo>
                <a:lnTo>
                  <a:pt x="0" y="3414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7"/>
          <p:cNvGrpSpPr/>
          <p:nvPr/>
        </p:nvGrpSpPr>
        <p:grpSpPr>
          <a:xfrm rot="3173393">
            <a:off x="5970507" y="-103862"/>
            <a:ext cx="1297267" cy="1236423"/>
            <a:chOff x="0" y="0"/>
            <a:chExt cx="3459380" cy="3297127"/>
          </a:xfrm>
        </p:grpSpPr>
        <p:sp>
          <p:nvSpPr>
            <p:cNvPr id="247" name="Google Shape;247;p27"/>
            <p:cNvSpPr/>
            <p:nvPr/>
          </p:nvSpPr>
          <p:spPr>
            <a:xfrm rot="2636311">
              <a:off x="1217818" y="1368219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 rot="943989">
              <a:off x="236181" y="894058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 rot="7496643">
              <a:off x="1965871" y="-20417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7"/>
          <p:cNvGrpSpPr/>
          <p:nvPr/>
        </p:nvGrpSpPr>
        <p:grpSpPr>
          <a:xfrm rot="3245751">
            <a:off x="7907559" y="2451116"/>
            <a:ext cx="1219287" cy="1366434"/>
            <a:chOff x="0" y="0"/>
            <a:chExt cx="3251432" cy="3643822"/>
          </a:xfrm>
        </p:grpSpPr>
        <p:sp>
          <p:nvSpPr>
            <p:cNvPr id="251" name="Google Shape;251;p27"/>
            <p:cNvSpPr/>
            <p:nvPr/>
          </p:nvSpPr>
          <p:spPr>
            <a:xfrm rot="-3455618">
              <a:off x="452902" y="84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 rot="-7214148">
              <a:off x="1669546" y="999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 rot="685289">
              <a:off x="250698" y="1854302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7"/>
          <p:cNvGrpSpPr/>
          <p:nvPr/>
        </p:nvGrpSpPr>
        <p:grpSpPr>
          <a:xfrm rot="486927">
            <a:off x="-353158" y="3103417"/>
            <a:ext cx="1504635" cy="802639"/>
            <a:chOff x="0" y="0"/>
            <a:chExt cx="4012359" cy="2140371"/>
          </a:xfrm>
        </p:grpSpPr>
        <p:sp>
          <p:nvSpPr>
            <p:cNvPr id="255" name="Google Shape;255;p27"/>
            <p:cNvSpPr/>
            <p:nvPr/>
          </p:nvSpPr>
          <p:spPr>
            <a:xfrm rot="-5288697">
              <a:off x="1367869" y="-296674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8" y="0"/>
                  </a:lnTo>
                  <a:lnTo>
                    <a:pt x="846428" y="1656707"/>
                  </a:lnTo>
                  <a:lnTo>
                    <a:pt x="0" y="16567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 rot="3363711">
              <a:off x="2665631" y="-14771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 rot="6883330">
              <a:off x="506215" y="581159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7"/>
          <p:cNvSpPr/>
          <p:nvPr/>
        </p:nvSpPr>
        <p:spPr>
          <a:xfrm rot="-2131554">
            <a:off x="7928316" y="-235388"/>
            <a:ext cx="985005" cy="2295563"/>
          </a:xfrm>
          <a:custGeom>
            <a:rect b="b" l="l" r="r" t="t"/>
            <a:pathLst>
              <a:path extrusionOk="0" h="4591126" w="1970010">
                <a:moveTo>
                  <a:pt x="0" y="0"/>
                </a:moveTo>
                <a:lnTo>
                  <a:pt x="1970011" y="0"/>
                </a:lnTo>
                <a:lnTo>
                  <a:pt x="1970011" y="4591126"/>
                </a:lnTo>
                <a:lnTo>
                  <a:pt x="0" y="4591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 rot="464024">
            <a:off x="2142975" y="2562574"/>
            <a:ext cx="4826501" cy="446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D8856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Support of One’s School</a:t>
            </a:r>
            <a:endParaRPr sz="2900">
              <a:solidFill>
                <a:srgbClr val="D8856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265" name="Google Shape;265;p28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28"/>
          <p:cNvGrpSpPr/>
          <p:nvPr/>
        </p:nvGrpSpPr>
        <p:grpSpPr>
          <a:xfrm rot="10800000">
            <a:off x="977360" y="312567"/>
            <a:ext cx="7189280" cy="4518365"/>
            <a:chOff x="0" y="0"/>
            <a:chExt cx="19171412" cy="12048974"/>
          </a:xfrm>
        </p:grpSpPr>
        <p:sp>
          <p:nvSpPr>
            <p:cNvPr id="274" name="Google Shape;274;p28"/>
            <p:cNvSpPr/>
            <p:nvPr/>
          </p:nvSpPr>
          <p:spPr>
            <a:xfrm rot="10800000">
              <a:off x="0" y="0"/>
              <a:ext cx="10570976" cy="6384614"/>
            </a:xfrm>
            <a:custGeom>
              <a:rect b="b" l="l" r="r" t="t"/>
              <a:pathLst>
                <a:path extrusionOk="0" h="6384614" w="10570976">
                  <a:moveTo>
                    <a:pt x="0" y="0"/>
                  </a:moveTo>
                  <a:lnTo>
                    <a:pt x="10570976" y="0"/>
                  </a:lnTo>
                  <a:lnTo>
                    <a:pt x="10570976" y="6384614"/>
                  </a:lnTo>
                  <a:lnTo>
                    <a:pt x="0" y="63846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 rot="10800000">
              <a:off x="0" y="5828317"/>
              <a:ext cx="10570976" cy="6220657"/>
            </a:xfrm>
            <a:custGeom>
              <a:rect b="b" l="l" r="r" t="t"/>
              <a:pathLst>
                <a:path extrusionOk="0" h="6220657" w="10570976">
                  <a:moveTo>
                    <a:pt x="0" y="0"/>
                  </a:moveTo>
                  <a:lnTo>
                    <a:pt x="10570976" y="0"/>
                  </a:lnTo>
                  <a:lnTo>
                    <a:pt x="10570976" y="6220656"/>
                  </a:lnTo>
                  <a:lnTo>
                    <a:pt x="0" y="62206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 flipH="1" rot="10800000">
              <a:off x="8600436" y="0"/>
              <a:ext cx="10570976" cy="6384614"/>
            </a:xfrm>
            <a:custGeom>
              <a:rect b="b" l="l" r="r" t="t"/>
              <a:pathLst>
                <a:path extrusionOk="0" h="6384614" w="10570976">
                  <a:moveTo>
                    <a:pt x="10570976" y="0"/>
                  </a:moveTo>
                  <a:lnTo>
                    <a:pt x="0" y="0"/>
                  </a:lnTo>
                  <a:lnTo>
                    <a:pt x="0" y="6384614"/>
                  </a:lnTo>
                  <a:lnTo>
                    <a:pt x="10570976" y="6384614"/>
                  </a:lnTo>
                  <a:lnTo>
                    <a:pt x="1057097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 flipH="1" rot="10800000">
              <a:off x="8600436" y="5828317"/>
              <a:ext cx="10570976" cy="6220657"/>
            </a:xfrm>
            <a:custGeom>
              <a:rect b="b" l="l" r="r" t="t"/>
              <a:pathLst>
                <a:path extrusionOk="0" h="6220657" w="10570976">
                  <a:moveTo>
                    <a:pt x="10570976" y="0"/>
                  </a:moveTo>
                  <a:lnTo>
                    <a:pt x="0" y="0"/>
                  </a:lnTo>
                  <a:lnTo>
                    <a:pt x="0" y="6220656"/>
                  </a:lnTo>
                  <a:lnTo>
                    <a:pt x="10570976" y="6220656"/>
                  </a:lnTo>
                  <a:lnTo>
                    <a:pt x="1057097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Google Shape;278;p28"/>
            <p:cNvGrpSpPr/>
            <p:nvPr/>
          </p:nvGrpSpPr>
          <p:grpSpPr>
            <a:xfrm rot="10800000">
              <a:off x="7501728" y="5214265"/>
              <a:ext cx="4862416" cy="6080966"/>
              <a:chOff x="0" y="-38100"/>
              <a:chExt cx="1034924" cy="1294282"/>
            </a:xfrm>
          </p:grpSpPr>
          <p:sp>
            <p:nvSpPr>
              <p:cNvPr id="279" name="Google Shape;279;p28"/>
              <p:cNvSpPr/>
              <p:nvPr/>
            </p:nvSpPr>
            <p:spPr>
              <a:xfrm>
                <a:off x="0" y="0"/>
                <a:ext cx="1034924" cy="1256182"/>
              </a:xfrm>
              <a:custGeom>
                <a:rect b="b" l="l" r="r" t="t"/>
                <a:pathLst>
                  <a:path extrusionOk="0" h="1256182" w="1034924">
                    <a:moveTo>
                      <a:pt x="0" y="0"/>
                    </a:moveTo>
                    <a:lnTo>
                      <a:pt x="1034924" y="0"/>
                    </a:lnTo>
                    <a:lnTo>
                      <a:pt x="1034924" y="1256182"/>
                    </a:lnTo>
                    <a:lnTo>
                      <a:pt x="0" y="1256182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8"/>
              <p:cNvSpPr txBox="1"/>
              <p:nvPr/>
            </p:nvSpPr>
            <p:spPr>
              <a:xfrm>
                <a:off x="0" y="-38100"/>
                <a:ext cx="1034924" cy="1294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575" lIns="23575" spcFirstLastPara="1" rIns="23575" wrap="square" tIns="23575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1" name="Google Shape;281;p28"/>
          <p:cNvSpPr txBox="1"/>
          <p:nvPr/>
        </p:nvSpPr>
        <p:spPr>
          <a:xfrm>
            <a:off x="1751188" y="760792"/>
            <a:ext cx="56415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What does supporting your school look like?</a:t>
            </a:r>
            <a:endParaRPr sz="31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cxnSp>
        <p:nvCxnSpPr>
          <p:cNvPr id="282" name="Google Shape;282;p28"/>
          <p:cNvCxnSpPr/>
          <p:nvPr/>
        </p:nvCxnSpPr>
        <p:spPr>
          <a:xfrm>
            <a:off x="2085013" y="2051338"/>
            <a:ext cx="4974000" cy="46500"/>
          </a:xfrm>
          <a:prstGeom prst="straightConnector1">
            <a:avLst/>
          </a:prstGeom>
          <a:noFill/>
          <a:ln cap="rnd" cmpd="sng" w="47625">
            <a:solidFill>
              <a:srgbClr val="F0F4F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83" name="Google Shape;283;p28"/>
          <p:cNvSpPr txBox="1"/>
          <p:nvPr/>
        </p:nvSpPr>
        <p:spPr>
          <a:xfrm>
            <a:off x="1459675" y="2097850"/>
            <a:ext cx="62247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Joining in school events with your family. 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Wearing school colors.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Representing your school by being kind to others and doing your best work.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Encouraging others. 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Speak respectfully to others.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Celebrate what is happening at your school.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Comfortaa Medium"/>
              <a:buChar char="●"/>
            </a:pPr>
            <a:r>
              <a:rPr lang="en">
                <a:solidFill>
                  <a:srgbClr val="FFE59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Taking care of school property and keeping your building clean. </a:t>
            </a:r>
            <a:endParaRPr>
              <a:solidFill>
                <a:srgbClr val="FFE59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284" name="Google Shape;284;p28"/>
          <p:cNvGrpSpPr/>
          <p:nvPr/>
        </p:nvGrpSpPr>
        <p:grpSpPr>
          <a:xfrm>
            <a:off x="8309553" y="219876"/>
            <a:ext cx="2732060" cy="1673885"/>
            <a:chOff x="0" y="0"/>
            <a:chExt cx="7285495" cy="4463693"/>
          </a:xfrm>
        </p:grpSpPr>
        <p:sp>
          <p:nvSpPr>
            <p:cNvPr id="285" name="Google Shape;285;p28"/>
            <p:cNvSpPr/>
            <p:nvPr/>
          </p:nvSpPr>
          <p:spPr>
            <a:xfrm rot="-804272">
              <a:off x="410493" y="348739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0" y="0"/>
                  </a:moveTo>
                  <a:lnTo>
                    <a:pt x="3451223" y="0"/>
                  </a:lnTo>
                  <a:lnTo>
                    <a:pt x="3451223" y="3766216"/>
                  </a:lnTo>
                  <a:lnTo>
                    <a:pt x="0" y="3766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8"/>
          <p:cNvGrpSpPr/>
          <p:nvPr/>
        </p:nvGrpSpPr>
        <p:grpSpPr>
          <a:xfrm>
            <a:off x="8309553" y="1734807"/>
            <a:ext cx="2732060" cy="1673885"/>
            <a:chOff x="0" y="0"/>
            <a:chExt cx="7285495" cy="4463693"/>
          </a:xfrm>
        </p:grpSpPr>
        <p:sp>
          <p:nvSpPr>
            <p:cNvPr id="288" name="Google Shape;288;p28"/>
            <p:cNvSpPr/>
            <p:nvPr/>
          </p:nvSpPr>
          <p:spPr>
            <a:xfrm rot="-804272">
              <a:off x="410493" y="348739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0" y="0"/>
                  </a:moveTo>
                  <a:lnTo>
                    <a:pt x="3451223" y="0"/>
                  </a:lnTo>
                  <a:lnTo>
                    <a:pt x="3451223" y="3766216"/>
                  </a:lnTo>
                  <a:lnTo>
                    <a:pt x="0" y="3766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8"/>
          <p:cNvGrpSpPr/>
          <p:nvPr/>
        </p:nvGrpSpPr>
        <p:grpSpPr>
          <a:xfrm>
            <a:off x="8309553" y="3249738"/>
            <a:ext cx="2732060" cy="1673885"/>
            <a:chOff x="0" y="0"/>
            <a:chExt cx="7285495" cy="4463693"/>
          </a:xfrm>
        </p:grpSpPr>
        <p:sp>
          <p:nvSpPr>
            <p:cNvPr id="291" name="Google Shape;291;p28"/>
            <p:cNvSpPr/>
            <p:nvPr/>
          </p:nvSpPr>
          <p:spPr>
            <a:xfrm rot="-804272">
              <a:off x="410493" y="348739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0" y="0"/>
                  </a:moveTo>
                  <a:lnTo>
                    <a:pt x="3451223" y="0"/>
                  </a:lnTo>
                  <a:lnTo>
                    <a:pt x="3451223" y="3766216"/>
                  </a:lnTo>
                  <a:lnTo>
                    <a:pt x="0" y="3766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8"/>
          <p:cNvGrpSpPr/>
          <p:nvPr/>
        </p:nvGrpSpPr>
        <p:grpSpPr>
          <a:xfrm>
            <a:off x="-1897575" y="219877"/>
            <a:ext cx="2732061" cy="1659487"/>
            <a:chOff x="0" y="1"/>
            <a:chExt cx="7285495" cy="4425297"/>
          </a:xfrm>
        </p:grpSpPr>
        <p:sp>
          <p:nvSpPr>
            <p:cNvPr id="294" name="Google Shape;294;p28"/>
            <p:cNvSpPr/>
            <p:nvPr/>
          </p:nvSpPr>
          <p:spPr>
            <a:xfrm flipH="1" rot="751852">
              <a:off x="3466808" y="329542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3451222" y="0"/>
                  </a:moveTo>
                  <a:lnTo>
                    <a:pt x="0" y="0"/>
                  </a:lnTo>
                  <a:lnTo>
                    <a:pt x="0" y="3766215"/>
                  </a:lnTo>
                  <a:lnTo>
                    <a:pt x="3451222" y="3766215"/>
                  </a:lnTo>
                  <a:lnTo>
                    <a:pt x="34512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8"/>
          <p:cNvGrpSpPr/>
          <p:nvPr/>
        </p:nvGrpSpPr>
        <p:grpSpPr>
          <a:xfrm>
            <a:off x="-1897575" y="1742007"/>
            <a:ext cx="2732061" cy="1659487"/>
            <a:chOff x="0" y="1"/>
            <a:chExt cx="7285495" cy="4425297"/>
          </a:xfrm>
        </p:grpSpPr>
        <p:sp>
          <p:nvSpPr>
            <p:cNvPr id="297" name="Google Shape;297;p28"/>
            <p:cNvSpPr/>
            <p:nvPr/>
          </p:nvSpPr>
          <p:spPr>
            <a:xfrm flipH="1" rot="751852">
              <a:off x="3466808" y="329542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3451222" y="0"/>
                  </a:moveTo>
                  <a:lnTo>
                    <a:pt x="0" y="0"/>
                  </a:lnTo>
                  <a:lnTo>
                    <a:pt x="0" y="3766215"/>
                  </a:lnTo>
                  <a:lnTo>
                    <a:pt x="3451222" y="3766215"/>
                  </a:lnTo>
                  <a:lnTo>
                    <a:pt x="34512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-1897575" y="3264137"/>
            <a:ext cx="2732061" cy="1659487"/>
            <a:chOff x="0" y="1"/>
            <a:chExt cx="7285495" cy="4425297"/>
          </a:xfrm>
        </p:grpSpPr>
        <p:sp>
          <p:nvSpPr>
            <p:cNvPr id="300" name="Google Shape;300;p28"/>
            <p:cNvSpPr/>
            <p:nvPr/>
          </p:nvSpPr>
          <p:spPr>
            <a:xfrm flipH="1" rot="751852">
              <a:off x="3466808" y="329542"/>
              <a:ext cx="3451223" cy="3766215"/>
            </a:xfrm>
            <a:custGeom>
              <a:rect b="b" l="l" r="r" t="t"/>
              <a:pathLst>
                <a:path extrusionOk="0" h="3766215" w="3451223">
                  <a:moveTo>
                    <a:pt x="3451222" y="0"/>
                  </a:moveTo>
                  <a:lnTo>
                    <a:pt x="0" y="0"/>
                  </a:lnTo>
                  <a:lnTo>
                    <a:pt x="0" y="3766215"/>
                  </a:lnTo>
                  <a:lnTo>
                    <a:pt x="3451222" y="3766215"/>
                  </a:lnTo>
                  <a:lnTo>
                    <a:pt x="34512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 rot="10800000">
              <a:off x="0" y="3464727"/>
              <a:ext cx="7285495" cy="847961"/>
            </a:xfrm>
            <a:custGeom>
              <a:rect b="b" l="l" r="r" t="t"/>
              <a:pathLst>
                <a:path extrusionOk="0" h="847961" w="7285495">
                  <a:moveTo>
                    <a:pt x="0" y="0"/>
                  </a:moveTo>
                  <a:lnTo>
                    <a:pt x="7285495" y="0"/>
                  </a:lnTo>
                  <a:lnTo>
                    <a:pt x="7285495" y="847962"/>
                  </a:lnTo>
                  <a:lnTo>
                    <a:pt x="0" y="8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50689" r="-36240" t="-92490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9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307" name="Google Shape;307;p29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9"/>
          <p:cNvGrpSpPr/>
          <p:nvPr/>
        </p:nvGrpSpPr>
        <p:grpSpPr>
          <a:xfrm rot="-1254944">
            <a:off x="1988374" y="4057631"/>
            <a:ext cx="2244942" cy="2110245"/>
            <a:chOff x="0" y="0"/>
            <a:chExt cx="5986510" cy="5627320"/>
          </a:xfrm>
        </p:grpSpPr>
        <p:sp>
          <p:nvSpPr>
            <p:cNvPr id="316" name="Google Shape;316;p29"/>
            <p:cNvSpPr/>
            <p:nvPr/>
          </p:nvSpPr>
          <p:spPr>
            <a:xfrm>
              <a:off x="0" y="0"/>
              <a:ext cx="5986510" cy="5627320"/>
            </a:xfrm>
            <a:custGeom>
              <a:rect b="b" l="l" r="r" t="t"/>
              <a:pathLst>
                <a:path extrusionOk="0" h="5627320" w="5986510">
                  <a:moveTo>
                    <a:pt x="0" y="0"/>
                  </a:moveTo>
                  <a:lnTo>
                    <a:pt x="5986510" y="0"/>
                  </a:lnTo>
                  <a:lnTo>
                    <a:pt x="5986510" y="5627320"/>
                  </a:lnTo>
                  <a:lnTo>
                    <a:pt x="0" y="5627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 rot="6507196">
              <a:off x="2133458" y="1297887"/>
              <a:ext cx="1115842" cy="1888505"/>
            </a:xfrm>
            <a:custGeom>
              <a:rect b="b" l="l" r="r" t="t"/>
              <a:pathLst>
                <a:path extrusionOk="0" h="1888505" w="1115842">
                  <a:moveTo>
                    <a:pt x="569319" y="1888506"/>
                  </a:moveTo>
                  <a:lnTo>
                    <a:pt x="0" y="182369"/>
                  </a:lnTo>
                  <a:lnTo>
                    <a:pt x="546523" y="0"/>
                  </a:lnTo>
                  <a:lnTo>
                    <a:pt x="1115842" y="1706137"/>
                  </a:lnTo>
                  <a:lnTo>
                    <a:pt x="569319" y="188850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2042" l="-43730" r="-657487" t="-63015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9"/>
          <p:cNvSpPr/>
          <p:nvPr/>
        </p:nvSpPr>
        <p:spPr>
          <a:xfrm rot="-2700000">
            <a:off x="6028729" y="4401955"/>
            <a:ext cx="483882" cy="725164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7"/>
                </a:lnTo>
                <a:lnTo>
                  <a:pt x="0" y="1450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9"/>
          <p:cNvSpPr/>
          <p:nvPr/>
        </p:nvSpPr>
        <p:spPr>
          <a:xfrm rot="-3968397">
            <a:off x="5326164" y="4736200"/>
            <a:ext cx="483882" cy="725164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9"/>
          <p:cNvSpPr/>
          <p:nvPr/>
        </p:nvSpPr>
        <p:spPr>
          <a:xfrm rot="2453237">
            <a:off x="4673582" y="4458970"/>
            <a:ext cx="483882" cy="725164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/>
          <p:nvPr/>
        </p:nvSpPr>
        <p:spPr>
          <a:xfrm rot="-1222757">
            <a:off x="339294" y="2810755"/>
            <a:ext cx="882528" cy="2056740"/>
          </a:xfrm>
          <a:custGeom>
            <a:rect b="b" l="l" r="r" t="t"/>
            <a:pathLst>
              <a:path extrusionOk="0" h="4113479" w="1765056">
                <a:moveTo>
                  <a:pt x="0" y="0"/>
                </a:moveTo>
                <a:lnTo>
                  <a:pt x="1765056" y="0"/>
                </a:lnTo>
                <a:lnTo>
                  <a:pt x="1765056" y="4113479"/>
                </a:lnTo>
                <a:lnTo>
                  <a:pt x="0" y="411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/>
          <p:nvPr/>
        </p:nvSpPr>
        <p:spPr>
          <a:xfrm rot="1405676">
            <a:off x="7839613" y="1456389"/>
            <a:ext cx="1294154" cy="1261212"/>
          </a:xfrm>
          <a:custGeom>
            <a:rect b="b" l="l" r="r" t="t"/>
            <a:pathLst>
              <a:path extrusionOk="0" h="2522425" w="2588309">
                <a:moveTo>
                  <a:pt x="0" y="0"/>
                </a:moveTo>
                <a:lnTo>
                  <a:pt x="2588310" y="0"/>
                </a:lnTo>
                <a:lnTo>
                  <a:pt x="2588310" y="2522425"/>
                </a:lnTo>
                <a:lnTo>
                  <a:pt x="0" y="2522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8326992" y="2606427"/>
            <a:ext cx="1634015" cy="1553800"/>
          </a:xfrm>
          <a:custGeom>
            <a:rect b="b" l="l" r="r" t="t"/>
            <a:pathLst>
              <a:path extrusionOk="0" h="3107599" w="3268029">
                <a:moveTo>
                  <a:pt x="0" y="0"/>
                </a:moveTo>
                <a:lnTo>
                  <a:pt x="3268030" y="0"/>
                </a:lnTo>
                <a:lnTo>
                  <a:pt x="3268030" y="3107599"/>
                </a:lnTo>
                <a:lnTo>
                  <a:pt x="0" y="3107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29"/>
          <p:cNvGrpSpPr/>
          <p:nvPr/>
        </p:nvGrpSpPr>
        <p:grpSpPr>
          <a:xfrm>
            <a:off x="-163187" y="1186793"/>
            <a:ext cx="1557808" cy="1484744"/>
            <a:chOff x="0" y="0"/>
            <a:chExt cx="4154155" cy="3959316"/>
          </a:xfrm>
        </p:grpSpPr>
        <p:sp>
          <p:nvSpPr>
            <p:cNvPr id="325" name="Google Shape;325;p29"/>
            <p:cNvSpPr/>
            <p:nvPr/>
          </p:nvSpPr>
          <p:spPr>
            <a:xfrm rot="2636311">
              <a:off x="1462402" y="1643009"/>
              <a:ext cx="1110406" cy="2245307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 rot="943989">
              <a:off x="283615" y="1073619"/>
              <a:ext cx="1110406" cy="2245307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7"/>
                  </a:lnTo>
                  <a:lnTo>
                    <a:pt x="0" y="22453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 rot="7496643">
              <a:off x="2360693" y="-24518"/>
              <a:ext cx="1110406" cy="2245307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9"/>
          <p:cNvSpPr/>
          <p:nvPr/>
        </p:nvSpPr>
        <p:spPr>
          <a:xfrm rot="147362">
            <a:off x="6906010" y="3877746"/>
            <a:ext cx="1842995" cy="1887611"/>
          </a:xfrm>
          <a:custGeom>
            <a:rect b="b" l="l" r="r" t="t"/>
            <a:pathLst>
              <a:path extrusionOk="0" h="3775221" w="3685989">
                <a:moveTo>
                  <a:pt x="0" y="0"/>
                </a:moveTo>
                <a:lnTo>
                  <a:pt x="3685989" y="0"/>
                </a:lnTo>
                <a:lnTo>
                  <a:pt x="3685989" y="3775221"/>
                </a:lnTo>
                <a:lnTo>
                  <a:pt x="0" y="37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/>
          <p:nvPr/>
        </p:nvSpPr>
        <p:spPr>
          <a:xfrm rot="1556017">
            <a:off x="7789969" y="36163"/>
            <a:ext cx="1402680" cy="956373"/>
          </a:xfrm>
          <a:custGeom>
            <a:rect b="b" l="l" r="r" t="t"/>
            <a:pathLst>
              <a:path extrusionOk="0" h="1912745" w="2805360">
                <a:moveTo>
                  <a:pt x="0" y="0"/>
                </a:moveTo>
                <a:lnTo>
                  <a:pt x="2805359" y="0"/>
                </a:lnTo>
                <a:lnTo>
                  <a:pt x="2805359" y="1912746"/>
                </a:lnTo>
                <a:lnTo>
                  <a:pt x="0" y="191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 rot="-1093455">
            <a:off x="18833" y="-339123"/>
            <a:ext cx="1250476" cy="1364606"/>
          </a:xfrm>
          <a:custGeom>
            <a:rect b="b" l="l" r="r" t="t"/>
            <a:pathLst>
              <a:path extrusionOk="0" h="2729212" w="2500951">
                <a:moveTo>
                  <a:pt x="0" y="0"/>
                </a:moveTo>
                <a:lnTo>
                  <a:pt x="2500951" y="0"/>
                </a:lnTo>
                <a:lnTo>
                  <a:pt x="2500951" y="2729213"/>
                </a:lnTo>
                <a:lnTo>
                  <a:pt x="0" y="272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29"/>
          <p:cNvGrpSpPr/>
          <p:nvPr/>
        </p:nvGrpSpPr>
        <p:grpSpPr>
          <a:xfrm>
            <a:off x="1247350" y="-52268"/>
            <a:ext cx="6649300" cy="1463275"/>
            <a:chOff x="0" y="0"/>
            <a:chExt cx="17731466" cy="3902067"/>
          </a:xfrm>
        </p:grpSpPr>
        <p:sp>
          <p:nvSpPr>
            <p:cNvPr id="332" name="Google Shape;332;p29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5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81" l="-22735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5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81" l="-22735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29"/>
            <p:cNvGrpSpPr/>
            <p:nvPr/>
          </p:nvGrpSpPr>
          <p:grpSpPr>
            <a:xfrm>
              <a:off x="7052652" y="1758821"/>
              <a:ext cx="4100518" cy="1225213"/>
              <a:chOff x="0" y="-38100"/>
              <a:chExt cx="812800" cy="242860"/>
            </a:xfrm>
          </p:grpSpPr>
          <p:sp>
            <p:nvSpPr>
              <p:cNvPr id="337" name="Google Shape;337;p29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9"/>
              <p:cNvSpPr txBox="1"/>
              <p:nvPr/>
            </p:nvSpPr>
            <p:spPr>
              <a:xfrm>
                <a:off x="0" y="-38100"/>
                <a:ext cx="812800" cy="242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9" name="Google Shape;339;p29"/>
          <p:cNvSpPr txBox="1"/>
          <p:nvPr/>
        </p:nvSpPr>
        <p:spPr>
          <a:xfrm>
            <a:off x="1247357" y="169902"/>
            <a:ext cx="67167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School Pride </a:t>
            </a:r>
            <a:endParaRPr sz="72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340" name="Google Shape;340;p29" title="September | School Pride | Elementary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7250" y="1186800"/>
            <a:ext cx="7269500" cy="40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0"/>
          <p:cNvGrpSpPr/>
          <p:nvPr/>
        </p:nvGrpSpPr>
        <p:grpSpPr>
          <a:xfrm>
            <a:off x="-808350" y="-70812"/>
            <a:ext cx="10760675" cy="5285123"/>
            <a:chOff x="0" y="0"/>
            <a:chExt cx="28695132" cy="14093662"/>
          </a:xfrm>
        </p:grpSpPr>
        <p:sp>
          <p:nvSpPr>
            <p:cNvPr id="346" name="Google Shape;346;p30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30"/>
          <p:cNvSpPr/>
          <p:nvPr/>
        </p:nvSpPr>
        <p:spPr>
          <a:xfrm rot="292476">
            <a:off x="3646429" y="100919"/>
            <a:ext cx="1643398" cy="1562722"/>
          </a:xfrm>
          <a:custGeom>
            <a:rect b="b" l="l" r="r" t="t"/>
            <a:pathLst>
              <a:path extrusionOk="0" h="3125444" w="3286796">
                <a:moveTo>
                  <a:pt x="0" y="0"/>
                </a:moveTo>
                <a:lnTo>
                  <a:pt x="3286796" y="0"/>
                </a:lnTo>
                <a:lnTo>
                  <a:pt x="3286796" y="3125444"/>
                </a:lnTo>
                <a:lnTo>
                  <a:pt x="0" y="312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0"/>
          <p:cNvSpPr/>
          <p:nvPr/>
        </p:nvSpPr>
        <p:spPr>
          <a:xfrm rot="-1332712">
            <a:off x="8318630" y="-266957"/>
            <a:ext cx="1309660" cy="1276324"/>
          </a:xfrm>
          <a:custGeom>
            <a:rect b="b" l="l" r="r" t="t"/>
            <a:pathLst>
              <a:path extrusionOk="0" h="2552647" w="2619320">
                <a:moveTo>
                  <a:pt x="0" y="0"/>
                </a:moveTo>
                <a:lnTo>
                  <a:pt x="2619320" y="0"/>
                </a:lnTo>
                <a:lnTo>
                  <a:pt x="2619320" y="2552646"/>
                </a:lnTo>
                <a:lnTo>
                  <a:pt x="0" y="2552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"/>
          <p:cNvSpPr/>
          <p:nvPr/>
        </p:nvSpPr>
        <p:spPr>
          <a:xfrm rot="482926">
            <a:off x="6052463" y="-78042"/>
            <a:ext cx="1852226" cy="714755"/>
          </a:xfrm>
          <a:custGeom>
            <a:rect b="b" l="l" r="r" t="t"/>
            <a:pathLst>
              <a:path extrusionOk="0" h="1429510" w="3704452">
                <a:moveTo>
                  <a:pt x="0" y="0"/>
                </a:moveTo>
                <a:lnTo>
                  <a:pt x="3704452" y="0"/>
                </a:lnTo>
                <a:lnTo>
                  <a:pt x="3704452" y="1429510"/>
                </a:lnTo>
                <a:lnTo>
                  <a:pt x="0" y="142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1819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0"/>
          <p:cNvSpPr/>
          <p:nvPr/>
        </p:nvSpPr>
        <p:spPr>
          <a:xfrm rot="-1043390">
            <a:off x="4141838" y="4456361"/>
            <a:ext cx="2015608" cy="1374278"/>
          </a:xfrm>
          <a:custGeom>
            <a:rect b="b" l="l" r="r" t="t"/>
            <a:pathLst>
              <a:path extrusionOk="0" h="2748556" w="4031216">
                <a:moveTo>
                  <a:pt x="0" y="0"/>
                </a:moveTo>
                <a:lnTo>
                  <a:pt x="4031215" y="0"/>
                </a:lnTo>
                <a:lnTo>
                  <a:pt x="4031215" y="2748556"/>
                </a:lnTo>
                <a:lnTo>
                  <a:pt x="0" y="2748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0"/>
          <p:cNvSpPr/>
          <p:nvPr/>
        </p:nvSpPr>
        <p:spPr>
          <a:xfrm rot="1360145">
            <a:off x="8102739" y="2807803"/>
            <a:ext cx="942618" cy="2196781"/>
          </a:xfrm>
          <a:custGeom>
            <a:rect b="b" l="l" r="r" t="t"/>
            <a:pathLst>
              <a:path extrusionOk="0" h="4393561" w="1885237">
                <a:moveTo>
                  <a:pt x="0" y="0"/>
                </a:moveTo>
                <a:lnTo>
                  <a:pt x="1885237" y="0"/>
                </a:lnTo>
                <a:lnTo>
                  <a:pt x="1885237" y="4393560"/>
                </a:lnTo>
                <a:lnTo>
                  <a:pt x="0" y="4393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0"/>
          <p:cNvSpPr/>
          <p:nvPr/>
        </p:nvSpPr>
        <p:spPr>
          <a:xfrm rot="970026">
            <a:off x="-436158" y="3657692"/>
            <a:ext cx="1610855" cy="1942917"/>
          </a:xfrm>
          <a:custGeom>
            <a:rect b="b" l="l" r="r" t="t"/>
            <a:pathLst>
              <a:path extrusionOk="0" h="3885834" w="3221709">
                <a:moveTo>
                  <a:pt x="0" y="0"/>
                </a:moveTo>
                <a:lnTo>
                  <a:pt x="3221710" y="0"/>
                </a:lnTo>
                <a:lnTo>
                  <a:pt x="3221710" y="3885834"/>
                </a:lnTo>
                <a:lnTo>
                  <a:pt x="0" y="3885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0"/>
          <p:cNvSpPr/>
          <p:nvPr/>
        </p:nvSpPr>
        <p:spPr>
          <a:xfrm rot="-995672">
            <a:off x="-43311" y="-556690"/>
            <a:ext cx="1803427" cy="1968025"/>
          </a:xfrm>
          <a:custGeom>
            <a:rect b="b" l="l" r="r" t="t"/>
            <a:pathLst>
              <a:path extrusionOk="0" h="3936050" w="3606853">
                <a:moveTo>
                  <a:pt x="0" y="0"/>
                </a:moveTo>
                <a:lnTo>
                  <a:pt x="3606853" y="0"/>
                </a:lnTo>
                <a:lnTo>
                  <a:pt x="3606853" y="3936050"/>
                </a:lnTo>
                <a:lnTo>
                  <a:pt x="0" y="393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30"/>
          <p:cNvGrpSpPr/>
          <p:nvPr/>
        </p:nvGrpSpPr>
        <p:grpSpPr>
          <a:xfrm>
            <a:off x="6309016" y="4266271"/>
            <a:ext cx="1297267" cy="1236423"/>
            <a:chOff x="0" y="0"/>
            <a:chExt cx="3459380" cy="3297127"/>
          </a:xfrm>
        </p:grpSpPr>
        <p:sp>
          <p:nvSpPr>
            <p:cNvPr id="362" name="Google Shape;362;p30"/>
            <p:cNvSpPr/>
            <p:nvPr/>
          </p:nvSpPr>
          <p:spPr>
            <a:xfrm rot="2636311">
              <a:off x="1217818" y="1368219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 rot="943989">
              <a:off x="236181" y="894058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 rot="7496643">
              <a:off x="1965871" y="-20417"/>
              <a:ext cx="924693" cy="1869783"/>
            </a:xfrm>
            <a:custGeom>
              <a:rect b="b" l="l" r="r" t="t"/>
              <a:pathLst>
                <a:path extrusionOk="0" h="1869783" w="924693">
                  <a:moveTo>
                    <a:pt x="0" y="0"/>
                  </a:moveTo>
                  <a:lnTo>
                    <a:pt x="924693" y="0"/>
                  </a:lnTo>
                  <a:lnTo>
                    <a:pt x="924693" y="1869783"/>
                  </a:lnTo>
                  <a:lnTo>
                    <a:pt x="0" y="1869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30"/>
          <p:cNvGrpSpPr/>
          <p:nvPr/>
        </p:nvGrpSpPr>
        <p:grpSpPr>
          <a:xfrm rot="3245751">
            <a:off x="2352491" y="-255894"/>
            <a:ext cx="1219287" cy="1366434"/>
            <a:chOff x="0" y="0"/>
            <a:chExt cx="3251432" cy="3643822"/>
          </a:xfrm>
        </p:grpSpPr>
        <p:sp>
          <p:nvSpPr>
            <p:cNvPr id="366" name="Google Shape;366;p30"/>
            <p:cNvSpPr/>
            <p:nvPr/>
          </p:nvSpPr>
          <p:spPr>
            <a:xfrm rot="-3455618">
              <a:off x="452902" y="84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 rot="-7214148">
              <a:off x="1669546" y="999106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 rot="685289">
              <a:off x="250698" y="1854302"/>
              <a:ext cx="1130596" cy="1694354"/>
            </a:xfrm>
            <a:custGeom>
              <a:rect b="b" l="l" r="r" t="t"/>
              <a:pathLst>
                <a:path extrusionOk="0" h="1694354" w="1130596">
                  <a:moveTo>
                    <a:pt x="0" y="0"/>
                  </a:moveTo>
                  <a:lnTo>
                    <a:pt x="1130596" y="0"/>
                  </a:lnTo>
                  <a:lnTo>
                    <a:pt x="1130596" y="1694354"/>
                  </a:lnTo>
                  <a:lnTo>
                    <a:pt x="0" y="1694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30"/>
          <p:cNvGrpSpPr/>
          <p:nvPr/>
        </p:nvGrpSpPr>
        <p:grpSpPr>
          <a:xfrm rot="486927">
            <a:off x="2319299" y="4700055"/>
            <a:ext cx="1504635" cy="802639"/>
            <a:chOff x="0" y="0"/>
            <a:chExt cx="4012359" cy="2140371"/>
          </a:xfrm>
        </p:grpSpPr>
        <p:sp>
          <p:nvSpPr>
            <p:cNvPr id="370" name="Google Shape;370;p30"/>
            <p:cNvSpPr/>
            <p:nvPr/>
          </p:nvSpPr>
          <p:spPr>
            <a:xfrm rot="-5288697">
              <a:off x="1367869" y="-296674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8" y="0"/>
                  </a:lnTo>
                  <a:lnTo>
                    <a:pt x="846428" y="1656707"/>
                  </a:lnTo>
                  <a:lnTo>
                    <a:pt x="0" y="16567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 rot="3363711">
              <a:off x="2665631" y="-14771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 rot="6883330">
              <a:off x="506215" y="581159"/>
              <a:ext cx="846427" cy="1656708"/>
            </a:xfrm>
            <a:custGeom>
              <a:rect b="b" l="l" r="r" t="t"/>
              <a:pathLst>
                <a:path extrusionOk="0" h="1656708" w="846427">
                  <a:moveTo>
                    <a:pt x="0" y="0"/>
                  </a:moveTo>
                  <a:lnTo>
                    <a:pt x="846427" y="0"/>
                  </a:lnTo>
                  <a:lnTo>
                    <a:pt x="846427" y="1656708"/>
                  </a:lnTo>
                  <a:lnTo>
                    <a:pt x="0" y="1656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30"/>
          <p:cNvGrpSpPr/>
          <p:nvPr/>
        </p:nvGrpSpPr>
        <p:grpSpPr>
          <a:xfrm rot="-26607">
            <a:off x="462891" y="1160970"/>
            <a:ext cx="2290556" cy="1679337"/>
            <a:chOff x="0" y="0"/>
            <a:chExt cx="8864117" cy="9942787"/>
          </a:xfrm>
        </p:grpSpPr>
        <p:sp>
          <p:nvSpPr>
            <p:cNvPr id="374" name="Google Shape;374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6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6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30"/>
          <p:cNvGrpSpPr/>
          <p:nvPr/>
        </p:nvGrpSpPr>
        <p:grpSpPr>
          <a:xfrm rot="-27501">
            <a:off x="2106609" y="69033"/>
            <a:ext cx="4875420" cy="845137"/>
            <a:chOff x="0" y="0"/>
            <a:chExt cx="8864117" cy="9942787"/>
          </a:xfrm>
        </p:grpSpPr>
        <p:sp>
          <p:nvSpPr>
            <p:cNvPr id="379" name="Google Shape;379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30"/>
          <p:cNvSpPr txBox="1"/>
          <p:nvPr/>
        </p:nvSpPr>
        <p:spPr>
          <a:xfrm>
            <a:off x="2342688" y="162500"/>
            <a:ext cx="4458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All about Our School</a:t>
            </a:r>
            <a:endParaRPr sz="3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384" name="Google Shape;384;p30"/>
          <p:cNvGrpSpPr/>
          <p:nvPr/>
        </p:nvGrpSpPr>
        <p:grpSpPr>
          <a:xfrm rot="-26607">
            <a:off x="1681941" y="3076461"/>
            <a:ext cx="2290556" cy="1659451"/>
            <a:chOff x="0" y="0"/>
            <a:chExt cx="8864117" cy="9942787"/>
          </a:xfrm>
        </p:grpSpPr>
        <p:sp>
          <p:nvSpPr>
            <p:cNvPr id="385" name="Google Shape;385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30"/>
          <p:cNvGrpSpPr/>
          <p:nvPr/>
        </p:nvGrpSpPr>
        <p:grpSpPr>
          <a:xfrm rot="-27723">
            <a:off x="6037566" y="2931995"/>
            <a:ext cx="2088454" cy="1657463"/>
            <a:chOff x="0" y="0"/>
            <a:chExt cx="8864117" cy="9942787"/>
          </a:xfrm>
        </p:grpSpPr>
        <p:sp>
          <p:nvSpPr>
            <p:cNvPr id="390" name="Google Shape;390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30"/>
          <p:cNvSpPr txBox="1"/>
          <p:nvPr/>
        </p:nvSpPr>
        <p:spPr>
          <a:xfrm>
            <a:off x="383125" y="1308463"/>
            <a:ext cx="24501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What are our School Colors?</a:t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1602175" y="3114938"/>
            <a:ext cx="24501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Who was our school named after?</a:t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6037638" y="3003825"/>
            <a:ext cx="20883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What is our school Mascot?</a:t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397" name="Google Shape;397;p30"/>
          <p:cNvGrpSpPr/>
          <p:nvPr/>
        </p:nvGrpSpPr>
        <p:grpSpPr>
          <a:xfrm rot="-27768">
            <a:off x="4052227" y="1100398"/>
            <a:ext cx="2194827" cy="1656468"/>
            <a:chOff x="0" y="0"/>
            <a:chExt cx="8864117" cy="9942787"/>
          </a:xfrm>
        </p:grpSpPr>
        <p:sp>
          <p:nvSpPr>
            <p:cNvPr id="398" name="Google Shape;398;p30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30"/>
          <p:cNvSpPr txBox="1"/>
          <p:nvPr/>
        </p:nvSpPr>
        <p:spPr>
          <a:xfrm>
            <a:off x="4082788" y="1120349"/>
            <a:ext cx="20880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Who is our school </a:t>
            </a: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principal</a:t>
            </a:r>
            <a:r>
              <a:rPr lang="en"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?</a:t>
            </a:r>
            <a:endParaRPr sz="19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1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408" name="Google Shape;408;p31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31"/>
          <p:cNvGrpSpPr/>
          <p:nvPr/>
        </p:nvGrpSpPr>
        <p:grpSpPr>
          <a:xfrm rot="10800000">
            <a:off x="374104" y="-1200090"/>
            <a:ext cx="8395793" cy="4868585"/>
            <a:chOff x="0" y="0"/>
            <a:chExt cx="22388782" cy="12982893"/>
          </a:xfrm>
        </p:grpSpPr>
        <p:sp>
          <p:nvSpPr>
            <p:cNvPr id="417" name="Google Shape;417;p31"/>
            <p:cNvSpPr/>
            <p:nvPr/>
          </p:nvSpPr>
          <p:spPr>
            <a:xfrm>
              <a:off x="10998446" y="6103405"/>
              <a:ext cx="11390336" cy="6879488"/>
            </a:xfrm>
            <a:custGeom>
              <a:rect b="b" l="l" r="r" t="t"/>
              <a:pathLst>
                <a:path extrusionOk="0" h="6879488" w="11390336">
                  <a:moveTo>
                    <a:pt x="0" y="0"/>
                  </a:moveTo>
                  <a:lnTo>
                    <a:pt x="11390336" y="0"/>
                  </a:lnTo>
                  <a:lnTo>
                    <a:pt x="11390336" y="6879488"/>
                  </a:lnTo>
                  <a:lnTo>
                    <a:pt x="0" y="68794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0998446" y="0"/>
              <a:ext cx="11390336" cy="6702822"/>
            </a:xfrm>
            <a:custGeom>
              <a:rect b="b" l="l" r="r" t="t"/>
              <a:pathLst>
                <a:path extrusionOk="0" h="6702822" w="11390336">
                  <a:moveTo>
                    <a:pt x="0" y="0"/>
                  </a:moveTo>
                  <a:lnTo>
                    <a:pt x="11390336" y="0"/>
                  </a:lnTo>
                  <a:lnTo>
                    <a:pt x="11390336" y="6702822"/>
                  </a:lnTo>
                  <a:lnTo>
                    <a:pt x="0" y="67028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 flipH="1">
              <a:off x="0" y="6103405"/>
              <a:ext cx="11390336" cy="6879488"/>
            </a:xfrm>
            <a:custGeom>
              <a:rect b="b" l="l" r="r" t="t"/>
              <a:pathLst>
                <a:path extrusionOk="0" h="6879488" w="11390336">
                  <a:moveTo>
                    <a:pt x="11390336" y="0"/>
                  </a:moveTo>
                  <a:lnTo>
                    <a:pt x="0" y="0"/>
                  </a:lnTo>
                  <a:lnTo>
                    <a:pt x="0" y="6879488"/>
                  </a:lnTo>
                  <a:lnTo>
                    <a:pt x="11390336" y="6879488"/>
                  </a:lnTo>
                  <a:lnTo>
                    <a:pt x="1139033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822" r="0" t="-14984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 flipH="1">
              <a:off x="0" y="0"/>
              <a:ext cx="11390336" cy="6702822"/>
            </a:xfrm>
            <a:custGeom>
              <a:rect b="b" l="l" r="r" t="t"/>
              <a:pathLst>
                <a:path extrusionOk="0" h="6702822" w="11390336">
                  <a:moveTo>
                    <a:pt x="11390336" y="0"/>
                  </a:moveTo>
                  <a:lnTo>
                    <a:pt x="0" y="0"/>
                  </a:lnTo>
                  <a:lnTo>
                    <a:pt x="0" y="6702822"/>
                  </a:lnTo>
                  <a:lnTo>
                    <a:pt x="11390336" y="6702822"/>
                  </a:lnTo>
                  <a:lnTo>
                    <a:pt x="1139033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016" l="-8822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1"/>
            <p:cNvGrpSpPr/>
            <p:nvPr/>
          </p:nvGrpSpPr>
          <p:grpSpPr>
            <a:xfrm>
              <a:off x="8420760" y="812165"/>
              <a:ext cx="5239303" cy="6552303"/>
              <a:chOff x="0" y="-38100"/>
              <a:chExt cx="1034924" cy="1294282"/>
            </a:xfrm>
          </p:grpSpPr>
          <p:sp>
            <p:nvSpPr>
              <p:cNvPr id="422" name="Google Shape;422;p31"/>
              <p:cNvSpPr/>
              <p:nvPr/>
            </p:nvSpPr>
            <p:spPr>
              <a:xfrm>
                <a:off x="0" y="0"/>
                <a:ext cx="1034924" cy="1256182"/>
              </a:xfrm>
              <a:custGeom>
                <a:rect b="b" l="l" r="r" t="t"/>
                <a:pathLst>
                  <a:path extrusionOk="0" h="1256182" w="1034924">
                    <a:moveTo>
                      <a:pt x="0" y="0"/>
                    </a:moveTo>
                    <a:lnTo>
                      <a:pt x="1034924" y="0"/>
                    </a:lnTo>
                    <a:lnTo>
                      <a:pt x="1034924" y="1256182"/>
                    </a:lnTo>
                    <a:lnTo>
                      <a:pt x="0" y="1256182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1"/>
              <p:cNvSpPr txBox="1"/>
              <p:nvPr/>
            </p:nvSpPr>
            <p:spPr>
              <a:xfrm>
                <a:off x="0" y="-38100"/>
                <a:ext cx="1034924" cy="1294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4" name="Google Shape;424;p31"/>
          <p:cNvSpPr/>
          <p:nvPr/>
        </p:nvSpPr>
        <p:spPr>
          <a:xfrm rot="-804272">
            <a:off x="185933" y="3834953"/>
            <a:ext cx="1647311" cy="1797661"/>
          </a:xfrm>
          <a:custGeom>
            <a:rect b="b" l="l" r="r" t="t"/>
            <a:pathLst>
              <a:path extrusionOk="0" h="3595322" w="3294622">
                <a:moveTo>
                  <a:pt x="0" y="0"/>
                </a:moveTo>
                <a:lnTo>
                  <a:pt x="3294622" y="0"/>
                </a:lnTo>
                <a:lnTo>
                  <a:pt x="3294622" y="3595322"/>
                </a:lnTo>
                <a:lnTo>
                  <a:pt x="0" y="3595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1548406" y="3831003"/>
            <a:ext cx="1389606" cy="1676060"/>
          </a:xfrm>
          <a:custGeom>
            <a:rect b="b" l="l" r="r" t="t"/>
            <a:pathLst>
              <a:path extrusionOk="0" h="3352119" w="2779212">
                <a:moveTo>
                  <a:pt x="0" y="0"/>
                </a:moveTo>
                <a:lnTo>
                  <a:pt x="2779212" y="0"/>
                </a:lnTo>
                <a:lnTo>
                  <a:pt x="2779212" y="3352119"/>
                </a:lnTo>
                <a:lnTo>
                  <a:pt x="0" y="3352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2938012" y="4266759"/>
            <a:ext cx="1737730" cy="1184815"/>
          </a:xfrm>
          <a:custGeom>
            <a:rect b="b" l="l" r="r" t="t"/>
            <a:pathLst>
              <a:path extrusionOk="0" h="2369631" w="3475460">
                <a:moveTo>
                  <a:pt x="0" y="0"/>
                </a:moveTo>
                <a:lnTo>
                  <a:pt x="3475459" y="0"/>
                </a:lnTo>
                <a:lnTo>
                  <a:pt x="3475459" y="2369632"/>
                </a:lnTo>
                <a:lnTo>
                  <a:pt x="0" y="2369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1"/>
          <p:cNvSpPr/>
          <p:nvPr/>
        </p:nvSpPr>
        <p:spPr>
          <a:xfrm flipH="1">
            <a:off x="7876851" y="3831002"/>
            <a:ext cx="1566548" cy="1889476"/>
          </a:xfrm>
          <a:custGeom>
            <a:rect b="b" l="l" r="r" t="t"/>
            <a:pathLst>
              <a:path extrusionOk="0" h="3778952" w="3133095">
                <a:moveTo>
                  <a:pt x="3133095" y="0"/>
                </a:moveTo>
                <a:lnTo>
                  <a:pt x="0" y="0"/>
                </a:lnTo>
                <a:lnTo>
                  <a:pt x="0" y="3778952"/>
                </a:lnTo>
                <a:lnTo>
                  <a:pt x="3133095" y="3778952"/>
                </a:lnTo>
                <a:lnTo>
                  <a:pt x="313309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4983633" y="3983311"/>
            <a:ext cx="2893218" cy="1751712"/>
          </a:xfrm>
          <a:custGeom>
            <a:rect b="b" l="l" r="r" t="t"/>
            <a:pathLst>
              <a:path extrusionOk="0" h="3503424" w="5786436">
                <a:moveTo>
                  <a:pt x="0" y="0"/>
                </a:moveTo>
                <a:lnTo>
                  <a:pt x="5786436" y="0"/>
                </a:lnTo>
                <a:lnTo>
                  <a:pt x="5786436" y="3503424"/>
                </a:lnTo>
                <a:lnTo>
                  <a:pt x="0" y="350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662525" y="57125"/>
            <a:ext cx="78564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What are our PBIS Expectations?</a:t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662528" y="1711450"/>
            <a:ext cx="78027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EC9B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Our PBIS matrix, is our school wide expectations. How can we show school pride by following our matrix?</a:t>
            </a:r>
            <a:endParaRPr sz="17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32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436" name="Google Shape;436;p32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32"/>
          <p:cNvGrpSpPr/>
          <p:nvPr/>
        </p:nvGrpSpPr>
        <p:grpSpPr>
          <a:xfrm rot="-1255143">
            <a:off x="1988423" y="4057525"/>
            <a:ext cx="2245055" cy="2110352"/>
            <a:chOff x="0" y="0"/>
            <a:chExt cx="5986510" cy="5627320"/>
          </a:xfrm>
        </p:grpSpPr>
        <p:sp>
          <p:nvSpPr>
            <p:cNvPr id="445" name="Google Shape;445;p32"/>
            <p:cNvSpPr/>
            <p:nvPr/>
          </p:nvSpPr>
          <p:spPr>
            <a:xfrm>
              <a:off x="0" y="0"/>
              <a:ext cx="5986510" cy="5627320"/>
            </a:xfrm>
            <a:custGeom>
              <a:rect b="b" l="l" r="r" t="t"/>
              <a:pathLst>
                <a:path extrusionOk="0" h="5627320" w="5986510">
                  <a:moveTo>
                    <a:pt x="0" y="0"/>
                  </a:moveTo>
                  <a:lnTo>
                    <a:pt x="5986510" y="0"/>
                  </a:lnTo>
                  <a:lnTo>
                    <a:pt x="5986510" y="5627320"/>
                  </a:lnTo>
                  <a:lnTo>
                    <a:pt x="0" y="5627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rot="6511536">
              <a:off x="2134340" y="1297047"/>
              <a:ext cx="1115040" cy="1887147"/>
            </a:xfrm>
            <a:custGeom>
              <a:rect b="b" l="l" r="r" t="t"/>
              <a:pathLst>
                <a:path extrusionOk="0" h="1888505" w="1115842">
                  <a:moveTo>
                    <a:pt x="569319" y="1888506"/>
                  </a:moveTo>
                  <a:lnTo>
                    <a:pt x="0" y="182369"/>
                  </a:lnTo>
                  <a:lnTo>
                    <a:pt x="546523" y="0"/>
                  </a:lnTo>
                  <a:lnTo>
                    <a:pt x="1115842" y="1706137"/>
                  </a:lnTo>
                  <a:lnTo>
                    <a:pt x="569319" y="188850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2024" l="-43722" r="-657495" t="-63012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32"/>
          <p:cNvSpPr/>
          <p:nvPr/>
        </p:nvSpPr>
        <p:spPr>
          <a:xfrm rot="-2700000">
            <a:off x="6028176" y="4402781"/>
            <a:ext cx="482440" cy="723003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7"/>
                </a:lnTo>
                <a:lnTo>
                  <a:pt x="0" y="1450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2"/>
          <p:cNvSpPr/>
          <p:nvPr/>
        </p:nvSpPr>
        <p:spPr>
          <a:xfrm rot="-3967483">
            <a:off x="5326300" y="4736041"/>
            <a:ext cx="484184" cy="725617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2"/>
          <p:cNvSpPr/>
          <p:nvPr/>
        </p:nvSpPr>
        <p:spPr>
          <a:xfrm rot="2456596">
            <a:off x="4673300" y="4458883"/>
            <a:ext cx="483652" cy="724819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2"/>
          <p:cNvSpPr/>
          <p:nvPr/>
        </p:nvSpPr>
        <p:spPr>
          <a:xfrm rot="-1231348">
            <a:off x="340771" y="2809184"/>
            <a:ext cx="881082" cy="2053369"/>
          </a:xfrm>
          <a:custGeom>
            <a:rect b="b" l="l" r="r" t="t"/>
            <a:pathLst>
              <a:path extrusionOk="0" h="4113479" w="1765056">
                <a:moveTo>
                  <a:pt x="0" y="0"/>
                </a:moveTo>
                <a:lnTo>
                  <a:pt x="1765056" y="0"/>
                </a:lnTo>
                <a:lnTo>
                  <a:pt x="1765056" y="4113479"/>
                </a:lnTo>
                <a:lnTo>
                  <a:pt x="0" y="411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2"/>
          <p:cNvSpPr/>
          <p:nvPr/>
        </p:nvSpPr>
        <p:spPr>
          <a:xfrm rot="1409914">
            <a:off x="7837607" y="1457468"/>
            <a:ext cx="1298289" cy="1265242"/>
          </a:xfrm>
          <a:custGeom>
            <a:rect b="b" l="l" r="r" t="t"/>
            <a:pathLst>
              <a:path extrusionOk="0" h="2522425" w="2588309">
                <a:moveTo>
                  <a:pt x="0" y="0"/>
                </a:moveTo>
                <a:lnTo>
                  <a:pt x="2588310" y="0"/>
                </a:lnTo>
                <a:lnTo>
                  <a:pt x="2588310" y="2522425"/>
                </a:lnTo>
                <a:lnTo>
                  <a:pt x="0" y="2522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8326992" y="2606427"/>
            <a:ext cx="1634015" cy="1553800"/>
          </a:xfrm>
          <a:custGeom>
            <a:rect b="b" l="l" r="r" t="t"/>
            <a:pathLst>
              <a:path extrusionOk="0" h="3107599" w="3268029">
                <a:moveTo>
                  <a:pt x="0" y="0"/>
                </a:moveTo>
                <a:lnTo>
                  <a:pt x="3268030" y="0"/>
                </a:lnTo>
                <a:lnTo>
                  <a:pt x="3268030" y="3107599"/>
                </a:lnTo>
                <a:lnTo>
                  <a:pt x="0" y="3107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32"/>
          <p:cNvGrpSpPr/>
          <p:nvPr/>
        </p:nvGrpSpPr>
        <p:grpSpPr>
          <a:xfrm>
            <a:off x="-162212" y="1187026"/>
            <a:ext cx="1556834" cy="1484903"/>
            <a:chOff x="2599" y="620"/>
            <a:chExt cx="4151557" cy="3959742"/>
          </a:xfrm>
        </p:grpSpPr>
        <p:sp>
          <p:nvSpPr>
            <p:cNvPr id="454" name="Google Shape;454;p32"/>
            <p:cNvSpPr/>
            <p:nvPr/>
          </p:nvSpPr>
          <p:spPr>
            <a:xfrm rot="2639269">
              <a:off x="1460709" y="1642733"/>
              <a:ext cx="1111197" cy="2246906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rot="940191">
              <a:off x="285088" y="1073327"/>
              <a:ext cx="1110021" cy="2244528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7"/>
                  </a:lnTo>
                  <a:lnTo>
                    <a:pt x="0" y="22453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rot="7495297">
              <a:off x="2360479" y="-24136"/>
              <a:ext cx="1110493" cy="2245482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32"/>
          <p:cNvSpPr/>
          <p:nvPr/>
        </p:nvSpPr>
        <p:spPr>
          <a:xfrm rot="154594">
            <a:off x="6903898" y="3879637"/>
            <a:ext cx="1844860" cy="1889521"/>
          </a:xfrm>
          <a:custGeom>
            <a:rect b="b" l="l" r="r" t="t"/>
            <a:pathLst>
              <a:path extrusionOk="0" h="3775221" w="3685989">
                <a:moveTo>
                  <a:pt x="0" y="0"/>
                </a:moveTo>
                <a:lnTo>
                  <a:pt x="3685989" y="0"/>
                </a:lnTo>
                <a:lnTo>
                  <a:pt x="3685989" y="3775221"/>
                </a:lnTo>
                <a:lnTo>
                  <a:pt x="0" y="37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2"/>
          <p:cNvSpPr/>
          <p:nvPr/>
        </p:nvSpPr>
        <p:spPr>
          <a:xfrm rot="1547762">
            <a:off x="7791844" y="35049"/>
            <a:ext cx="1402136" cy="956002"/>
          </a:xfrm>
          <a:custGeom>
            <a:rect b="b" l="l" r="r" t="t"/>
            <a:pathLst>
              <a:path extrusionOk="0" h="1912745" w="2805360">
                <a:moveTo>
                  <a:pt x="0" y="0"/>
                </a:moveTo>
                <a:lnTo>
                  <a:pt x="2805359" y="0"/>
                </a:lnTo>
                <a:lnTo>
                  <a:pt x="2805359" y="1912746"/>
                </a:lnTo>
                <a:lnTo>
                  <a:pt x="0" y="191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2"/>
          <p:cNvSpPr/>
          <p:nvPr/>
        </p:nvSpPr>
        <p:spPr>
          <a:xfrm rot="-1100666">
            <a:off x="19938" y="-341017"/>
            <a:ext cx="1251554" cy="1365782"/>
          </a:xfrm>
          <a:custGeom>
            <a:rect b="b" l="l" r="r" t="t"/>
            <a:pathLst>
              <a:path extrusionOk="0" h="2729212" w="2500951">
                <a:moveTo>
                  <a:pt x="0" y="0"/>
                </a:moveTo>
                <a:lnTo>
                  <a:pt x="2500951" y="0"/>
                </a:lnTo>
                <a:lnTo>
                  <a:pt x="2500951" y="2729213"/>
                </a:lnTo>
                <a:lnTo>
                  <a:pt x="0" y="272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32"/>
          <p:cNvGrpSpPr/>
          <p:nvPr/>
        </p:nvGrpSpPr>
        <p:grpSpPr>
          <a:xfrm>
            <a:off x="368176" y="-52275"/>
            <a:ext cx="8422446" cy="1463275"/>
            <a:chOff x="0" y="0"/>
            <a:chExt cx="17731466" cy="3902067"/>
          </a:xfrm>
        </p:grpSpPr>
        <p:sp>
          <p:nvSpPr>
            <p:cNvPr id="461" name="Google Shape;461;p32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5" name="Google Shape;465;p32"/>
            <p:cNvGrpSpPr/>
            <p:nvPr/>
          </p:nvGrpSpPr>
          <p:grpSpPr>
            <a:xfrm>
              <a:off x="7052652" y="1758822"/>
              <a:ext cx="4100495" cy="1225911"/>
              <a:chOff x="0" y="-38100"/>
              <a:chExt cx="812800" cy="243000"/>
            </a:xfrm>
          </p:grpSpPr>
          <p:sp>
            <p:nvSpPr>
              <p:cNvPr id="466" name="Google Shape;466;p32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2"/>
              <p:cNvSpPr txBox="1"/>
              <p:nvPr/>
            </p:nvSpPr>
            <p:spPr>
              <a:xfrm>
                <a:off x="0" y="-38100"/>
                <a:ext cx="8127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8" name="Google Shape;468;p32"/>
          <p:cNvSpPr txBox="1"/>
          <p:nvPr/>
        </p:nvSpPr>
        <p:spPr>
          <a:xfrm>
            <a:off x="-55300" y="175863"/>
            <a:ext cx="92694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School Pride</a:t>
            </a:r>
            <a:r>
              <a:rPr lang="en" sz="66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</a:t>
            </a:r>
            <a:endParaRPr sz="66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469" name="Google Shape;469;p32"/>
          <p:cNvGrpSpPr/>
          <p:nvPr/>
        </p:nvGrpSpPr>
        <p:grpSpPr>
          <a:xfrm rot="-28070">
            <a:off x="617005" y="1528972"/>
            <a:ext cx="7924785" cy="3390490"/>
            <a:chOff x="0" y="0"/>
            <a:chExt cx="8864117" cy="9942787"/>
          </a:xfrm>
        </p:grpSpPr>
        <p:sp>
          <p:nvSpPr>
            <p:cNvPr id="470" name="Google Shape;470;p32"/>
            <p:cNvSpPr/>
            <p:nvPr/>
          </p:nvSpPr>
          <p:spPr>
            <a:xfrm rot="10800000">
              <a:off x="0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268570"/>
                  </a:lnTo>
                  <a:lnTo>
                    <a:pt x="0" y="52685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rot="10800000">
              <a:off x="0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0" y="0"/>
                  </a:moveTo>
                  <a:lnTo>
                    <a:pt x="4502544" y="0"/>
                  </a:lnTo>
                  <a:lnTo>
                    <a:pt x="4502544" y="5133272"/>
                  </a:lnTo>
                  <a:lnTo>
                    <a:pt x="0" y="513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 rot="10800000">
              <a:off x="4361573" y="0"/>
              <a:ext cx="4502544" cy="5268570"/>
            </a:xfrm>
            <a:custGeom>
              <a:rect b="b" l="l" r="r" t="t"/>
              <a:pathLst>
                <a:path extrusionOk="0" h="5268570" w="4502544">
                  <a:moveTo>
                    <a:pt x="4502544" y="0"/>
                  </a:moveTo>
                  <a:lnTo>
                    <a:pt x="0" y="0"/>
                  </a:lnTo>
                  <a:lnTo>
                    <a:pt x="0" y="5268570"/>
                  </a:lnTo>
                  <a:lnTo>
                    <a:pt x="4502544" y="5268570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110828" r="0" t="-14979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 rot="10800000">
              <a:off x="4361573" y="4809515"/>
              <a:ext cx="4502544" cy="5133272"/>
            </a:xfrm>
            <a:custGeom>
              <a:rect b="b" l="l" r="r" t="t"/>
              <a:pathLst>
                <a:path extrusionOk="0" h="5133272" w="4502544">
                  <a:moveTo>
                    <a:pt x="4502544" y="0"/>
                  </a:moveTo>
                  <a:lnTo>
                    <a:pt x="0" y="0"/>
                  </a:lnTo>
                  <a:lnTo>
                    <a:pt x="0" y="5133272"/>
                  </a:lnTo>
                  <a:lnTo>
                    <a:pt x="4502544" y="5133272"/>
                  </a:lnTo>
                  <a:lnTo>
                    <a:pt x="4502544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18019" l="-11082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32"/>
          <p:cNvSpPr txBox="1"/>
          <p:nvPr/>
        </p:nvSpPr>
        <p:spPr>
          <a:xfrm>
            <a:off x="1341907" y="1927850"/>
            <a:ext cx="6460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000">
                <a:solidFill>
                  <a:srgbClr val="F0F4F8"/>
                </a:solidFill>
                <a:latin typeface="Comfortaa"/>
                <a:ea typeface="Comfortaa"/>
                <a:cs typeface="Comfortaa"/>
                <a:sym typeface="Comfortaa"/>
              </a:rPr>
              <a:t>Having a clean school is a part of school pride. </a:t>
            </a:r>
            <a:endParaRPr b="1" sz="3000">
              <a:solidFill>
                <a:srgbClr val="F0F4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5" name="Google Shape;475;p32"/>
          <p:cNvSpPr txBox="1"/>
          <p:nvPr/>
        </p:nvSpPr>
        <p:spPr>
          <a:xfrm>
            <a:off x="1343450" y="2914825"/>
            <a:ext cx="6471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This means: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Pick up trash when you see it. 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Keep the bathrooms clean.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Clean up after yourself at lunch. 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0F4F8"/>
              </a:buClr>
              <a:buSzPts val="2000"/>
              <a:buFont typeface="Comfortaa Medium"/>
              <a:buChar char="●"/>
            </a:pPr>
            <a:r>
              <a:rPr lang="en" sz="2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Organize your school items.</a:t>
            </a:r>
            <a:endParaRPr sz="2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33"/>
          <p:cNvGrpSpPr/>
          <p:nvPr/>
        </p:nvGrpSpPr>
        <p:grpSpPr>
          <a:xfrm>
            <a:off x="-808337" y="-70812"/>
            <a:ext cx="10760675" cy="5285123"/>
            <a:chOff x="0" y="0"/>
            <a:chExt cx="28695132" cy="14093662"/>
          </a:xfrm>
        </p:grpSpPr>
        <p:sp>
          <p:nvSpPr>
            <p:cNvPr id="481" name="Google Shape;481;p33"/>
            <p:cNvSpPr/>
            <p:nvPr/>
          </p:nvSpPr>
          <p:spPr>
            <a:xfrm>
              <a:off x="0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7295585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14596011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21896438" y="0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4"/>
                  </a:lnTo>
                  <a:lnTo>
                    <a:pt x="0" y="67986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0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295585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14596011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4" y="0"/>
                  </a:lnTo>
                  <a:lnTo>
                    <a:pt x="6798694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21896438" y="7294968"/>
              <a:ext cx="6798694" cy="6798694"/>
            </a:xfrm>
            <a:custGeom>
              <a:rect b="b" l="l" r="r" t="t"/>
              <a:pathLst>
                <a:path extrusionOk="0" h="6798694" w="6798694">
                  <a:moveTo>
                    <a:pt x="0" y="0"/>
                  </a:moveTo>
                  <a:lnTo>
                    <a:pt x="6798693" y="0"/>
                  </a:lnTo>
                  <a:lnTo>
                    <a:pt x="6798693" y="6798693"/>
                  </a:lnTo>
                  <a:lnTo>
                    <a:pt x="0" y="6798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4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33"/>
          <p:cNvGrpSpPr/>
          <p:nvPr/>
        </p:nvGrpSpPr>
        <p:grpSpPr>
          <a:xfrm rot="-1255143">
            <a:off x="1988423" y="4057525"/>
            <a:ext cx="2245055" cy="2110352"/>
            <a:chOff x="0" y="0"/>
            <a:chExt cx="5986510" cy="5627320"/>
          </a:xfrm>
        </p:grpSpPr>
        <p:sp>
          <p:nvSpPr>
            <p:cNvPr id="490" name="Google Shape;490;p33"/>
            <p:cNvSpPr/>
            <p:nvPr/>
          </p:nvSpPr>
          <p:spPr>
            <a:xfrm>
              <a:off x="0" y="0"/>
              <a:ext cx="5986510" cy="5627320"/>
            </a:xfrm>
            <a:custGeom>
              <a:rect b="b" l="l" r="r" t="t"/>
              <a:pathLst>
                <a:path extrusionOk="0" h="5627320" w="5986510">
                  <a:moveTo>
                    <a:pt x="0" y="0"/>
                  </a:moveTo>
                  <a:lnTo>
                    <a:pt x="5986510" y="0"/>
                  </a:lnTo>
                  <a:lnTo>
                    <a:pt x="5986510" y="5627320"/>
                  </a:lnTo>
                  <a:lnTo>
                    <a:pt x="0" y="5627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 rot="6511536">
              <a:off x="2134340" y="1297047"/>
              <a:ext cx="1115040" cy="1887147"/>
            </a:xfrm>
            <a:custGeom>
              <a:rect b="b" l="l" r="r" t="t"/>
              <a:pathLst>
                <a:path extrusionOk="0" h="1888505" w="1115842">
                  <a:moveTo>
                    <a:pt x="569319" y="1888506"/>
                  </a:moveTo>
                  <a:lnTo>
                    <a:pt x="0" y="182369"/>
                  </a:lnTo>
                  <a:lnTo>
                    <a:pt x="546523" y="0"/>
                  </a:lnTo>
                  <a:lnTo>
                    <a:pt x="1115842" y="1706137"/>
                  </a:lnTo>
                  <a:lnTo>
                    <a:pt x="569319" y="188850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2024" l="-43722" r="-657495" t="-63012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33"/>
          <p:cNvSpPr/>
          <p:nvPr/>
        </p:nvSpPr>
        <p:spPr>
          <a:xfrm rot="-2700000">
            <a:off x="6028176" y="4402781"/>
            <a:ext cx="482440" cy="723003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7"/>
                </a:lnTo>
                <a:lnTo>
                  <a:pt x="0" y="1450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-3967483">
            <a:off x="5326300" y="4736041"/>
            <a:ext cx="484184" cy="725617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/>
          <p:cNvSpPr/>
          <p:nvPr/>
        </p:nvSpPr>
        <p:spPr>
          <a:xfrm rot="2456596">
            <a:off x="4673300" y="4458883"/>
            <a:ext cx="483652" cy="724819"/>
          </a:xfrm>
          <a:custGeom>
            <a:rect b="b" l="l" r="r" t="t"/>
            <a:pathLst>
              <a:path extrusionOk="0" h="1450328" w="967764">
                <a:moveTo>
                  <a:pt x="0" y="0"/>
                </a:moveTo>
                <a:lnTo>
                  <a:pt x="967764" y="0"/>
                </a:lnTo>
                <a:lnTo>
                  <a:pt x="967764" y="1450328"/>
                </a:lnTo>
                <a:lnTo>
                  <a:pt x="0" y="145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"/>
          <p:cNvSpPr/>
          <p:nvPr/>
        </p:nvSpPr>
        <p:spPr>
          <a:xfrm rot="-1231348">
            <a:off x="340771" y="2809184"/>
            <a:ext cx="881082" cy="2053369"/>
          </a:xfrm>
          <a:custGeom>
            <a:rect b="b" l="l" r="r" t="t"/>
            <a:pathLst>
              <a:path extrusionOk="0" h="4113479" w="1765056">
                <a:moveTo>
                  <a:pt x="0" y="0"/>
                </a:moveTo>
                <a:lnTo>
                  <a:pt x="1765056" y="0"/>
                </a:lnTo>
                <a:lnTo>
                  <a:pt x="1765056" y="4113479"/>
                </a:lnTo>
                <a:lnTo>
                  <a:pt x="0" y="411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3"/>
          <p:cNvSpPr/>
          <p:nvPr/>
        </p:nvSpPr>
        <p:spPr>
          <a:xfrm rot="1409914">
            <a:off x="7837607" y="1457468"/>
            <a:ext cx="1298289" cy="1265242"/>
          </a:xfrm>
          <a:custGeom>
            <a:rect b="b" l="l" r="r" t="t"/>
            <a:pathLst>
              <a:path extrusionOk="0" h="2522425" w="2588309">
                <a:moveTo>
                  <a:pt x="0" y="0"/>
                </a:moveTo>
                <a:lnTo>
                  <a:pt x="2588310" y="0"/>
                </a:lnTo>
                <a:lnTo>
                  <a:pt x="2588310" y="2522425"/>
                </a:lnTo>
                <a:lnTo>
                  <a:pt x="0" y="2522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8326992" y="2606427"/>
            <a:ext cx="1634015" cy="1553800"/>
          </a:xfrm>
          <a:custGeom>
            <a:rect b="b" l="l" r="r" t="t"/>
            <a:pathLst>
              <a:path extrusionOk="0" h="3107599" w="3268029">
                <a:moveTo>
                  <a:pt x="0" y="0"/>
                </a:moveTo>
                <a:lnTo>
                  <a:pt x="3268030" y="0"/>
                </a:lnTo>
                <a:lnTo>
                  <a:pt x="3268030" y="3107599"/>
                </a:lnTo>
                <a:lnTo>
                  <a:pt x="0" y="3107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33"/>
          <p:cNvGrpSpPr/>
          <p:nvPr/>
        </p:nvGrpSpPr>
        <p:grpSpPr>
          <a:xfrm>
            <a:off x="-162212" y="1187026"/>
            <a:ext cx="1556834" cy="1484903"/>
            <a:chOff x="2599" y="620"/>
            <a:chExt cx="4151557" cy="3959742"/>
          </a:xfrm>
        </p:grpSpPr>
        <p:sp>
          <p:nvSpPr>
            <p:cNvPr id="499" name="Google Shape;499;p33"/>
            <p:cNvSpPr/>
            <p:nvPr/>
          </p:nvSpPr>
          <p:spPr>
            <a:xfrm rot="2639269">
              <a:off x="1460709" y="1642733"/>
              <a:ext cx="1111197" cy="2246906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 rot="940191">
              <a:off x="285088" y="1073327"/>
              <a:ext cx="1110021" cy="2244528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7"/>
                  </a:lnTo>
                  <a:lnTo>
                    <a:pt x="0" y="22453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 rot="7495297">
              <a:off x="2360479" y="-24136"/>
              <a:ext cx="1110493" cy="2245482"/>
            </a:xfrm>
            <a:custGeom>
              <a:rect b="b" l="l" r="r" t="t"/>
              <a:pathLst>
                <a:path extrusionOk="0" h="2245307" w="1110406">
                  <a:moveTo>
                    <a:pt x="0" y="0"/>
                  </a:moveTo>
                  <a:lnTo>
                    <a:pt x="1110407" y="0"/>
                  </a:lnTo>
                  <a:lnTo>
                    <a:pt x="1110407" y="2245308"/>
                  </a:lnTo>
                  <a:lnTo>
                    <a:pt x="0" y="22453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33"/>
          <p:cNvSpPr/>
          <p:nvPr/>
        </p:nvSpPr>
        <p:spPr>
          <a:xfrm rot="154594">
            <a:off x="6903898" y="3879637"/>
            <a:ext cx="1844860" cy="1889521"/>
          </a:xfrm>
          <a:custGeom>
            <a:rect b="b" l="l" r="r" t="t"/>
            <a:pathLst>
              <a:path extrusionOk="0" h="3775221" w="3685989">
                <a:moveTo>
                  <a:pt x="0" y="0"/>
                </a:moveTo>
                <a:lnTo>
                  <a:pt x="3685989" y="0"/>
                </a:lnTo>
                <a:lnTo>
                  <a:pt x="3685989" y="3775221"/>
                </a:lnTo>
                <a:lnTo>
                  <a:pt x="0" y="37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3"/>
          <p:cNvSpPr/>
          <p:nvPr/>
        </p:nvSpPr>
        <p:spPr>
          <a:xfrm rot="1547762">
            <a:off x="7791844" y="35049"/>
            <a:ext cx="1402136" cy="956002"/>
          </a:xfrm>
          <a:custGeom>
            <a:rect b="b" l="l" r="r" t="t"/>
            <a:pathLst>
              <a:path extrusionOk="0" h="1912745" w="2805360">
                <a:moveTo>
                  <a:pt x="0" y="0"/>
                </a:moveTo>
                <a:lnTo>
                  <a:pt x="2805359" y="0"/>
                </a:lnTo>
                <a:lnTo>
                  <a:pt x="2805359" y="1912746"/>
                </a:lnTo>
                <a:lnTo>
                  <a:pt x="0" y="1912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3"/>
          <p:cNvSpPr/>
          <p:nvPr/>
        </p:nvSpPr>
        <p:spPr>
          <a:xfrm rot="-1100666">
            <a:off x="19938" y="-341017"/>
            <a:ext cx="1251554" cy="1365782"/>
          </a:xfrm>
          <a:custGeom>
            <a:rect b="b" l="l" r="r" t="t"/>
            <a:pathLst>
              <a:path extrusionOk="0" h="2729212" w="2500951">
                <a:moveTo>
                  <a:pt x="0" y="0"/>
                </a:moveTo>
                <a:lnTo>
                  <a:pt x="2500951" y="0"/>
                </a:lnTo>
                <a:lnTo>
                  <a:pt x="2500951" y="2729213"/>
                </a:lnTo>
                <a:lnTo>
                  <a:pt x="0" y="2729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33"/>
          <p:cNvGrpSpPr/>
          <p:nvPr/>
        </p:nvGrpSpPr>
        <p:grpSpPr>
          <a:xfrm>
            <a:off x="368176" y="-52275"/>
            <a:ext cx="8422446" cy="1463275"/>
            <a:chOff x="0" y="0"/>
            <a:chExt cx="17731466" cy="3902067"/>
          </a:xfrm>
        </p:grpSpPr>
        <p:sp>
          <p:nvSpPr>
            <p:cNvPr id="506" name="Google Shape;506;p33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0" name="Google Shape;510;p33"/>
            <p:cNvGrpSpPr/>
            <p:nvPr/>
          </p:nvGrpSpPr>
          <p:grpSpPr>
            <a:xfrm>
              <a:off x="7052652" y="1758822"/>
              <a:ext cx="4100495" cy="1225911"/>
              <a:chOff x="0" y="-38100"/>
              <a:chExt cx="812800" cy="243000"/>
            </a:xfrm>
          </p:grpSpPr>
          <p:sp>
            <p:nvSpPr>
              <p:cNvPr id="511" name="Google Shape;511;p33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3"/>
              <p:cNvSpPr txBox="1"/>
              <p:nvPr/>
            </p:nvSpPr>
            <p:spPr>
              <a:xfrm>
                <a:off x="0" y="-38100"/>
                <a:ext cx="8127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3" name="Google Shape;513;p33"/>
          <p:cNvSpPr txBox="1"/>
          <p:nvPr/>
        </p:nvSpPr>
        <p:spPr>
          <a:xfrm>
            <a:off x="-55300" y="175863"/>
            <a:ext cx="92694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Let’s brainstorm!</a:t>
            </a:r>
            <a:endParaRPr sz="66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grpSp>
        <p:nvGrpSpPr>
          <p:cNvPr id="514" name="Google Shape;514;p33"/>
          <p:cNvGrpSpPr/>
          <p:nvPr/>
        </p:nvGrpSpPr>
        <p:grpSpPr>
          <a:xfrm>
            <a:off x="1394626" y="1494450"/>
            <a:ext cx="6090759" cy="2488348"/>
            <a:chOff x="0" y="0"/>
            <a:chExt cx="17731466" cy="3902067"/>
          </a:xfrm>
        </p:grpSpPr>
        <p:sp>
          <p:nvSpPr>
            <p:cNvPr id="515" name="Google Shape;515;p33"/>
            <p:cNvSpPr/>
            <p:nvPr/>
          </p:nvSpPr>
          <p:spPr>
            <a:xfrm rot="10800000">
              <a:off x="0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121876"/>
                  </a:lnTo>
                  <a:lnTo>
                    <a:pt x="0" y="2121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 rot="10800000">
              <a:off x="0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0" y="0"/>
                  </a:moveTo>
                  <a:lnTo>
                    <a:pt x="9340090" y="0"/>
                  </a:lnTo>
                  <a:lnTo>
                    <a:pt x="9340090" y="2376154"/>
                  </a:lnTo>
                  <a:lnTo>
                    <a:pt x="0" y="23761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 flipH="1" rot="10800000">
              <a:off x="8391376" y="0"/>
              <a:ext cx="9340090" cy="2121876"/>
            </a:xfrm>
            <a:custGeom>
              <a:rect b="b" l="l" r="r" t="t"/>
              <a:pathLst>
                <a:path extrusionOk="0" h="2121876" w="9340090">
                  <a:moveTo>
                    <a:pt x="9340090" y="0"/>
                  </a:moveTo>
                  <a:lnTo>
                    <a:pt x="0" y="0"/>
                  </a:lnTo>
                  <a:lnTo>
                    <a:pt x="0" y="2121876"/>
                  </a:lnTo>
                  <a:lnTo>
                    <a:pt x="9340090" y="2121876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22738" r="0" t="-24478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 flipH="1" rot="10800000">
              <a:off x="8391376" y="1525913"/>
              <a:ext cx="9340090" cy="2376154"/>
            </a:xfrm>
            <a:custGeom>
              <a:rect b="b" l="l" r="r" t="t"/>
              <a:pathLst>
                <a:path extrusionOk="0" h="2376154" w="9340090">
                  <a:moveTo>
                    <a:pt x="9340090" y="0"/>
                  </a:moveTo>
                  <a:lnTo>
                    <a:pt x="0" y="0"/>
                  </a:lnTo>
                  <a:lnTo>
                    <a:pt x="0" y="2376154"/>
                  </a:lnTo>
                  <a:lnTo>
                    <a:pt x="9340090" y="2376154"/>
                  </a:lnTo>
                  <a:lnTo>
                    <a:pt x="934009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-207872" l="-22738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9" name="Google Shape;519;p33"/>
            <p:cNvGrpSpPr/>
            <p:nvPr/>
          </p:nvGrpSpPr>
          <p:grpSpPr>
            <a:xfrm>
              <a:off x="7052652" y="1758822"/>
              <a:ext cx="4100495" cy="1225911"/>
              <a:chOff x="0" y="-38100"/>
              <a:chExt cx="812800" cy="243000"/>
            </a:xfrm>
          </p:grpSpPr>
          <p:sp>
            <p:nvSpPr>
              <p:cNvPr id="520" name="Google Shape;520;p33"/>
              <p:cNvSpPr/>
              <p:nvPr/>
            </p:nvSpPr>
            <p:spPr>
              <a:xfrm>
                <a:off x="0" y="0"/>
                <a:ext cx="812800" cy="204760"/>
              </a:xfrm>
              <a:custGeom>
                <a:rect b="b" l="l" r="r" t="t"/>
                <a:pathLst>
                  <a:path extrusionOk="0" h="2047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04760"/>
                    </a:lnTo>
                    <a:lnTo>
                      <a:pt x="0" y="204760"/>
                    </a:lnTo>
                    <a:close/>
                  </a:path>
                </a:pathLst>
              </a:custGeom>
              <a:solidFill>
                <a:srgbClr val="39484F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3"/>
              <p:cNvSpPr txBox="1"/>
              <p:nvPr/>
            </p:nvSpPr>
            <p:spPr>
              <a:xfrm>
                <a:off x="0" y="-38100"/>
                <a:ext cx="8127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300" lIns="25300" spcFirstLastPara="1" rIns="25300" wrap="square" tIns="253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2" name="Google Shape;522;p33"/>
          <p:cNvSpPr txBox="1"/>
          <p:nvPr/>
        </p:nvSpPr>
        <p:spPr>
          <a:xfrm>
            <a:off x="2105002" y="2052675"/>
            <a:ext cx="4681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>
                <a:solidFill>
                  <a:srgbClr val="F0F4F8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What are some ways we can show school pride this month?</a:t>
            </a:r>
            <a:endParaRPr sz="3000">
              <a:solidFill>
                <a:srgbClr val="F0F4F8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