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</p:sldIdLst>
  <p:sldSz cy="10287000" cx="18288000"/>
  <p:notesSz cx="6858000" cy="9144000"/>
  <p:embeddedFontLst>
    <p:embeddedFont>
      <p:font typeface="Chewy"/>
      <p:regular r:id="rId16"/>
    </p:embeddedFont>
    <p:embeddedFont>
      <p:font typeface="Oswald"/>
      <p:regular r:id="rId17"/>
      <p:bold r:id="rId18"/>
    </p:embeddedFont>
    <p:embeddedFont>
      <p:font typeface="Archivo Black"/>
      <p:regular r:id="rId19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font" Target="fonts/Oswald-regular.fntdata"/><Relationship Id="rId16" Type="http://schemas.openxmlformats.org/officeDocument/2006/relationships/font" Target="fonts/Chewy-regular.fntdata"/><Relationship Id="rId5" Type="http://schemas.openxmlformats.org/officeDocument/2006/relationships/notesMaster" Target="notesMasters/notesMaster1.xml"/><Relationship Id="rId19" Type="http://schemas.openxmlformats.org/officeDocument/2006/relationships/font" Target="fonts/ArchivoBlack-regular.fntdata"/><Relationship Id="rId6" Type="http://schemas.openxmlformats.org/officeDocument/2006/relationships/slide" Target="slides/slide1.xml"/><Relationship Id="rId18" Type="http://schemas.openxmlformats.org/officeDocument/2006/relationships/font" Target="fonts/Oswald-bold.fntdata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82" name="Google Shape;82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3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Google Shape;184;p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85" name="Google Shape;185;p10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93" name="Google Shape;93;p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05" name="Google Shape;105;p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15" name="Google Shape;115;p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26" name="Google Shape;126;p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5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37" name="Google Shape;137;p7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5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p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47" name="Google Shape;147;p9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9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p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61" name="Google Shape;161;p8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Google Shape;172;g36712ed1309_2_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73" name="Google Shape;173;g36712ed1309_2_4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2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" name="Google Shape;14;p2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1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1"/>
          <p:cNvSpPr txBox="1"/>
          <p:nvPr>
            <p:ph idx="1" type="body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11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1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1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2"/>
          <p:cNvSpPr txBox="1"/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2"/>
          <p:cNvSpPr txBox="1"/>
          <p:nvPr>
            <p:ph idx="1" type="body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12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2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12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 txBox="1"/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3"/>
          <p:cNvSpPr txBox="1"/>
          <p:nvPr>
            <p:ph idx="1"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18" name="Google Shape;18;p3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3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3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4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4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4" name="Google Shape;24;p4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4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4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5"/>
          <p:cNvSpPr txBox="1"/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b="1" sz="4000" cap="none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5"/>
          <p:cNvSpPr txBox="1"/>
          <p:nvPr>
            <p:ph idx="1" type="body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30" name="Google Shape;30;p5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5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5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6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6"/>
          <p:cNvSpPr txBox="1"/>
          <p:nvPr>
            <p:ph idx="1" type="body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36" name="Google Shape;36;p6"/>
          <p:cNvSpPr txBox="1"/>
          <p:nvPr>
            <p:ph idx="2" type="body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37" name="Google Shape;37;p6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6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6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7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7"/>
          <p:cNvSpPr txBox="1"/>
          <p:nvPr>
            <p:ph idx="1" type="body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3" name="Google Shape;43;p7"/>
          <p:cNvSpPr txBox="1"/>
          <p:nvPr>
            <p:ph idx="2" type="body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44" name="Google Shape;44;p7"/>
          <p:cNvSpPr txBox="1"/>
          <p:nvPr>
            <p:ph idx="3" type="body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5" name="Google Shape;45;p7"/>
          <p:cNvSpPr txBox="1"/>
          <p:nvPr>
            <p:ph idx="4" type="body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46" name="Google Shape;46;p7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7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7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8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8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8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8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9"/>
          <p:cNvSpPr txBox="1"/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9"/>
          <p:cNvSpPr txBox="1"/>
          <p:nvPr>
            <p:ph idx="1" type="body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indent="-381000" lvl="2" marL="1371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indent="-355600" lvl="4" marL="22860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indent="-355600" lvl="5" marL="27432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57" name="Google Shape;57;p9"/>
          <p:cNvSpPr txBox="1"/>
          <p:nvPr>
            <p:ph idx="2" type="body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58" name="Google Shape;58;p9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9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9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0"/>
          <p:cNvSpPr txBox="1"/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0"/>
          <p:cNvSpPr/>
          <p:nvPr>
            <p:ph idx="2" type="pic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0"/>
          <p:cNvSpPr txBox="1"/>
          <p:nvPr>
            <p:ph idx="1" type="body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65" name="Google Shape;65;p10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0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0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06400" lvl="1" marL="91440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1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1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7.png"/><Relationship Id="rId4" Type="http://schemas.openxmlformats.org/officeDocument/2006/relationships/image" Target="../media/image9.png"/><Relationship Id="rId5" Type="http://schemas.openxmlformats.org/officeDocument/2006/relationships/image" Target="../media/image12.png"/><Relationship Id="rId6" Type="http://schemas.openxmlformats.org/officeDocument/2006/relationships/image" Target="../media/image1.jp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7.png"/><Relationship Id="rId4" Type="http://schemas.openxmlformats.org/officeDocument/2006/relationships/image" Target="../media/image9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5.png"/><Relationship Id="rId4" Type="http://schemas.openxmlformats.org/officeDocument/2006/relationships/image" Target="../media/image19.png"/><Relationship Id="rId5" Type="http://schemas.openxmlformats.org/officeDocument/2006/relationships/image" Target="../media/image17.png"/><Relationship Id="rId6" Type="http://schemas.openxmlformats.org/officeDocument/2006/relationships/image" Target="../media/image3.png"/><Relationship Id="rId7" Type="http://schemas.openxmlformats.org/officeDocument/2006/relationships/image" Target="../media/image9.png"/><Relationship Id="rId8" Type="http://schemas.openxmlformats.org/officeDocument/2006/relationships/image" Target="../media/image14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2.png"/><Relationship Id="rId4" Type="http://schemas.openxmlformats.org/officeDocument/2006/relationships/image" Target="../media/image8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9.png"/><Relationship Id="rId4" Type="http://schemas.openxmlformats.org/officeDocument/2006/relationships/image" Target="../media/image17.png"/><Relationship Id="rId9" Type="http://schemas.openxmlformats.org/officeDocument/2006/relationships/image" Target="../media/image2.jpg"/><Relationship Id="rId5" Type="http://schemas.openxmlformats.org/officeDocument/2006/relationships/image" Target="../media/image3.png"/><Relationship Id="rId6" Type="http://schemas.openxmlformats.org/officeDocument/2006/relationships/image" Target="../media/image9.png"/><Relationship Id="rId7" Type="http://schemas.openxmlformats.org/officeDocument/2006/relationships/image" Target="../media/image14.png"/><Relationship Id="rId8" Type="http://schemas.openxmlformats.org/officeDocument/2006/relationships/hyperlink" Target="http://www.youtube.com/watch?v=BmO1m8tOyoA" TargetMode="Externa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12.png"/><Relationship Id="rId4" Type="http://schemas.openxmlformats.org/officeDocument/2006/relationships/image" Target="../media/image8.png"/><Relationship Id="rId5" Type="http://schemas.openxmlformats.org/officeDocument/2006/relationships/image" Target="../media/image21.png"/><Relationship Id="rId6" Type="http://schemas.openxmlformats.org/officeDocument/2006/relationships/image" Target="../media/image19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12.png"/><Relationship Id="rId4" Type="http://schemas.openxmlformats.org/officeDocument/2006/relationships/image" Target="../media/image8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12.png"/><Relationship Id="rId4" Type="http://schemas.openxmlformats.org/officeDocument/2006/relationships/image" Target="../media/image8.png"/><Relationship Id="rId5" Type="http://schemas.openxmlformats.org/officeDocument/2006/relationships/image" Target="../media/image22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5.png"/><Relationship Id="rId4" Type="http://schemas.openxmlformats.org/officeDocument/2006/relationships/image" Target="../media/image19.png"/><Relationship Id="rId5" Type="http://schemas.openxmlformats.org/officeDocument/2006/relationships/image" Target="../media/image17.png"/><Relationship Id="rId6" Type="http://schemas.openxmlformats.org/officeDocument/2006/relationships/image" Target="../media/image3.png"/><Relationship Id="rId7" Type="http://schemas.openxmlformats.org/officeDocument/2006/relationships/image" Target="../media/image9.png"/><Relationship Id="rId8" Type="http://schemas.openxmlformats.org/officeDocument/2006/relationships/image" Target="../media/image14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5.png"/><Relationship Id="rId4" Type="http://schemas.openxmlformats.org/officeDocument/2006/relationships/image" Target="../media/image19.png"/><Relationship Id="rId5" Type="http://schemas.openxmlformats.org/officeDocument/2006/relationships/image" Target="../media/image17.png"/><Relationship Id="rId6" Type="http://schemas.openxmlformats.org/officeDocument/2006/relationships/image" Target="../media/image3.png"/><Relationship Id="rId7" Type="http://schemas.openxmlformats.org/officeDocument/2006/relationships/image" Target="../media/image9.png"/><Relationship Id="rId8" Type="http://schemas.openxmlformats.org/officeDocument/2006/relationships/image" Target="../media/image14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8EA"/>
        </a:solidFill>
      </p:bgPr>
    </p:bg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3"/>
          <p:cNvSpPr/>
          <p:nvPr/>
        </p:nvSpPr>
        <p:spPr>
          <a:xfrm>
            <a:off x="4427166" y="848421"/>
            <a:ext cx="10442218" cy="7096357"/>
          </a:xfrm>
          <a:custGeom>
            <a:rect b="b" l="l" r="r" t="t"/>
            <a:pathLst>
              <a:path extrusionOk="0" h="7096357" w="10442218">
                <a:moveTo>
                  <a:pt x="0" y="0"/>
                </a:moveTo>
                <a:lnTo>
                  <a:pt x="10442218" y="0"/>
                </a:lnTo>
                <a:lnTo>
                  <a:pt x="10442218" y="7096358"/>
                </a:lnTo>
                <a:lnTo>
                  <a:pt x="0" y="7096358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5" name="Google Shape;85;p13"/>
          <p:cNvSpPr txBox="1"/>
          <p:nvPr/>
        </p:nvSpPr>
        <p:spPr>
          <a:xfrm>
            <a:off x="5582425" y="1954850"/>
            <a:ext cx="8604000" cy="3961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98999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999"/>
              <a:buFont typeface="Arial"/>
              <a:buNone/>
            </a:pPr>
            <a:r>
              <a:rPr lang="en-US" sz="12999">
                <a:latin typeface="Chewy"/>
                <a:ea typeface="Chewy"/>
                <a:cs typeface="Chewy"/>
                <a:sym typeface="Chewy"/>
              </a:rPr>
              <a:t>Orgullo Escolar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6" name="Google Shape;86;p13"/>
          <p:cNvSpPr/>
          <p:nvPr/>
        </p:nvSpPr>
        <p:spPr>
          <a:xfrm>
            <a:off x="0" y="-71870"/>
            <a:ext cx="3634407" cy="3216450"/>
          </a:xfrm>
          <a:custGeom>
            <a:rect b="b" l="l" r="r" t="t"/>
            <a:pathLst>
              <a:path extrusionOk="0" h="3216450" w="3634407">
                <a:moveTo>
                  <a:pt x="0" y="0"/>
                </a:moveTo>
                <a:lnTo>
                  <a:pt x="3634407" y="0"/>
                </a:lnTo>
                <a:lnTo>
                  <a:pt x="3634407" y="3216450"/>
                </a:lnTo>
                <a:lnTo>
                  <a:pt x="0" y="3216450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7" name="Google Shape;87;p13"/>
          <p:cNvSpPr/>
          <p:nvPr/>
        </p:nvSpPr>
        <p:spPr>
          <a:xfrm>
            <a:off x="15662148" y="5574525"/>
            <a:ext cx="2625859" cy="2838517"/>
          </a:xfrm>
          <a:custGeom>
            <a:rect b="b" l="l" r="r" t="t"/>
            <a:pathLst>
              <a:path extrusionOk="0" h="3216450" w="3634407">
                <a:moveTo>
                  <a:pt x="0" y="0"/>
                </a:moveTo>
                <a:lnTo>
                  <a:pt x="3634407" y="0"/>
                </a:lnTo>
                <a:lnTo>
                  <a:pt x="3634407" y="3216450"/>
                </a:lnTo>
                <a:lnTo>
                  <a:pt x="0" y="3216450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8" name="Google Shape;88;p13"/>
          <p:cNvSpPr/>
          <p:nvPr/>
        </p:nvSpPr>
        <p:spPr>
          <a:xfrm rot="-1100666">
            <a:off x="401835" y="5623856"/>
            <a:ext cx="4126945" cy="4118347"/>
          </a:xfrm>
          <a:custGeom>
            <a:rect b="b" l="l" r="r" t="t"/>
            <a:pathLst>
              <a:path extrusionOk="0" h="4114800" w="4123390">
                <a:moveTo>
                  <a:pt x="0" y="0"/>
                </a:moveTo>
                <a:lnTo>
                  <a:pt x="4123390" y="0"/>
                </a:lnTo>
                <a:lnTo>
                  <a:pt x="4123390" y="4114800"/>
                </a:lnTo>
                <a:lnTo>
                  <a:pt x="0" y="4114800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9" name="Google Shape;89;p13"/>
          <p:cNvSpPr txBox="1"/>
          <p:nvPr/>
        </p:nvSpPr>
        <p:spPr>
          <a:xfrm>
            <a:off x="1106688" y="7504950"/>
            <a:ext cx="3000000" cy="908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700">
                <a:solidFill>
                  <a:schemeClr val="dk1"/>
                </a:solidFill>
                <a:latin typeface="Archivo Black"/>
                <a:ea typeface="Archivo Black"/>
                <a:cs typeface="Archivo Black"/>
                <a:sym typeface="Archivo Black"/>
              </a:rPr>
              <a:t>BOTB</a:t>
            </a:r>
            <a:endParaRPr/>
          </a:p>
        </p:txBody>
      </p:sp>
      <p:pic>
        <p:nvPicPr>
          <p:cNvPr id="90" name="Google Shape;90;p13" title="BOTB banner.JPG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5268375" y="6087150"/>
            <a:ext cx="9442424" cy="1730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8EA"/>
        </a:solidFill>
      </p:bgPr>
    </p:bg>
    <p:spTree>
      <p:nvGrpSpPr>
        <p:cNvPr id="186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Google Shape;187;p22"/>
          <p:cNvSpPr/>
          <p:nvPr/>
        </p:nvSpPr>
        <p:spPr>
          <a:xfrm>
            <a:off x="3922891" y="1595321"/>
            <a:ext cx="10442218" cy="7096357"/>
          </a:xfrm>
          <a:custGeom>
            <a:rect b="b" l="l" r="r" t="t"/>
            <a:pathLst>
              <a:path extrusionOk="0" h="7096357" w="10442218">
                <a:moveTo>
                  <a:pt x="0" y="0"/>
                </a:moveTo>
                <a:lnTo>
                  <a:pt x="10442218" y="0"/>
                </a:lnTo>
                <a:lnTo>
                  <a:pt x="10442218" y="7096358"/>
                </a:lnTo>
                <a:lnTo>
                  <a:pt x="0" y="7096358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8" name="Google Shape;188;p22"/>
          <p:cNvSpPr txBox="1"/>
          <p:nvPr/>
        </p:nvSpPr>
        <p:spPr>
          <a:xfrm>
            <a:off x="4736225" y="2634025"/>
            <a:ext cx="9469800" cy="3626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98999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999"/>
              <a:buFont typeface="Arial"/>
              <a:buNone/>
            </a:pPr>
            <a:r>
              <a:rPr lang="en-US" sz="11899">
                <a:latin typeface="Chewy"/>
                <a:ea typeface="Chewy"/>
                <a:cs typeface="Chewy"/>
                <a:sym typeface="Chewy"/>
              </a:rPr>
              <a:t>¡Muestra tu orgullo escolar</a:t>
            </a:r>
            <a:r>
              <a:rPr b="0" i="0" lang="en-US" sz="11899" u="none" cap="none" strike="noStrike">
                <a:solidFill>
                  <a:srgbClr val="000000"/>
                </a:solidFill>
                <a:latin typeface="Chewy"/>
                <a:ea typeface="Chewy"/>
                <a:cs typeface="Chewy"/>
                <a:sym typeface="Chewy"/>
              </a:rPr>
              <a:t>!</a:t>
            </a:r>
            <a:endParaRPr b="0" i="0" sz="3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9" name="Google Shape;189;p22"/>
          <p:cNvSpPr/>
          <p:nvPr/>
        </p:nvSpPr>
        <p:spPr>
          <a:xfrm>
            <a:off x="14653593" y="7070550"/>
            <a:ext cx="3634407" cy="3216450"/>
          </a:xfrm>
          <a:custGeom>
            <a:rect b="b" l="l" r="r" t="t"/>
            <a:pathLst>
              <a:path extrusionOk="0" h="3216450" w="3634407">
                <a:moveTo>
                  <a:pt x="0" y="0"/>
                </a:moveTo>
                <a:lnTo>
                  <a:pt x="3634407" y="0"/>
                </a:lnTo>
                <a:lnTo>
                  <a:pt x="3634407" y="3216450"/>
                </a:lnTo>
                <a:lnTo>
                  <a:pt x="0" y="3216450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0" name="Google Shape;190;p22"/>
          <p:cNvSpPr/>
          <p:nvPr/>
        </p:nvSpPr>
        <p:spPr>
          <a:xfrm>
            <a:off x="0" y="-71870"/>
            <a:ext cx="3634407" cy="3216450"/>
          </a:xfrm>
          <a:custGeom>
            <a:rect b="b" l="l" r="r" t="t"/>
            <a:pathLst>
              <a:path extrusionOk="0" h="3216450" w="3634407">
                <a:moveTo>
                  <a:pt x="0" y="0"/>
                </a:moveTo>
                <a:lnTo>
                  <a:pt x="3634407" y="0"/>
                </a:lnTo>
                <a:lnTo>
                  <a:pt x="3634407" y="3216450"/>
                </a:lnTo>
                <a:lnTo>
                  <a:pt x="0" y="3216450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1" name="Google Shape;191;p22"/>
          <p:cNvSpPr txBox="1"/>
          <p:nvPr/>
        </p:nvSpPr>
        <p:spPr>
          <a:xfrm>
            <a:off x="5191250" y="7070550"/>
            <a:ext cx="8877900" cy="1185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500"/>
              <a:buFont typeface="Arial"/>
              <a:buNone/>
            </a:pPr>
            <a:r>
              <a:rPr lang="en-US" sz="65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rPr>
              <a:t>¡</a:t>
            </a:r>
            <a:r>
              <a:rPr b="0" i="0" lang="en-US" sz="6500" u="none" cap="none" strike="noStrike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rPr>
              <a:t>Brindando</a:t>
            </a:r>
            <a:r>
              <a:rPr lang="en-US" sz="65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rPr>
              <a:t> lo Mejor</a:t>
            </a:r>
            <a:r>
              <a:rPr b="0" i="0" lang="en-US" sz="6500" u="none" cap="none" strike="noStrike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rPr>
              <a:t>!</a:t>
            </a:r>
            <a:endParaRPr b="0" i="0" sz="6500" u="none" cap="none" strike="noStrike">
              <a:solidFill>
                <a:schemeClr val="dk1"/>
              </a:solidFill>
              <a:latin typeface="Oswald"/>
              <a:ea typeface="Oswald"/>
              <a:cs typeface="Oswald"/>
              <a:sym typeface="Oswald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8EA"/>
        </a:solidFill>
      </p:bgPr>
    </p:bg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14"/>
          <p:cNvSpPr/>
          <p:nvPr/>
        </p:nvSpPr>
        <p:spPr>
          <a:xfrm>
            <a:off x="3490053" y="839433"/>
            <a:ext cx="11307894" cy="8608134"/>
          </a:xfrm>
          <a:custGeom>
            <a:rect b="b" l="l" r="r" t="t"/>
            <a:pathLst>
              <a:path extrusionOk="0" h="8608134" w="11307894">
                <a:moveTo>
                  <a:pt x="0" y="0"/>
                </a:moveTo>
                <a:lnTo>
                  <a:pt x="11307894" y="0"/>
                </a:lnTo>
                <a:lnTo>
                  <a:pt x="11307894" y="8608134"/>
                </a:lnTo>
                <a:lnTo>
                  <a:pt x="0" y="8608134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6" name="Google Shape;96;p14"/>
          <p:cNvSpPr/>
          <p:nvPr/>
        </p:nvSpPr>
        <p:spPr>
          <a:xfrm>
            <a:off x="15097940" y="0"/>
            <a:ext cx="3190060" cy="2683638"/>
          </a:xfrm>
          <a:custGeom>
            <a:rect b="b" l="l" r="r" t="t"/>
            <a:pathLst>
              <a:path extrusionOk="0" h="2683638" w="3190060">
                <a:moveTo>
                  <a:pt x="0" y="0"/>
                </a:moveTo>
                <a:lnTo>
                  <a:pt x="3190060" y="0"/>
                </a:lnTo>
                <a:lnTo>
                  <a:pt x="3190060" y="2683638"/>
                </a:lnTo>
                <a:lnTo>
                  <a:pt x="0" y="2683638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7" name="Google Shape;97;p14"/>
          <p:cNvSpPr/>
          <p:nvPr/>
        </p:nvSpPr>
        <p:spPr>
          <a:xfrm rot="-1535057">
            <a:off x="63531" y="7274505"/>
            <a:ext cx="1930338" cy="3059981"/>
          </a:xfrm>
          <a:custGeom>
            <a:rect b="b" l="l" r="r" t="t"/>
            <a:pathLst>
              <a:path extrusionOk="0" h="3059981" w="1930338">
                <a:moveTo>
                  <a:pt x="0" y="0"/>
                </a:moveTo>
                <a:lnTo>
                  <a:pt x="1930338" y="0"/>
                </a:lnTo>
                <a:lnTo>
                  <a:pt x="1930338" y="3059981"/>
                </a:lnTo>
                <a:lnTo>
                  <a:pt x="0" y="3059981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8" name="Google Shape;98;p14"/>
          <p:cNvSpPr/>
          <p:nvPr/>
        </p:nvSpPr>
        <p:spPr>
          <a:xfrm rot="-1535057">
            <a:off x="1126990" y="5836286"/>
            <a:ext cx="1930338" cy="3059981"/>
          </a:xfrm>
          <a:custGeom>
            <a:rect b="b" l="l" r="r" t="t"/>
            <a:pathLst>
              <a:path extrusionOk="0" h="3059981" w="1930338">
                <a:moveTo>
                  <a:pt x="0" y="0"/>
                </a:moveTo>
                <a:lnTo>
                  <a:pt x="1930338" y="0"/>
                </a:lnTo>
                <a:lnTo>
                  <a:pt x="1930338" y="3059981"/>
                </a:lnTo>
                <a:lnTo>
                  <a:pt x="0" y="3059981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6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9" name="Google Shape;99;p14"/>
          <p:cNvSpPr txBox="1"/>
          <p:nvPr/>
        </p:nvSpPr>
        <p:spPr>
          <a:xfrm>
            <a:off x="4673050" y="3862800"/>
            <a:ext cx="9498900" cy="3250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just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lang="en-US" sz="3200"/>
              <a:t>El estudiante</a:t>
            </a:r>
            <a:r>
              <a:rPr b="0" i="0" lang="en-US" sz="3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:</a:t>
            </a:r>
            <a:endParaRPr b="0" i="0" sz="32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431800" lvl="0" marL="457200" marR="0" rtl="0" algn="just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Char char="●"/>
            </a:pPr>
            <a:r>
              <a:rPr lang="en-US" sz="3200"/>
              <a:t>Entenderá la definición de orgullo escolar</a:t>
            </a:r>
            <a:r>
              <a:rPr b="0" i="0" lang="en-US" sz="3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  <a:endParaRPr b="0" i="0" sz="32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431800" lvl="0" marL="457200" marR="0" rtl="0" algn="just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Char char="●"/>
            </a:pPr>
            <a:r>
              <a:rPr lang="en-US" sz="3200"/>
              <a:t>Hablará sobre formas de mostrar orgullo escolar</a:t>
            </a:r>
            <a:r>
              <a:rPr b="0" i="0" lang="en-US" sz="3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  <a:endParaRPr b="0" i="0" sz="32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431800" lvl="0" marL="457200" marR="0" rtl="0" algn="just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Char char="●"/>
            </a:pPr>
            <a:r>
              <a:rPr b="0" i="0" lang="en-US" sz="3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Explorá oportunidades para aumentar el orgullo esc</a:t>
            </a:r>
            <a:r>
              <a:rPr lang="en-US" sz="3200"/>
              <a:t>olar</a:t>
            </a:r>
            <a:r>
              <a:rPr b="0" i="0" lang="en-US" sz="3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  <a:endParaRPr b="0" i="0" sz="32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0" name="Google Shape;100;p14"/>
          <p:cNvSpPr/>
          <p:nvPr/>
        </p:nvSpPr>
        <p:spPr>
          <a:xfrm>
            <a:off x="0" y="-71870"/>
            <a:ext cx="3194778" cy="2827378"/>
          </a:xfrm>
          <a:custGeom>
            <a:rect b="b" l="l" r="r" t="t"/>
            <a:pathLst>
              <a:path extrusionOk="0" h="2827378" w="3194778">
                <a:moveTo>
                  <a:pt x="0" y="0"/>
                </a:moveTo>
                <a:lnTo>
                  <a:pt x="3194778" y="0"/>
                </a:lnTo>
                <a:lnTo>
                  <a:pt x="3194778" y="2827378"/>
                </a:lnTo>
                <a:lnTo>
                  <a:pt x="0" y="2827378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7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1" name="Google Shape;101;p14"/>
          <p:cNvSpPr/>
          <p:nvPr/>
        </p:nvSpPr>
        <p:spPr>
          <a:xfrm>
            <a:off x="15006125" y="7292661"/>
            <a:ext cx="3373690" cy="3023670"/>
          </a:xfrm>
          <a:custGeom>
            <a:rect b="b" l="l" r="r" t="t"/>
            <a:pathLst>
              <a:path extrusionOk="0" h="3023670" w="3373690">
                <a:moveTo>
                  <a:pt x="0" y="0"/>
                </a:moveTo>
                <a:lnTo>
                  <a:pt x="3373690" y="0"/>
                </a:lnTo>
                <a:lnTo>
                  <a:pt x="3373690" y="3023669"/>
                </a:lnTo>
                <a:lnTo>
                  <a:pt x="0" y="3023669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8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2" name="Google Shape;102;p14"/>
          <p:cNvSpPr txBox="1"/>
          <p:nvPr/>
        </p:nvSpPr>
        <p:spPr>
          <a:xfrm>
            <a:off x="4673040" y="2424797"/>
            <a:ext cx="7039500" cy="1191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99015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819"/>
              <a:buFont typeface="Arial"/>
              <a:buNone/>
            </a:pPr>
            <a:r>
              <a:rPr b="0" i="0" lang="en-US" sz="7819" u="none" cap="none" strike="noStrike">
                <a:solidFill>
                  <a:srgbClr val="000000"/>
                </a:solidFill>
                <a:latin typeface="Chewy"/>
                <a:ea typeface="Chewy"/>
                <a:cs typeface="Chewy"/>
                <a:sym typeface="Chewy"/>
              </a:rPr>
              <a:t>Objetivo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8EA"/>
        </a:solidFill>
      </p:bgPr>
    </p:bg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15"/>
          <p:cNvSpPr/>
          <p:nvPr/>
        </p:nvSpPr>
        <p:spPr>
          <a:xfrm rot="-1104170">
            <a:off x="221632" y="0"/>
            <a:ext cx="4123390" cy="4114800"/>
          </a:xfrm>
          <a:custGeom>
            <a:rect b="b" l="l" r="r" t="t"/>
            <a:pathLst>
              <a:path extrusionOk="0" h="4114800" w="4123390">
                <a:moveTo>
                  <a:pt x="0" y="0"/>
                </a:moveTo>
                <a:lnTo>
                  <a:pt x="4123390" y="0"/>
                </a:lnTo>
                <a:lnTo>
                  <a:pt x="4123390" y="4114800"/>
                </a:lnTo>
                <a:lnTo>
                  <a:pt x="0" y="4114800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8" name="Google Shape;108;p15"/>
          <p:cNvSpPr/>
          <p:nvPr/>
        </p:nvSpPr>
        <p:spPr>
          <a:xfrm>
            <a:off x="0" y="8972167"/>
            <a:ext cx="4280904" cy="1214707"/>
          </a:xfrm>
          <a:custGeom>
            <a:rect b="b" l="l" r="r" t="t"/>
            <a:pathLst>
              <a:path extrusionOk="0" h="1214707" w="4280904">
                <a:moveTo>
                  <a:pt x="0" y="0"/>
                </a:moveTo>
                <a:lnTo>
                  <a:pt x="4280904" y="0"/>
                </a:lnTo>
                <a:lnTo>
                  <a:pt x="4280904" y="1214707"/>
                </a:lnTo>
                <a:lnTo>
                  <a:pt x="0" y="1214707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9" name="Google Shape;109;p15"/>
          <p:cNvSpPr txBox="1"/>
          <p:nvPr/>
        </p:nvSpPr>
        <p:spPr>
          <a:xfrm>
            <a:off x="5830493" y="1461458"/>
            <a:ext cx="7039500" cy="1389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99015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819"/>
              <a:buFont typeface="Arial"/>
              <a:buNone/>
            </a:pPr>
            <a:r>
              <a:rPr lang="en-US" sz="9119">
                <a:latin typeface="Chewy"/>
                <a:ea typeface="Chewy"/>
                <a:cs typeface="Chewy"/>
                <a:sym typeface="Chewy"/>
              </a:rPr>
              <a:t>Práctica</a:t>
            </a:r>
            <a:endParaRPr b="0" i="0" sz="27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0" name="Google Shape;110;p15"/>
          <p:cNvSpPr txBox="1"/>
          <p:nvPr/>
        </p:nvSpPr>
        <p:spPr>
          <a:xfrm>
            <a:off x="2116250" y="4327475"/>
            <a:ext cx="14619600" cy="346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100"/>
              <a:buFont typeface="Arial"/>
              <a:buNone/>
            </a:pPr>
            <a:r>
              <a:rPr b="1" lang="en-US" sz="71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Habla con tu compañero de al lado y dile qué significa el orgullo escolar para ti.</a:t>
            </a:r>
            <a:endParaRPr b="1" i="0" sz="3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1" name="Google Shape;111;p15"/>
          <p:cNvSpPr txBox="1"/>
          <p:nvPr/>
        </p:nvSpPr>
        <p:spPr>
          <a:xfrm rot="-2246475">
            <a:off x="1003240" y="1749900"/>
            <a:ext cx="2954367" cy="90820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0" i="0" lang="en-US" sz="4700" u="none" cap="none" strike="noStrike">
                <a:solidFill>
                  <a:schemeClr val="dk1"/>
                </a:solidFill>
                <a:latin typeface="Archivo Black"/>
                <a:ea typeface="Archivo Black"/>
                <a:cs typeface="Archivo Black"/>
                <a:sym typeface="Archivo Black"/>
              </a:rPr>
              <a:t>BOTB</a:t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2" name="Google Shape;112;p15"/>
          <p:cNvSpPr/>
          <p:nvPr/>
        </p:nvSpPr>
        <p:spPr>
          <a:xfrm rot="-5400000">
            <a:off x="15308025" y="7216842"/>
            <a:ext cx="4280904" cy="1214707"/>
          </a:xfrm>
          <a:custGeom>
            <a:rect b="b" l="l" r="r" t="t"/>
            <a:pathLst>
              <a:path extrusionOk="0" h="1214707" w="4280904">
                <a:moveTo>
                  <a:pt x="0" y="0"/>
                </a:moveTo>
                <a:lnTo>
                  <a:pt x="4280904" y="0"/>
                </a:lnTo>
                <a:lnTo>
                  <a:pt x="4280904" y="1214707"/>
                </a:lnTo>
                <a:lnTo>
                  <a:pt x="0" y="1214707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8EA"/>
        </a:solidFill>
      </p:bgPr>
    </p:bg>
    <p:spTree>
      <p:nvGrpSpPr>
        <p:cNvPr id="116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16"/>
          <p:cNvSpPr/>
          <p:nvPr/>
        </p:nvSpPr>
        <p:spPr>
          <a:xfrm>
            <a:off x="15097940" y="0"/>
            <a:ext cx="3190060" cy="2683638"/>
          </a:xfrm>
          <a:custGeom>
            <a:rect b="b" l="l" r="r" t="t"/>
            <a:pathLst>
              <a:path extrusionOk="0" h="2683638" w="3190060">
                <a:moveTo>
                  <a:pt x="0" y="0"/>
                </a:moveTo>
                <a:lnTo>
                  <a:pt x="3190060" y="0"/>
                </a:lnTo>
                <a:lnTo>
                  <a:pt x="3190060" y="2683638"/>
                </a:lnTo>
                <a:lnTo>
                  <a:pt x="0" y="2683638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8" name="Google Shape;118;p16"/>
          <p:cNvSpPr/>
          <p:nvPr/>
        </p:nvSpPr>
        <p:spPr>
          <a:xfrm rot="-1535057">
            <a:off x="63531" y="7274505"/>
            <a:ext cx="1930338" cy="3059981"/>
          </a:xfrm>
          <a:custGeom>
            <a:rect b="b" l="l" r="r" t="t"/>
            <a:pathLst>
              <a:path extrusionOk="0" h="3059981" w="1930338">
                <a:moveTo>
                  <a:pt x="0" y="0"/>
                </a:moveTo>
                <a:lnTo>
                  <a:pt x="1930338" y="0"/>
                </a:lnTo>
                <a:lnTo>
                  <a:pt x="1930338" y="3059981"/>
                </a:lnTo>
                <a:lnTo>
                  <a:pt x="0" y="3059981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9" name="Google Shape;119;p16"/>
          <p:cNvSpPr/>
          <p:nvPr/>
        </p:nvSpPr>
        <p:spPr>
          <a:xfrm rot="-1535057">
            <a:off x="1126990" y="5836286"/>
            <a:ext cx="1930338" cy="3059981"/>
          </a:xfrm>
          <a:custGeom>
            <a:rect b="b" l="l" r="r" t="t"/>
            <a:pathLst>
              <a:path extrusionOk="0" h="3059981" w="1930338">
                <a:moveTo>
                  <a:pt x="0" y="0"/>
                </a:moveTo>
                <a:lnTo>
                  <a:pt x="1930338" y="0"/>
                </a:lnTo>
                <a:lnTo>
                  <a:pt x="1930338" y="3059981"/>
                </a:lnTo>
                <a:lnTo>
                  <a:pt x="0" y="3059981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0" name="Google Shape;120;p16"/>
          <p:cNvSpPr txBox="1"/>
          <p:nvPr/>
        </p:nvSpPr>
        <p:spPr>
          <a:xfrm>
            <a:off x="4806390" y="3474003"/>
            <a:ext cx="9309900" cy="215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just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1" name="Google Shape;121;p16"/>
          <p:cNvSpPr/>
          <p:nvPr/>
        </p:nvSpPr>
        <p:spPr>
          <a:xfrm>
            <a:off x="0" y="-71870"/>
            <a:ext cx="3194778" cy="2827378"/>
          </a:xfrm>
          <a:custGeom>
            <a:rect b="b" l="l" r="r" t="t"/>
            <a:pathLst>
              <a:path extrusionOk="0" h="2827378" w="3194778">
                <a:moveTo>
                  <a:pt x="0" y="0"/>
                </a:moveTo>
                <a:lnTo>
                  <a:pt x="3194778" y="0"/>
                </a:lnTo>
                <a:lnTo>
                  <a:pt x="3194778" y="2827378"/>
                </a:lnTo>
                <a:lnTo>
                  <a:pt x="0" y="2827378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6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2" name="Google Shape;122;p16"/>
          <p:cNvSpPr/>
          <p:nvPr/>
        </p:nvSpPr>
        <p:spPr>
          <a:xfrm>
            <a:off x="15006125" y="7292661"/>
            <a:ext cx="3373690" cy="3023670"/>
          </a:xfrm>
          <a:custGeom>
            <a:rect b="b" l="l" r="r" t="t"/>
            <a:pathLst>
              <a:path extrusionOk="0" h="3023670" w="3373690">
                <a:moveTo>
                  <a:pt x="0" y="0"/>
                </a:moveTo>
                <a:lnTo>
                  <a:pt x="3373690" y="0"/>
                </a:lnTo>
                <a:lnTo>
                  <a:pt x="3373690" y="3023669"/>
                </a:lnTo>
                <a:lnTo>
                  <a:pt x="0" y="3023669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7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23" name="Google Shape;123;p16" title="Septiembre | Orgullo Escolar | Secundario">
            <a:hlinkClick r:id="rId8"/>
          </p:cNvPr>
          <p:cNvPicPr preferRelativeResize="0"/>
          <p:nvPr/>
        </p:nvPicPr>
        <p:blipFill>
          <a:blip r:embed="rId9">
            <a:alphaModFix/>
          </a:blip>
          <a:stretch>
            <a:fillRect/>
          </a:stretch>
        </p:blipFill>
        <p:spPr>
          <a:xfrm>
            <a:off x="2070875" y="1408550"/>
            <a:ext cx="13785800" cy="7754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8EA"/>
        </a:solidFill>
      </p:bgPr>
    </p:bg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17"/>
          <p:cNvSpPr/>
          <p:nvPr/>
        </p:nvSpPr>
        <p:spPr>
          <a:xfrm rot="-1104170">
            <a:off x="221632" y="0"/>
            <a:ext cx="4123390" cy="4114800"/>
          </a:xfrm>
          <a:custGeom>
            <a:rect b="b" l="l" r="r" t="t"/>
            <a:pathLst>
              <a:path extrusionOk="0" h="4114800" w="4123390">
                <a:moveTo>
                  <a:pt x="0" y="0"/>
                </a:moveTo>
                <a:lnTo>
                  <a:pt x="4123390" y="0"/>
                </a:lnTo>
                <a:lnTo>
                  <a:pt x="4123390" y="4114800"/>
                </a:lnTo>
                <a:lnTo>
                  <a:pt x="0" y="4114800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9" name="Google Shape;129;p17"/>
          <p:cNvSpPr/>
          <p:nvPr/>
        </p:nvSpPr>
        <p:spPr>
          <a:xfrm>
            <a:off x="0" y="8972167"/>
            <a:ext cx="4280904" cy="1214707"/>
          </a:xfrm>
          <a:custGeom>
            <a:rect b="b" l="l" r="r" t="t"/>
            <a:pathLst>
              <a:path extrusionOk="0" h="1214707" w="4280904">
                <a:moveTo>
                  <a:pt x="0" y="0"/>
                </a:moveTo>
                <a:lnTo>
                  <a:pt x="4280904" y="0"/>
                </a:lnTo>
                <a:lnTo>
                  <a:pt x="4280904" y="1214707"/>
                </a:lnTo>
                <a:lnTo>
                  <a:pt x="0" y="1214707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0" name="Google Shape;130;p17"/>
          <p:cNvSpPr/>
          <p:nvPr/>
        </p:nvSpPr>
        <p:spPr>
          <a:xfrm>
            <a:off x="3811978" y="866342"/>
            <a:ext cx="12133393" cy="8801766"/>
          </a:xfrm>
          <a:custGeom>
            <a:rect b="b" l="l" r="r" t="t"/>
            <a:pathLst>
              <a:path extrusionOk="0" h="8801766" w="12133393">
                <a:moveTo>
                  <a:pt x="0" y="0"/>
                </a:moveTo>
                <a:lnTo>
                  <a:pt x="12133394" y="0"/>
                </a:lnTo>
                <a:lnTo>
                  <a:pt x="12133394" y="8801766"/>
                </a:lnTo>
                <a:lnTo>
                  <a:pt x="0" y="8801766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1" name="Google Shape;131;p17"/>
          <p:cNvSpPr txBox="1"/>
          <p:nvPr/>
        </p:nvSpPr>
        <p:spPr>
          <a:xfrm>
            <a:off x="4133475" y="1730250"/>
            <a:ext cx="10584300" cy="12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7800">
                <a:solidFill>
                  <a:schemeClr val="dk1"/>
                </a:solidFill>
                <a:latin typeface="Chewy"/>
                <a:ea typeface="Chewy"/>
                <a:cs typeface="Chewy"/>
                <a:sym typeface="Chewy"/>
              </a:rPr>
              <a:t>¿Qué es el orgullo escolar?</a:t>
            </a:r>
            <a:endParaRPr b="1" i="0" sz="7800" u="none" cap="none" strike="noStrike">
              <a:solidFill>
                <a:srgbClr val="000000"/>
              </a:solidFill>
              <a:latin typeface="Chewy"/>
              <a:ea typeface="Chewy"/>
              <a:cs typeface="Chewy"/>
              <a:sym typeface="Chewy"/>
            </a:endParaRPr>
          </a:p>
        </p:txBody>
      </p:sp>
      <p:sp>
        <p:nvSpPr>
          <p:cNvPr id="132" name="Google Shape;132;p17"/>
          <p:cNvSpPr txBox="1"/>
          <p:nvPr/>
        </p:nvSpPr>
        <p:spPr>
          <a:xfrm>
            <a:off x="4889100" y="3778300"/>
            <a:ext cx="9520500" cy="2475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500"/>
              <a:buFont typeface="Arial"/>
              <a:buNone/>
            </a:pPr>
            <a:r>
              <a:rPr lang="en-US" sz="6700"/>
              <a:t>El orgullo escolar es apoyar a tu escuela.</a:t>
            </a:r>
            <a:endParaRPr b="0" i="0" sz="67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3" name="Google Shape;133;p17"/>
          <p:cNvSpPr txBox="1"/>
          <p:nvPr/>
        </p:nvSpPr>
        <p:spPr>
          <a:xfrm rot="-1927326">
            <a:off x="940819" y="1876420"/>
            <a:ext cx="2685033" cy="908272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700"/>
              <a:buFont typeface="Arial"/>
              <a:buNone/>
            </a:pPr>
            <a:r>
              <a:rPr b="0" i="0" lang="en-US" sz="4700" u="none" cap="none" strike="noStrike">
                <a:solidFill>
                  <a:schemeClr val="dk1"/>
                </a:solidFill>
                <a:latin typeface="Archivo Black"/>
                <a:ea typeface="Archivo Black"/>
                <a:cs typeface="Archivo Black"/>
                <a:sym typeface="Archivo Black"/>
              </a:rPr>
              <a:t>BOTB</a:t>
            </a:r>
            <a:endParaRPr b="0" i="0" sz="4700" u="none" cap="none" strike="noStrike">
              <a:solidFill>
                <a:schemeClr val="dk1"/>
              </a:solidFill>
              <a:latin typeface="Archivo Black"/>
              <a:ea typeface="Archivo Black"/>
              <a:cs typeface="Archivo Black"/>
              <a:sym typeface="Archivo Black"/>
            </a:endParaRPr>
          </a:p>
        </p:txBody>
      </p:sp>
      <p:sp>
        <p:nvSpPr>
          <p:cNvPr id="134" name="Google Shape;134;p17"/>
          <p:cNvSpPr/>
          <p:nvPr/>
        </p:nvSpPr>
        <p:spPr>
          <a:xfrm>
            <a:off x="15720000" y="-2"/>
            <a:ext cx="2567998" cy="2321347"/>
          </a:xfrm>
          <a:custGeom>
            <a:rect b="b" l="l" r="r" t="t"/>
            <a:pathLst>
              <a:path extrusionOk="0" h="2683638" w="3190060">
                <a:moveTo>
                  <a:pt x="0" y="0"/>
                </a:moveTo>
                <a:lnTo>
                  <a:pt x="3190060" y="0"/>
                </a:lnTo>
                <a:lnTo>
                  <a:pt x="3190060" y="2683638"/>
                </a:lnTo>
                <a:lnTo>
                  <a:pt x="0" y="2683638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6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8EA"/>
        </a:solidFill>
      </p:bgPr>
    </p:bg>
    <p:spTree>
      <p:nvGrpSpPr>
        <p:cNvPr id="138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p18"/>
          <p:cNvSpPr/>
          <p:nvPr/>
        </p:nvSpPr>
        <p:spPr>
          <a:xfrm rot="-1104170">
            <a:off x="221632" y="0"/>
            <a:ext cx="4123390" cy="4114800"/>
          </a:xfrm>
          <a:custGeom>
            <a:rect b="b" l="l" r="r" t="t"/>
            <a:pathLst>
              <a:path extrusionOk="0" h="4114800" w="4123390">
                <a:moveTo>
                  <a:pt x="0" y="0"/>
                </a:moveTo>
                <a:lnTo>
                  <a:pt x="4123390" y="0"/>
                </a:lnTo>
                <a:lnTo>
                  <a:pt x="4123390" y="4114800"/>
                </a:lnTo>
                <a:lnTo>
                  <a:pt x="0" y="4114800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0" name="Google Shape;140;p18"/>
          <p:cNvSpPr/>
          <p:nvPr/>
        </p:nvSpPr>
        <p:spPr>
          <a:xfrm>
            <a:off x="0" y="8972167"/>
            <a:ext cx="4280904" cy="1214707"/>
          </a:xfrm>
          <a:custGeom>
            <a:rect b="b" l="l" r="r" t="t"/>
            <a:pathLst>
              <a:path extrusionOk="0" h="1214707" w="4280904">
                <a:moveTo>
                  <a:pt x="0" y="0"/>
                </a:moveTo>
                <a:lnTo>
                  <a:pt x="4280904" y="0"/>
                </a:lnTo>
                <a:lnTo>
                  <a:pt x="4280904" y="1214707"/>
                </a:lnTo>
                <a:lnTo>
                  <a:pt x="0" y="1214707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1" name="Google Shape;141;p18"/>
          <p:cNvSpPr txBox="1"/>
          <p:nvPr/>
        </p:nvSpPr>
        <p:spPr>
          <a:xfrm>
            <a:off x="5903000" y="673875"/>
            <a:ext cx="7725000" cy="3117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99015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819"/>
              <a:buFont typeface="Arial"/>
              <a:buNone/>
            </a:pPr>
            <a:r>
              <a:rPr lang="en-US" sz="6819">
                <a:solidFill>
                  <a:schemeClr val="dk1"/>
                </a:solidFill>
                <a:latin typeface="Chewy"/>
                <a:ea typeface="Chewy"/>
                <a:cs typeface="Chewy"/>
                <a:sym typeface="Chewy"/>
              </a:rPr>
              <a:t>¿Por qué es importante el orgullo escolar</a:t>
            </a:r>
            <a:r>
              <a:rPr b="0" i="0" lang="en-US" sz="6819" u="none" cap="none" strike="noStrike">
                <a:solidFill>
                  <a:schemeClr val="dk1"/>
                </a:solidFill>
                <a:latin typeface="Chewy"/>
                <a:ea typeface="Chewy"/>
                <a:cs typeface="Chewy"/>
                <a:sym typeface="Chewy"/>
              </a:rPr>
              <a:t>?</a:t>
            </a:r>
            <a:endParaRPr b="0" i="0" sz="42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2" name="Google Shape;142;p18"/>
          <p:cNvSpPr txBox="1"/>
          <p:nvPr/>
        </p:nvSpPr>
        <p:spPr>
          <a:xfrm>
            <a:off x="2623600" y="4137638"/>
            <a:ext cx="14451600" cy="3971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-4572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100"/>
              <a:buFont typeface="Calibri"/>
              <a:buChar char="●"/>
            </a:pPr>
            <a:r>
              <a:rPr lang="en-US" sz="41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Fomenta un sentido de pertenencia</a:t>
            </a:r>
            <a:r>
              <a:rPr b="0" i="0" lang="en-US" sz="4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b="0" i="0" sz="4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4572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100"/>
              <a:buFont typeface="Calibri"/>
              <a:buChar char="●"/>
            </a:pPr>
            <a:r>
              <a:rPr b="0" i="0" lang="en-US" sz="4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Motiva a los estudiantes a participar, contribuir</a:t>
            </a:r>
            <a:r>
              <a:rPr lang="en-US" sz="41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y alcanzar logros académicos</a:t>
            </a:r>
            <a:endParaRPr b="0" i="0" sz="4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4572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100"/>
              <a:buFont typeface="Calibri"/>
              <a:buChar char="●"/>
            </a:pPr>
            <a:r>
              <a:rPr lang="en-US" sz="41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Mejora el rendimiento académico</a:t>
            </a:r>
            <a:endParaRPr b="0" i="0" sz="4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4572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100"/>
              <a:buFont typeface="Calibri"/>
              <a:buChar char="●"/>
            </a:pPr>
            <a:r>
              <a:rPr lang="en-US" sz="41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Anima la participación del estudiante en diferentes actividades</a:t>
            </a:r>
            <a:endParaRPr sz="4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4572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100"/>
              <a:buFont typeface="Calibri"/>
              <a:buChar char="●"/>
            </a:pPr>
            <a:r>
              <a:rPr lang="en-US" sz="41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Ayuda a mantener un entorno escolar </a:t>
            </a:r>
            <a:r>
              <a:rPr b="0" i="0" lang="en-US" sz="4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positivo</a:t>
            </a:r>
            <a:endParaRPr b="0" i="0" sz="4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3" name="Google Shape;143;p18"/>
          <p:cNvSpPr txBox="1"/>
          <p:nvPr/>
        </p:nvSpPr>
        <p:spPr>
          <a:xfrm rot="-1927326">
            <a:off x="1017669" y="1778695"/>
            <a:ext cx="2685033" cy="908272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700"/>
              <a:buFont typeface="Arial"/>
              <a:buNone/>
            </a:pPr>
            <a:r>
              <a:rPr b="0" i="0" lang="en-US" sz="4700" u="none" cap="none" strike="noStrike">
                <a:solidFill>
                  <a:schemeClr val="dk1"/>
                </a:solidFill>
                <a:latin typeface="Archivo Black"/>
                <a:ea typeface="Archivo Black"/>
                <a:cs typeface="Archivo Black"/>
                <a:sym typeface="Archivo Black"/>
              </a:rPr>
              <a:t>BOTB</a:t>
            </a:r>
            <a:endParaRPr b="0" i="0" sz="4700" u="none" cap="none" strike="noStrike">
              <a:solidFill>
                <a:schemeClr val="dk1"/>
              </a:solidFill>
              <a:latin typeface="Archivo Black"/>
              <a:ea typeface="Archivo Black"/>
              <a:cs typeface="Archivo Black"/>
              <a:sym typeface="Archivo Black"/>
            </a:endParaRPr>
          </a:p>
        </p:txBody>
      </p:sp>
      <p:sp>
        <p:nvSpPr>
          <p:cNvPr id="144" name="Google Shape;144;p18"/>
          <p:cNvSpPr/>
          <p:nvPr/>
        </p:nvSpPr>
        <p:spPr>
          <a:xfrm rot="-5400000">
            <a:off x="15284425" y="7169867"/>
            <a:ext cx="4280904" cy="1214707"/>
          </a:xfrm>
          <a:custGeom>
            <a:rect b="b" l="l" r="r" t="t"/>
            <a:pathLst>
              <a:path extrusionOk="0" h="1214707" w="4280904">
                <a:moveTo>
                  <a:pt x="0" y="0"/>
                </a:moveTo>
                <a:lnTo>
                  <a:pt x="4280904" y="0"/>
                </a:lnTo>
                <a:lnTo>
                  <a:pt x="4280904" y="1214707"/>
                </a:lnTo>
                <a:lnTo>
                  <a:pt x="0" y="1214707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8EA"/>
        </a:solidFill>
      </p:bgPr>
    </p:bg>
    <p:spTree>
      <p:nvGrpSpPr>
        <p:cNvPr id="148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p19"/>
          <p:cNvSpPr/>
          <p:nvPr/>
        </p:nvSpPr>
        <p:spPr>
          <a:xfrm rot="-1104170">
            <a:off x="221632" y="0"/>
            <a:ext cx="4123390" cy="4114800"/>
          </a:xfrm>
          <a:custGeom>
            <a:rect b="b" l="l" r="r" t="t"/>
            <a:pathLst>
              <a:path extrusionOk="0" h="4114800" w="4123390">
                <a:moveTo>
                  <a:pt x="0" y="0"/>
                </a:moveTo>
                <a:lnTo>
                  <a:pt x="4123390" y="0"/>
                </a:lnTo>
                <a:lnTo>
                  <a:pt x="4123390" y="4114800"/>
                </a:lnTo>
                <a:lnTo>
                  <a:pt x="0" y="4114800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0" name="Google Shape;150;p19"/>
          <p:cNvSpPr/>
          <p:nvPr/>
        </p:nvSpPr>
        <p:spPr>
          <a:xfrm>
            <a:off x="0" y="8972167"/>
            <a:ext cx="4280904" cy="1214707"/>
          </a:xfrm>
          <a:custGeom>
            <a:rect b="b" l="l" r="r" t="t"/>
            <a:pathLst>
              <a:path extrusionOk="0" h="1214707" w="4280904">
                <a:moveTo>
                  <a:pt x="0" y="0"/>
                </a:moveTo>
                <a:lnTo>
                  <a:pt x="4280904" y="0"/>
                </a:lnTo>
                <a:lnTo>
                  <a:pt x="4280904" y="1214707"/>
                </a:lnTo>
                <a:lnTo>
                  <a:pt x="0" y="1214707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1" name="Google Shape;151;p19"/>
          <p:cNvSpPr/>
          <p:nvPr/>
        </p:nvSpPr>
        <p:spPr>
          <a:xfrm rot="5400000">
            <a:off x="1708223" y="4328165"/>
            <a:ext cx="5236867" cy="3823737"/>
          </a:xfrm>
          <a:custGeom>
            <a:rect b="b" l="l" r="r" t="t"/>
            <a:pathLst>
              <a:path extrusionOk="0" h="3261183" w="5692247">
                <a:moveTo>
                  <a:pt x="0" y="0"/>
                </a:moveTo>
                <a:lnTo>
                  <a:pt x="5692247" y="0"/>
                </a:lnTo>
                <a:lnTo>
                  <a:pt x="5692247" y="3261183"/>
                </a:lnTo>
                <a:lnTo>
                  <a:pt x="0" y="3261183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2" name="Google Shape;152;p19"/>
          <p:cNvSpPr/>
          <p:nvPr/>
        </p:nvSpPr>
        <p:spPr>
          <a:xfrm rot="5400000">
            <a:off x="6424561" y="4364712"/>
            <a:ext cx="5194175" cy="3864502"/>
          </a:xfrm>
          <a:custGeom>
            <a:rect b="b" l="l" r="r" t="t"/>
            <a:pathLst>
              <a:path extrusionOk="0" h="3261183" w="5692247">
                <a:moveTo>
                  <a:pt x="0" y="0"/>
                </a:moveTo>
                <a:lnTo>
                  <a:pt x="5692247" y="0"/>
                </a:lnTo>
                <a:lnTo>
                  <a:pt x="5692247" y="3261183"/>
                </a:lnTo>
                <a:lnTo>
                  <a:pt x="0" y="3261183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n-US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</a:t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3" name="Google Shape;153;p19"/>
          <p:cNvSpPr/>
          <p:nvPr/>
        </p:nvSpPr>
        <p:spPr>
          <a:xfrm rot="5400000">
            <a:off x="11348433" y="4322977"/>
            <a:ext cx="5308020" cy="3905267"/>
          </a:xfrm>
          <a:custGeom>
            <a:rect b="b" l="l" r="r" t="t"/>
            <a:pathLst>
              <a:path extrusionOk="0" h="3261183" w="5692247">
                <a:moveTo>
                  <a:pt x="0" y="0"/>
                </a:moveTo>
                <a:lnTo>
                  <a:pt x="5692247" y="0"/>
                </a:lnTo>
                <a:lnTo>
                  <a:pt x="5692247" y="3261183"/>
                </a:lnTo>
                <a:lnTo>
                  <a:pt x="0" y="3261183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4" name="Google Shape;154;p19"/>
          <p:cNvSpPr txBox="1"/>
          <p:nvPr/>
        </p:nvSpPr>
        <p:spPr>
          <a:xfrm>
            <a:off x="5617568" y="383358"/>
            <a:ext cx="7419300" cy="2383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99015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819"/>
              <a:buFont typeface="Arial"/>
              <a:buNone/>
            </a:pPr>
            <a:r>
              <a:rPr lang="en-US" sz="7819">
                <a:latin typeface="Chewy"/>
                <a:ea typeface="Chewy"/>
                <a:cs typeface="Chewy"/>
                <a:sym typeface="Chewy"/>
              </a:rPr>
              <a:t>Formas de mostrar el espíritu escolar</a:t>
            </a:r>
            <a:endParaRPr b="0" i="0" sz="7819" u="none" cap="none" strike="noStrike">
              <a:solidFill>
                <a:srgbClr val="000000"/>
              </a:solidFill>
              <a:latin typeface="Chewy"/>
              <a:ea typeface="Chewy"/>
              <a:cs typeface="Chewy"/>
              <a:sym typeface="Chewy"/>
            </a:endParaRPr>
          </a:p>
        </p:txBody>
      </p:sp>
      <p:sp>
        <p:nvSpPr>
          <p:cNvPr id="155" name="Google Shape;155;p19"/>
          <p:cNvSpPr txBox="1"/>
          <p:nvPr/>
        </p:nvSpPr>
        <p:spPr>
          <a:xfrm rot="-1927326">
            <a:off x="1017610" y="1778720"/>
            <a:ext cx="2685033" cy="90814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700"/>
              <a:buFont typeface="Arial"/>
              <a:buNone/>
            </a:pPr>
            <a:r>
              <a:rPr b="0" i="0" lang="en-US" sz="4700" u="none" cap="none" strike="noStrike">
                <a:solidFill>
                  <a:schemeClr val="dk1"/>
                </a:solidFill>
                <a:latin typeface="Archivo Black"/>
                <a:ea typeface="Archivo Black"/>
                <a:cs typeface="Archivo Black"/>
                <a:sym typeface="Archivo Black"/>
              </a:rPr>
              <a:t>BOTB</a:t>
            </a:r>
            <a:endParaRPr b="0" i="0" sz="4700" u="none" cap="none" strike="noStrike">
              <a:solidFill>
                <a:schemeClr val="dk1"/>
              </a:solidFill>
              <a:latin typeface="Archivo Black"/>
              <a:ea typeface="Archivo Black"/>
              <a:cs typeface="Archivo Black"/>
              <a:sym typeface="Archivo Black"/>
            </a:endParaRPr>
          </a:p>
        </p:txBody>
      </p:sp>
      <p:sp>
        <p:nvSpPr>
          <p:cNvPr id="156" name="Google Shape;156;p19"/>
          <p:cNvSpPr txBox="1"/>
          <p:nvPr/>
        </p:nvSpPr>
        <p:spPr>
          <a:xfrm>
            <a:off x="2650825" y="4412700"/>
            <a:ext cx="3261300" cy="3955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-4508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Calibri"/>
              <a:buChar char="●"/>
            </a:pPr>
            <a:r>
              <a:rPr lang="en-US" sz="35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Unirse a un club o deporte</a:t>
            </a:r>
            <a:endParaRPr b="0" i="0" sz="35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500"/>
              <a:buFont typeface="Arial"/>
              <a:buNone/>
            </a:pPr>
            <a:r>
              <a:t/>
            </a:r>
            <a:endParaRPr b="0" i="0" sz="35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4508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Calibri"/>
              <a:buChar char="●"/>
            </a:pPr>
            <a:r>
              <a:rPr b="0" i="0" lang="en-US" sz="3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Asistir a eventos escolares</a:t>
            </a:r>
            <a:endParaRPr b="0" i="0" sz="35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7" name="Google Shape;157;p19"/>
          <p:cNvSpPr txBox="1"/>
          <p:nvPr/>
        </p:nvSpPr>
        <p:spPr>
          <a:xfrm>
            <a:off x="7450725" y="4412700"/>
            <a:ext cx="3261300" cy="3417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-4508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Calibri"/>
              <a:buChar char="●"/>
            </a:pPr>
            <a:r>
              <a:rPr lang="en-US" sz="35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Sacar buenas calificaciones</a:t>
            </a:r>
            <a:endParaRPr b="0" i="0" sz="35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35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4508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Calibri"/>
              <a:buChar char="●"/>
            </a:pPr>
            <a:r>
              <a:rPr b="0" i="0" lang="en-US" sz="3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Adopt</a:t>
            </a:r>
            <a:r>
              <a:rPr lang="en-US" sz="35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ar una actitud positiva</a:t>
            </a:r>
            <a:endParaRPr b="0" i="0" sz="35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8" name="Google Shape;158;p19"/>
          <p:cNvSpPr txBox="1"/>
          <p:nvPr/>
        </p:nvSpPr>
        <p:spPr>
          <a:xfrm>
            <a:off x="12371775" y="4204950"/>
            <a:ext cx="3261300" cy="4371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-4445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400"/>
              <a:buFont typeface="Calibri"/>
              <a:buChar char="●"/>
            </a:pPr>
            <a:r>
              <a:rPr lang="en-US" sz="3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Animar a otros estudiantes</a:t>
            </a:r>
            <a:endParaRPr b="0" i="0" sz="3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400"/>
              <a:buFont typeface="Arial"/>
              <a:buNone/>
            </a:pPr>
            <a:r>
              <a:t/>
            </a:r>
            <a:endParaRPr b="0" i="0" sz="3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4445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400"/>
              <a:buFont typeface="Calibri"/>
              <a:buChar char="●"/>
            </a:pPr>
            <a:r>
              <a:rPr lang="en-US" sz="3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Establecer relaciones positivas con los maestros y el personal</a:t>
            </a:r>
            <a:endParaRPr b="0" i="0" sz="3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8EA"/>
        </a:solidFill>
      </p:bgPr>
    </p:bg>
    <p:spTree>
      <p:nvGrpSpPr>
        <p:cNvPr id="162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Google Shape;163;p20"/>
          <p:cNvSpPr/>
          <p:nvPr/>
        </p:nvSpPr>
        <p:spPr>
          <a:xfrm>
            <a:off x="3490053" y="839433"/>
            <a:ext cx="11307894" cy="8608134"/>
          </a:xfrm>
          <a:custGeom>
            <a:rect b="b" l="l" r="r" t="t"/>
            <a:pathLst>
              <a:path extrusionOk="0" h="8608134" w="11307894">
                <a:moveTo>
                  <a:pt x="0" y="0"/>
                </a:moveTo>
                <a:lnTo>
                  <a:pt x="11307894" y="0"/>
                </a:lnTo>
                <a:lnTo>
                  <a:pt x="11307894" y="8608134"/>
                </a:lnTo>
                <a:lnTo>
                  <a:pt x="0" y="8608134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4" name="Google Shape;164;p20"/>
          <p:cNvSpPr/>
          <p:nvPr/>
        </p:nvSpPr>
        <p:spPr>
          <a:xfrm>
            <a:off x="15097940" y="0"/>
            <a:ext cx="3190060" cy="2683638"/>
          </a:xfrm>
          <a:custGeom>
            <a:rect b="b" l="l" r="r" t="t"/>
            <a:pathLst>
              <a:path extrusionOk="0" h="2683638" w="3190060">
                <a:moveTo>
                  <a:pt x="0" y="0"/>
                </a:moveTo>
                <a:lnTo>
                  <a:pt x="3190060" y="0"/>
                </a:lnTo>
                <a:lnTo>
                  <a:pt x="3190060" y="2683638"/>
                </a:lnTo>
                <a:lnTo>
                  <a:pt x="0" y="2683638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5" name="Google Shape;165;p20"/>
          <p:cNvSpPr/>
          <p:nvPr/>
        </p:nvSpPr>
        <p:spPr>
          <a:xfrm rot="-1535057">
            <a:off x="63531" y="7274505"/>
            <a:ext cx="1930338" cy="3059981"/>
          </a:xfrm>
          <a:custGeom>
            <a:rect b="b" l="l" r="r" t="t"/>
            <a:pathLst>
              <a:path extrusionOk="0" h="3059981" w="1930338">
                <a:moveTo>
                  <a:pt x="0" y="0"/>
                </a:moveTo>
                <a:lnTo>
                  <a:pt x="1930338" y="0"/>
                </a:lnTo>
                <a:lnTo>
                  <a:pt x="1930338" y="3059981"/>
                </a:lnTo>
                <a:lnTo>
                  <a:pt x="0" y="3059981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6" name="Google Shape;166;p20"/>
          <p:cNvSpPr/>
          <p:nvPr/>
        </p:nvSpPr>
        <p:spPr>
          <a:xfrm rot="-1535057">
            <a:off x="1126990" y="5836286"/>
            <a:ext cx="1930338" cy="3059981"/>
          </a:xfrm>
          <a:custGeom>
            <a:rect b="b" l="l" r="r" t="t"/>
            <a:pathLst>
              <a:path extrusionOk="0" h="3059981" w="1930338">
                <a:moveTo>
                  <a:pt x="0" y="0"/>
                </a:moveTo>
                <a:lnTo>
                  <a:pt x="1930338" y="0"/>
                </a:lnTo>
                <a:lnTo>
                  <a:pt x="1930338" y="3059981"/>
                </a:lnTo>
                <a:lnTo>
                  <a:pt x="0" y="3059981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6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7" name="Google Shape;167;p20"/>
          <p:cNvSpPr txBox="1"/>
          <p:nvPr/>
        </p:nvSpPr>
        <p:spPr>
          <a:xfrm>
            <a:off x="5171924" y="3814800"/>
            <a:ext cx="8860200" cy="43407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-419100" lvl="0" marL="457200" marR="0" rtl="0" algn="just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Char char="●"/>
            </a:pPr>
            <a:r>
              <a:rPr lang="en-US" sz="3000"/>
              <a:t>Haga una lista de los </a:t>
            </a:r>
            <a:r>
              <a:rPr b="0" i="0" lang="en-US" sz="3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clubes u organizaciones en los que particip</a:t>
            </a:r>
            <a:r>
              <a:rPr lang="en-US" sz="3000"/>
              <a:t>e</a:t>
            </a:r>
            <a:r>
              <a:rPr b="0" i="0" lang="en-US" sz="3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n </a:t>
            </a:r>
            <a:r>
              <a:rPr lang="en-US" sz="3000"/>
              <a:t>los </a:t>
            </a:r>
            <a:r>
              <a:rPr b="0" i="0" lang="en-US" sz="3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estudi</a:t>
            </a:r>
            <a:r>
              <a:rPr lang="en-US" sz="3000"/>
              <a:t>antes de la clase</a:t>
            </a:r>
            <a:r>
              <a:rPr b="0" i="0" lang="en-US" sz="3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.  </a:t>
            </a:r>
            <a:endParaRPr b="0" i="0" sz="3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419100" lvl="0" marL="457200" marR="0" rtl="0" algn="just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Char char="●"/>
            </a:pPr>
            <a:r>
              <a:rPr lang="en-US" sz="3000"/>
              <a:t>Pregunte a los estudiantes qué les gusta más acerca de su </a:t>
            </a:r>
            <a:r>
              <a:rPr b="0" i="0" lang="en-US" sz="3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club u organización.</a:t>
            </a:r>
            <a:endParaRPr b="0" i="0" sz="3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419100" lvl="0" marL="457200" marR="0" rtl="0" algn="just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Char char="●"/>
            </a:pPr>
            <a:r>
              <a:rPr lang="en-US" sz="3000"/>
              <a:t>Haga una lista de los próximos eventos escolares en los que pueda participar</a:t>
            </a:r>
            <a:r>
              <a:rPr b="0" i="0" lang="en-US" sz="3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  <a:endParaRPr b="0" i="0" sz="3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just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</a:pPr>
            <a:r>
              <a:t/>
            </a:r>
            <a:endParaRPr b="0" i="0" sz="3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8" name="Google Shape;168;p20"/>
          <p:cNvSpPr/>
          <p:nvPr/>
        </p:nvSpPr>
        <p:spPr>
          <a:xfrm>
            <a:off x="0" y="-71870"/>
            <a:ext cx="3194778" cy="2827378"/>
          </a:xfrm>
          <a:custGeom>
            <a:rect b="b" l="l" r="r" t="t"/>
            <a:pathLst>
              <a:path extrusionOk="0" h="2827378" w="3194778">
                <a:moveTo>
                  <a:pt x="0" y="0"/>
                </a:moveTo>
                <a:lnTo>
                  <a:pt x="3194778" y="0"/>
                </a:lnTo>
                <a:lnTo>
                  <a:pt x="3194778" y="2827378"/>
                </a:lnTo>
                <a:lnTo>
                  <a:pt x="0" y="2827378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7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9" name="Google Shape;169;p20"/>
          <p:cNvSpPr/>
          <p:nvPr/>
        </p:nvSpPr>
        <p:spPr>
          <a:xfrm>
            <a:off x="15006125" y="7292661"/>
            <a:ext cx="3373690" cy="3023670"/>
          </a:xfrm>
          <a:custGeom>
            <a:rect b="b" l="l" r="r" t="t"/>
            <a:pathLst>
              <a:path extrusionOk="0" h="3023670" w="3373690">
                <a:moveTo>
                  <a:pt x="0" y="0"/>
                </a:moveTo>
                <a:lnTo>
                  <a:pt x="3373690" y="0"/>
                </a:lnTo>
                <a:lnTo>
                  <a:pt x="3373690" y="3023669"/>
                </a:lnTo>
                <a:lnTo>
                  <a:pt x="0" y="3023669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8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0" name="Google Shape;170;p20"/>
          <p:cNvSpPr txBox="1"/>
          <p:nvPr/>
        </p:nvSpPr>
        <p:spPr>
          <a:xfrm>
            <a:off x="4673050" y="2424800"/>
            <a:ext cx="8364300" cy="1191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99015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819"/>
              <a:buFont typeface="Arial"/>
              <a:buNone/>
            </a:pPr>
            <a:r>
              <a:rPr b="0" i="0" lang="en-US" sz="7819" u="none" cap="none" strike="noStrike">
                <a:solidFill>
                  <a:srgbClr val="000000"/>
                </a:solidFill>
                <a:latin typeface="Chewy"/>
                <a:ea typeface="Chewy"/>
                <a:cs typeface="Chewy"/>
                <a:sym typeface="Chewy"/>
              </a:rPr>
              <a:t>Actividad en la c</a:t>
            </a:r>
            <a:r>
              <a:rPr lang="en-US" sz="7819">
                <a:latin typeface="Chewy"/>
                <a:ea typeface="Chewy"/>
                <a:cs typeface="Chewy"/>
                <a:sym typeface="Chewy"/>
              </a:rPr>
              <a:t>lase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8EA"/>
        </a:solidFill>
      </p:bgPr>
    </p:bg>
    <p:spTree>
      <p:nvGrpSpPr>
        <p:cNvPr id="174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Google Shape;175;p21"/>
          <p:cNvSpPr/>
          <p:nvPr/>
        </p:nvSpPr>
        <p:spPr>
          <a:xfrm>
            <a:off x="3490053" y="839433"/>
            <a:ext cx="11307894" cy="8608134"/>
          </a:xfrm>
          <a:custGeom>
            <a:rect b="b" l="l" r="r" t="t"/>
            <a:pathLst>
              <a:path extrusionOk="0" h="8608134" w="11307894">
                <a:moveTo>
                  <a:pt x="0" y="0"/>
                </a:moveTo>
                <a:lnTo>
                  <a:pt x="11307894" y="0"/>
                </a:lnTo>
                <a:lnTo>
                  <a:pt x="11307894" y="8608134"/>
                </a:lnTo>
                <a:lnTo>
                  <a:pt x="0" y="8608134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6" name="Google Shape;176;p21"/>
          <p:cNvSpPr/>
          <p:nvPr/>
        </p:nvSpPr>
        <p:spPr>
          <a:xfrm>
            <a:off x="15097940" y="0"/>
            <a:ext cx="3190060" cy="2683638"/>
          </a:xfrm>
          <a:custGeom>
            <a:rect b="b" l="l" r="r" t="t"/>
            <a:pathLst>
              <a:path extrusionOk="0" h="2683638" w="3190060">
                <a:moveTo>
                  <a:pt x="0" y="0"/>
                </a:moveTo>
                <a:lnTo>
                  <a:pt x="3190060" y="0"/>
                </a:lnTo>
                <a:lnTo>
                  <a:pt x="3190060" y="2683638"/>
                </a:lnTo>
                <a:lnTo>
                  <a:pt x="0" y="2683638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7" name="Google Shape;177;p21"/>
          <p:cNvSpPr/>
          <p:nvPr/>
        </p:nvSpPr>
        <p:spPr>
          <a:xfrm rot="-1536293">
            <a:off x="64319" y="7273512"/>
            <a:ext cx="1931845" cy="3062371"/>
          </a:xfrm>
          <a:custGeom>
            <a:rect b="b" l="l" r="r" t="t"/>
            <a:pathLst>
              <a:path extrusionOk="0" h="3059981" w="1930338">
                <a:moveTo>
                  <a:pt x="0" y="0"/>
                </a:moveTo>
                <a:lnTo>
                  <a:pt x="1930338" y="0"/>
                </a:lnTo>
                <a:lnTo>
                  <a:pt x="1930338" y="3059981"/>
                </a:lnTo>
                <a:lnTo>
                  <a:pt x="0" y="3059981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8" name="Google Shape;178;p21"/>
          <p:cNvSpPr/>
          <p:nvPr/>
        </p:nvSpPr>
        <p:spPr>
          <a:xfrm rot="-1536293">
            <a:off x="1127778" y="5835293"/>
            <a:ext cx="1931845" cy="3062371"/>
          </a:xfrm>
          <a:custGeom>
            <a:rect b="b" l="l" r="r" t="t"/>
            <a:pathLst>
              <a:path extrusionOk="0" h="3059981" w="1930338">
                <a:moveTo>
                  <a:pt x="0" y="0"/>
                </a:moveTo>
                <a:lnTo>
                  <a:pt x="1930338" y="0"/>
                </a:lnTo>
                <a:lnTo>
                  <a:pt x="1930338" y="3059981"/>
                </a:lnTo>
                <a:lnTo>
                  <a:pt x="0" y="3059981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6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9" name="Google Shape;179;p21"/>
          <p:cNvSpPr txBox="1"/>
          <p:nvPr/>
        </p:nvSpPr>
        <p:spPr>
          <a:xfrm>
            <a:off x="4673040" y="4069278"/>
            <a:ext cx="9309900" cy="2401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-419100" lvl="0" marL="45720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Char char="●"/>
            </a:pPr>
            <a:r>
              <a:rPr b="0" i="0" lang="en-US" sz="3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Explor</a:t>
            </a:r>
            <a:r>
              <a:rPr lang="en-US" sz="3000"/>
              <a:t>a las actividades </a:t>
            </a:r>
            <a:r>
              <a:rPr b="0" i="0" lang="en-US" sz="3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extracurriculares en tu escuela</a:t>
            </a:r>
            <a:endParaRPr b="0" i="0" sz="3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419100" lvl="0" marL="457200" marR="0" rtl="0" algn="just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Char char="●"/>
            </a:pPr>
            <a:r>
              <a:rPr b="0" i="0" lang="en-US" sz="3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Participa en eventos escolares este semestre</a:t>
            </a:r>
            <a:endParaRPr sz="3000"/>
          </a:p>
          <a:p>
            <a:pPr indent="-419100" lvl="0" marL="457200" marR="0" rtl="0" algn="just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Char char="●"/>
            </a:pPr>
            <a:r>
              <a:rPr lang="en-US" sz="3000"/>
              <a:t>Haz buenas conexiones con aquellos en tu entorno</a:t>
            </a:r>
            <a:endParaRPr b="0" i="0" sz="3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0" name="Google Shape;180;p21"/>
          <p:cNvSpPr/>
          <p:nvPr/>
        </p:nvSpPr>
        <p:spPr>
          <a:xfrm>
            <a:off x="0" y="-71870"/>
            <a:ext cx="3194778" cy="2827378"/>
          </a:xfrm>
          <a:custGeom>
            <a:rect b="b" l="l" r="r" t="t"/>
            <a:pathLst>
              <a:path extrusionOk="0" h="2827378" w="3194778">
                <a:moveTo>
                  <a:pt x="0" y="0"/>
                </a:moveTo>
                <a:lnTo>
                  <a:pt x="3194778" y="0"/>
                </a:lnTo>
                <a:lnTo>
                  <a:pt x="3194778" y="2827378"/>
                </a:lnTo>
                <a:lnTo>
                  <a:pt x="0" y="2827378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7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1" name="Google Shape;181;p21"/>
          <p:cNvSpPr/>
          <p:nvPr/>
        </p:nvSpPr>
        <p:spPr>
          <a:xfrm>
            <a:off x="15006125" y="7292661"/>
            <a:ext cx="3373690" cy="3023670"/>
          </a:xfrm>
          <a:custGeom>
            <a:rect b="b" l="l" r="r" t="t"/>
            <a:pathLst>
              <a:path extrusionOk="0" h="3023670" w="3373690">
                <a:moveTo>
                  <a:pt x="0" y="0"/>
                </a:moveTo>
                <a:lnTo>
                  <a:pt x="3373690" y="0"/>
                </a:lnTo>
                <a:lnTo>
                  <a:pt x="3373690" y="3023669"/>
                </a:lnTo>
                <a:lnTo>
                  <a:pt x="0" y="3023669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8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2" name="Google Shape;182;p21"/>
          <p:cNvSpPr txBox="1"/>
          <p:nvPr/>
        </p:nvSpPr>
        <p:spPr>
          <a:xfrm>
            <a:off x="4673050" y="2549125"/>
            <a:ext cx="8690700" cy="1191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99015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819"/>
              <a:buFont typeface="Arial"/>
              <a:buNone/>
            </a:pPr>
            <a:r>
              <a:rPr b="0" i="0" lang="en-US" sz="7819" u="none" cap="none" strike="noStrike">
                <a:solidFill>
                  <a:srgbClr val="000000"/>
                </a:solidFill>
                <a:latin typeface="Chewy"/>
                <a:ea typeface="Chewy"/>
                <a:cs typeface="Chewy"/>
                <a:sym typeface="Chewy"/>
              </a:rPr>
              <a:t>Actividad para llevar</a:t>
            </a:r>
            <a:endParaRPr b="0" i="0" sz="7819" u="none" cap="none" strike="noStrike">
              <a:solidFill>
                <a:srgbClr val="000000"/>
              </a:solidFill>
              <a:latin typeface="Chewy"/>
              <a:ea typeface="Chewy"/>
              <a:cs typeface="Chewy"/>
              <a:sym typeface="Chewy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