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288" r:id="rId2"/>
    <p:sldId id="2294" r:id="rId3"/>
    <p:sldId id="2295" r:id="rId4"/>
    <p:sldId id="229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29E"/>
    <a:srgbClr val="C9F0FF"/>
    <a:srgbClr val="9BE2FF"/>
    <a:srgbClr val="AEE791"/>
    <a:srgbClr val="C7E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AE531-E953-432A-85DE-68886D0D28AE}" v="62" dt="2025-03-04T15:33:25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1" autoAdjust="0"/>
    <p:restoredTop sz="96081" autoAdjust="0"/>
  </p:normalViewPr>
  <p:slideViewPr>
    <p:cSldViewPr snapToGrid="0">
      <p:cViewPr varScale="1">
        <p:scale>
          <a:sx n="115" d="100"/>
          <a:sy n="115" d="100"/>
        </p:scale>
        <p:origin x="69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9CDF5-F007-4137-9767-C9281F747ADE}" type="datetimeFigureOut">
              <a:rPr lang="en-US" smtClean="0"/>
              <a:t>8/19/2025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C4DEC-D648-427F-AA38-C7D0B5586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1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4DEC-D648-427F-AA38-C7D0B55864C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69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0B1E-6134-0444-BD2D-EADD57FDD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19" y="2050224"/>
            <a:ext cx="5292725" cy="2387600"/>
          </a:xfrm>
        </p:spPr>
        <p:txBody>
          <a:bodyPr lIns="90000" anchor="b"/>
          <a:lstStyle>
            <a:lvl1pPr algn="l">
              <a:lnSpc>
                <a:spcPts val="62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3A444-523A-DB46-B58B-53E0BC0B9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019" y="4433643"/>
            <a:ext cx="5292725" cy="16557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4815410-E135-D84B-8239-FB4B767C2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0883" y="-2757"/>
            <a:ext cx="6082284" cy="6879419"/>
          </a:xfrm>
          <a:custGeom>
            <a:avLst/>
            <a:gdLst>
              <a:gd name="connsiteX0" fmla="*/ 0 w 5791200"/>
              <a:gd name="connsiteY0" fmla="*/ 405384 h 6858000"/>
              <a:gd name="connsiteX1" fmla="*/ 405384 w 5791200"/>
              <a:gd name="connsiteY1" fmla="*/ 0 h 6858000"/>
              <a:gd name="connsiteX2" fmla="*/ 5385816 w 5791200"/>
              <a:gd name="connsiteY2" fmla="*/ 0 h 6858000"/>
              <a:gd name="connsiteX3" fmla="*/ 5791200 w 5791200"/>
              <a:gd name="connsiteY3" fmla="*/ 405384 h 6858000"/>
              <a:gd name="connsiteX4" fmla="*/ 5791200 w 5791200"/>
              <a:gd name="connsiteY4" fmla="*/ 6452616 h 6858000"/>
              <a:gd name="connsiteX5" fmla="*/ 5385816 w 5791200"/>
              <a:gd name="connsiteY5" fmla="*/ 6858000 h 6858000"/>
              <a:gd name="connsiteX6" fmla="*/ 405384 w 5791200"/>
              <a:gd name="connsiteY6" fmla="*/ 6858000 h 6858000"/>
              <a:gd name="connsiteX7" fmla="*/ 0 w 5791200"/>
              <a:gd name="connsiteY7" fmla="*/ 6452616 h 6858000"/>
              <a:gd name="connsiteX8" fmla="*/ 0 w 5791200"/>
              <a:gd name="connsiteY8" fmla="*/ 405384 h 6858000"/>
              <a:gd name="connsiteX0" fmla="*/ 279918 w 6071118"/>
              <a:gd name="connsiteY0" fmla="*/ 405384 h 6858000"/>
              <a:gd name="connsiteX1" fmla="*/ 685302 w 6071118"/>
              <a:gd name="connsiteY1" fmla="*/ 0 h 6858000"/>
              <a:gd name="connsiteX2" fmla="*/ 5665734 w 6071118"/>
              <a:gd name="connsiteY2" fmla="*/ 0 h 6858000"/>
              <a:gd name="connsiteX3" fmla="*/ 6071118 w 6071118"/>
              <a:gd name="connsiteY3" fmla="*/ 405384 h 6858000"/>
              <a:gd name="connsiteX4" fmla="*/ 6071118 w 6071118"/>
              <a:gd name="connsiteY4" fmla="*/ 6452616 h 6858000"/>
              <a:gd name="connsiteX5" fmla="*/ 5665734 w 6071118"/>
              <a:gd name="connsiteY5" fmla="*/ 6858000 h 6858000"/>
              <a:gd name="connsiteX6" fmla="*/ 685302 w 6071118"/>
              <a:gd name="connsiteY6" fmla="*/ 6858000 h 6858000"/>
              <a:gd name="connsiteX7" fmla="*/ 0 w 6071118"/>
              <a:gd name="connsiteY7" fmla="*/ 6471278 h 6858000"/>
              <a:gd name="connsiteX8" fmla="*/ 279918 w 6071118"/>
              <a:gd name="connsiteY8" fmla="*/ 405384 h 6858000"/>
              <a:gd name="connsiteX0" fmla="*/ 279918 w 6071118"/>
              <a:gd name="connsiteY0" fmla="*/ 405384 h 6876661"/>
              <a:gd name="connsiteX1" fmla="*/ 685302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279918 w 6071118"/>
              <a:gd name="connsiteY8" fmla="*/ 405384 h 6876661"/>
              <a:gd name="connsiteX0" fmla="*/ 279918 w 6071118"/>
              <a:gd name="connsiteY0" fmla="*/ 405384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279918 w 6071118"/>
              <a:gd name="connsiteY8" fmla="*/ 405384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597159 w 6071118"/>
              <a:gd name="connsiteY8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597159 w 6071118"/>
              <a:gd name="connsiteY8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597159 w 6071118"/>
              <a:gd name="connsiteY8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6071118 w 6071118"/>
              <a:gd name="connsiteY2" fmla="*/ 405384 h 6876661"/>
              <a:gd name="connsiteX3" fmla="*/ 6071118 w 6071118"/>
              <a:gd name="connsiteY3" fmla="*/ 6452616 h 6876661"/>
              <a:gd name="connsiteX4" fmla="*/ 5665734 w 6071118"/>
              <a:gd name="connsiteY4" fmla="*/ 6858000 h 6876661"/>
              <a:gd name="connsiteX5" fmla="*/ 442707 w 6071118"/>
              <a:gd name="connsiteY5" fmla="*/ 6876661 h 6876661"/>
              <a:gd name="connsiteX6" fmla="*/ 0 w 6071118"/>
              <a:gd name="connsiteY6" fmla="*/ 6471278 h 6876661"/>
              <a:gd name="connsiteX7" fmla="*/ 597159 w 6071118"/>
              <a:gd name="connsiteY7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6071118 w 6071118"/>
              <a:gd name="connsiteY2" fmla="*/ 13498 h 6876661"/>
              <a:gd name="connsiteX3" fmla="*/ 6071118 w 6071118"/>
              <a:gd name="connsiteY3" fmla="*/ 6452616 h 6876661"/>
              <a:gd name="connsiteX4" fmla="*/ 5665734 w 6071118"/>
              <a:gd name="connsiteY4" fmla="*/ 6858000 h 6876661"/>
              <a:gd name="connsiteX5" fmla="*/ 442707 w 6071118"/>
              <a:gd name="connsiteY5" fmla="*/ 6876661 h 6876661"/>
              <a:gd name="connsiteX6" fmla="*/ 0 w 6071118"/>
              <a:gd name="connsiteY6" fmla="*/ 6471278 h 6876661"/>
              <a:gd name="connsiteX7" fmla="*/ 597159 w 6071118"/>
              <a:gd name="connsiteY7" fmla="*/ 330739 h 6876661"/>
              <a:gd name="connsiteX0" fmla="*/ 597159 w 6071118"/>
              <a:gd name="connsiteY0" fmla="*/ 330739 h 7099158"/>
              <a:gd name="connsiteX1" fmla="*/ 1021204 w 6071118"/>
              <a:gd name="connsiteY1" fmla="*/ 0 h 7099158"/>
              <a:gd name="connsiteX2" fmla="*/ 6071118 w 6071118"/>
              <a:gd name="connsiteY2" fmla="*/ 13498 h 7099158"/>
              <a:gd name="connsiteX3" fmla="*/ 6071118 w 6071118"/>
              <a:gd name="connsiteY3" fmla="*/ 6452616 h 7099158"/>
              <a:gd name="connsiteX4" fmla="*/ 442707 w 6071118"/>
              <a:gd name="connsiteY4" fmla="*/ 6876661 h 7099158"/>
              <a:gd name="connsiteX5" fmla="*/ 0 w 6071118"/>
              <a:gd name="connsiteY5" fmla="*/ 6471278 h 7099158"/>
              <a:gd name="connsiteX6" fmla="*/ 597159 w 6071118"/>
              <a:gd name="connsiteY6" fmla="*/ 330739 h 7099158"/>
              <a:gd name="connsiteX0" fmla="*/ 597159 w 6082269"/>
              <a:gd name="connsiteY0" fmla="*/ 330739 h 7384131"/>
              <a:gd name="connsiteX1" fmla="*/ 1021204 w 6082269"/>
              <a:gd name="connsiteY1" fmla="*/ 0 h 7384131"/>
              <a:gd name="connsiteX2" fmla="*/ 6071118 w 6082269"/>
              <a:gd name="connsiteY2" fmla="*/ 13498 h 7384131"/>
              <a:gd name="connsiteX3" fmla="*/ 6082269 w 6082269"/>
              <a:gd name="connsiteY3" fmla="*/ 6876363 h 7384131"/>
              <a:gd name="connsiteX4" fmla="*/ 442707 w 6082269"/>
              <a:gd name="connsiteY4" fmla="*/ 6876661 h 7384131"/>
              <a:gd name="connsiteX5" fmla="*/ 0 w 6082269"/>
              <a:gd name="connsiteY5" fmla="*/ 6471278 h 7384131"/>
              <a:gd name="connsiteX6" fmla="*/ 597159 w 6082269"/>
              <a:gd name="connsiteY6" fmla="*/ 330739 h 7384131"/>
              <a:gd name="connsiteX0" fmla="*/ 597159 w 6082284"/>
              <a:gd name="connsiteY0" fmla="*/ 330739 h 6876661"/>
              <a:gd name="connsiteX1" fmla="*/ 1021204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597159 w 6082284"/>
              <a:gd name="connsiteY6" fmla="*/ 330739 h 6876661"/>
              <a:gd name="connsiteX0" fmla="*/ 597159 w 6082284"/>
              <a:gd name="connsiteY0" fmla="*/ 330739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597159 w 6082284"/>
              <a:gd name="connsiteY6" fmla="*/ 330739 h 6876661"/>
              <a:gd name="connsiteX0" fmla="*/ 898242 w 6082284"/>
              <a:gd name="connsiteY0" fmla="*/ 486856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898242 w 6082284"/>
              <a:gd name="connsiteY0" fmla="*/ 486856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898242 w 6082284"/>
              <a:gd name="connsiteY0" fmla="*/ 486856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898242 w 6082284"/>
              <a:gd name="connsiteY0" fmla="*/ 486856 h 6876661"/>
              <a:gd name="connsiteX1" fmla="*/ 2278682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793138 w 6082284"/>
              <a:gd name="connsiteY0" fmla="*/ 1275131 h 6876661"/>
              <a:gd name="connsiteX1" fmla="*/ 2278682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793138 w 6082284"/>
              <a:gd name="connsiteY6" fmla="*/ 1275131 h 6876661"/>
              <a:gd name="connsiteX0" fmla="*/ 793138 w 6082284"/>
              <a:gd name="connsiteY0" fmla="*/ 1275131 h 6876661"/>
              <a:gd name="connsiteX1" fmla="*/ 2278682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793138 w 6082284"/>
              <a:gd name="connsiteY6" fmla="*/ 1275131 h 6876661"/>
              <a:gd name="connsiteX0" fmla="*/ 793138 w 6082284"/>
              <a:gd name="connsiteY0" fmla="*/ 1277889 h 6879419"/>
              <a:gd name="connsiteX1" fmla="*/ 2278682 w 6082284"/>
              <a:gd name="connsiteY1" fmla="*/ 2758 h 6879419"/>
              <a:gd name="connsiteX2" fmla="*/ 6079246 w 6082284"/>
              <a:gd name="connsiteY2" fmla="*/ 0 h 6879419"/>
              <a:gd name="connsiteX3" fmla="*/ 6082269 w 6082284"/>
              <a:gd name="connsiteY3" fmla="*/ 6879121 h 6879419"/>
              <a:gd name="connsiteX4" fmla="*/ 442707 w 6082284"/>
              <a:gd name="connsiteY4" fmla="*/ 6879419 h 6879419"/>
              <a:gd name="connsiteX5" fmla="*/ 0 w 6082284"/>
              <a:gd name="connsiteY5" fmla="*/ 6474036 h 6879419"/>
              <a:gd name="connsiteX6" fmla="*/ 793138 w 6082284"/>
              <a:gd name="connsiteY6" fmla="*/ 1277889 h 68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2284" h="6879419">
                <a:moveTo>
                  <a:pt x="793138" y="1277889"/>
                </a:moveTo>
                <a:cubicBezTo>
                  <a:pt x="992835" y="55519"/>
                  <a:pt x="2054795" y="2758"/>
                  <a:pt x="2278682" y="2758"/>
                </a:cubicBezTo>
                <a:lnTo>
                  <a:pt x="6079246" y="0"/>
                </a:lnTo>
                <a:cubicBezTo>
                  <a:pt x="6080254" y="2293040"/>
                  <a:pt x="6081261" y="4586081"/>
                  <a:pt x="6082269" y="6879121"/>
                </a:cubicBezTo>
                <a:cubicBezTo>
                  <a:pt x="6092055" y="6874406"/>
                  <a:pt x="1454560" y="6876309"/>
                  <a:pt x="442707" y="6879419"/>
                </a:cubicBezTo>
                <a:cubicBezTo>
                  <a:pt x="218820" y="6879419"/>
                  <a:pt x="0" y="6697923"/>
                  <a:pt x="0" y="6474036"/>
                </a:cubicBezTo>
                <a:cubicBezTo>
                  <a:pt x="331578" y="4219109"/>
                  <a:pt x="483634" y="3211251"/>
                  <a:pt x="793138" y="127788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D249C9C-3F91-3949-96C2-B2981F0A3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394" y="1288300"/>
            <a:ext cx="2230990" cy="640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6E854-DEF0-3647-9499-377A336FB93F}"/>
              </a:ext>
            </a:extLst>
          </p:cNvPr>
          <p:cNvSpPr/>
          <p:nvPr userDrawn="1"/>
        </p:nvSpPr>
        <p:spPr>
          <a:xfrm>
            <a:off x="0" y="6200775"/>
            <a:ext cx="210312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62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10ED3F-D0DC-DC4C-83D7-B5233E354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5505" y="2172608"/>
            <a:ext cx="6806993" cy="1475511"/>
          </a:xfrm>
        </p:spPr>
        <p:txBody>
          <a:bodyPr lIns="90000" bIns="0" anchor="b"/>
          <a:lstStyle>
            <a:lvl1pPr algn="l">
              <a:lnSpc>
                <a:spcPts val="5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69584E6-BC19-F942-B981-D7F8E745AC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9499" y="2189169"/>
            <a:ext cx="2922086" cy="2410691"/>
          </a:xfrm>
        </p:spPr>
        <p:txBody>
          <a:bodyPr anchor="ctr" anchorCtr="0">
            <a:noAutofit/>
          </a:bodyPr>
          <a:lstStyle>
            <a:lvl1pPr marL="0" indent="0" algn="r">
              <a:buFontTx/>
              <a:buNone/>
              <a:defRPr sz="20000" b="1" i="0">
                <a:solidFill>
                  <a:schemeClr val="bg2"/>
                </a:solidFill>
                <a:latin typeface="Gilroy ExtraBold" pitchFamily="2" charset="77"/>
              </a:defRPr>
            </a:lvl1pPr>
            <a:lvl2pPr marL="457200" indent="0" algn="r">
              <a:buFontTx/>
              <a:buNone/>
              <a:defRPr sz="20000" b="1" i="0">
                <a:solidFill>
                  <a:schemeClr val="bg2"/>
                </a:solidFill>
                <a:latin typeface="Gilroy ExtraBold" pitchFamily="2" charset="77"/>
              </a:defRPr>
            </a:lvl2pPr>
            <a:lvl3pPr marL="914400" indent="0" algn="r">
              <a:buFontTx/>
              <a:buNone/>
              <a:defRPr sz="20000" b="1" i="0">
                <a:solidFill>
                  <a:schemeClr val="bg2"/>
                </a:solidFill>
                <a:latin typeface="Gilroy ExtraBold" pitchFamily="2" charset="77"/>
              </a:defRPr>
            </a:lvl3pPr>
            <a:lvl4pPr marL="1371600" indent="0" algn="r">
              <a:buFontTx/>
              <a:buNone/>
              <a:defRPr sz="20000" b="1" i="0">
                <a:solidFill>
                  <a:schemeClr val="bg2"/>
                </a:solidFill>
                <a:latin typeface="Gilroy ExtraBold" pitchFamily="2" charset="77"/>
              </a:defRPr>
            </a:lvl4pPr>
            <a:lvl5pPr marL="1828800" indent="0" algn="r">
              <a:buFontTx/>
              <a:buNone/>
              <a:defRPr sz="20000" b="1" i="0">
                <a:solidFill>
                  <a:schemeClr val="bg2"/>
                </a:solidFill>
                <a:latin typeface="Gilroy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FEB819-5A4C-F24F-AFA4-C34A69BC8873}"/>
              </a:ext>
            </a:extLst>
          </p:cNvPr>
          <p:cNvCxnSpPr>
            <a:cxnSpLocks/>
          </p:cNvCxnSpPr>
          <p:nvPr userDrawn="1"/>
        </p:nvCxnSpPr>
        <p:spPr>
          <a:xfrm>
            <a:off x="4098599" y="2369321"/>
            <a:ext cx="0" cy="199537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F38541A0-F255-C849-94A3-D4461A019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505" y="3648120"/>
            <a:ext cx="6806993" cy="112222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Gilroy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274DBE-BAE3-5441-B91C-5B5E9726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1304" y="6406292"/>
            <a:ext cx="935735" cy="2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5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430B9A-C129-7D47-9D8A-AC285F64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5505" y="2172608"/>
            <a:ext cx="6806993" cy="1475511"/>
          </a:xfrm>
        </p:spPr>
        <p:txBody>
          <a:bodyPr lIns="90000" bIns="0" anchor="b"/>
          <a:lstStyle>
            <a:lvl1pPr algn="l">
              <a:lnSpc>
                <a:spcPts val="5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252E55-47EC-E640-ACC8-0F624A68A8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9499" y="2189169"/>
            <a:ext cx="2922086" cy="2410691"/>
          </a:xfrm>
        </p:spPr>
        <p:txBody>
          <a:bodyPr anchor="ctr" anchorCtr="0">
            <a:noAutofit/>
          </a:bodyPr>
          <a:lstStyle>
            <a:lvl1pPr marL="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1pPr>
            <a:lvl2pPr marL="4572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2pPr>
            <a:lvl3pPr marL="9144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3pPr>
            <a:lvl4pPr marL="13716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4pPr>
            <a:lvl5pPr marL="18288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B341C-D993-B348-80D1-D2E1C3F8A701}"/>
              </a:ext>
            </a:extLst>
          </p:cNvPr>
          <p:cNvCxnSpPr>
            <a:cxnSpLocks/>
          </p:cNvCxnSpPr>
          <p:nvPr userDrawn="1"/>
        </p:nvCxnSpPr>
        <p:spPr>
          <a:xfrm>
            <a:off x="4098599" y="2369321"/>
            <a:ext cx="0" cy="199537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24CCC6DD-95B3-6243-8DD5-70A5271DD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505" y="3648120"/>
            <a:ext cx="6806993" cy="112222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Gilroy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ACF432-7940-0242-9D01-4908E1761B2C}"/>
              </a:ext>
            </a:extLst>
          </p:cNvPr>
          <p:cNvSpPr/>
          <p:nvPr userDrawn="1"/>
        </p:nvSpPr>
        <p:spPr>
          <a:xfrm>
            <a:off x="0" y="6242756"/>
            <a:ext cx="1377244" cy="6152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0242D92-B03D-1742-85EC-B149E99A4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953" y="6403449"/>
            <a:ext cx="945047" cy="2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7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430B9A-C129-7D47-9D8A-AC285F64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5505" y="2172608"/>
            <a:ext cx="6806993" cy="1475511"/>
          </a:xfrm>
        </p:spPr>
        <p:txBody>
          <a:bodyPr lIns="90000" bIns="0" anchor="b"/>
          <a:lstStyle>
            <a:lvl1pPr algn="l">
              <a:lnSpc>
                <a:spcPts val="5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252E55-47EC-E640-ACC8-0F624A68A8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9499" y="2189169"/>
            <a:ext cx="2922086" cy="2410691"/>
          </a:xfrm>
        </p:spPr>
        <p:txBody>
          <a:bodyPr anchor="ctr" anchorCtr="0">
            <a:noAutofit/>
          </a:bodyPr>
          <a:lstStyle>
            <a:lvl1pPr marL="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1pPr>
            <a:lvl2pPr marL="4572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2pPr>
            <a:lvl3pPr marL="9144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3pPr>
            <a:lvl4pPr marL="13716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4pPr>
            <a:lvl5pPr marL="18288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B341C-D993-B348-80D1-D2E1C3F8A701}"/>
              </a:ext>
            </a:extLst>
          </p:cNvPr>
          <p:cNvCxnSpPr>
            <a:cxnSpLocks/>
          </p:cNvCxnSpPr>
          <p:nvPr userDrawn="1"/>
        </p:nvCxnSpPr>
        <p:spPr>
          <a:xfrm>
            <a:off x="4098599" y="2369321"/>
            <a:ext cx="0" cy="199537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24CCC6DD-95B3-6243-8DD5-70A5271DD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505" y="3648120"/>
            <a:ext cx="6806993" cy="112222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Gilroy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8B3F0E-7487-0543-95D5-8A9D70CD0A76}"/>
              </a:ext>
            </a:extLst>
          </p:cNvPr>
          <p:cNvSpPr/>
          <p:nvPr userDrawn="1"/>
        </p:nvSpPr>
        <p:spPr>
          <a:xfrm>
            <a:off x="0" y="6242756"/>
            <a:ext cx="1377244" cy="6152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D83D5C5-14EA-8549-825F-1383FDE96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953" y="6403449"/>
            <a:ext cx="945047" cy="2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44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430B9A-C129-7D47-9D8A-AC285F64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5505" y="2172608"/>
            <a:ext cx="6806993" cy="1475511"/>
          </a:xfrm>
        </p:spPr>
        <p:txBody>
          <a:bodyPr lIns="90000" bIns="0" anchor="b"/>
          <a:lstStyle>
            <a:lvl1pPr algn="l">
              <a:lnSpc>
                <a:spcPts val="5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252E55-47EC-E640-ACC8-0F624A68A8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9499" y="2189169"/>
            <a:ext cx="2922086" cy="2410691"/>
          </a:xfrm>
        </p:spPr>
        <p:txBody>
          <a:bodyPr anchor="ctr" anchorCtr="0">
            <a:noAutofit/>
          </a:bodyPr>
          <a:lstStyle>
            <a:lvl1pPr marL="0" indent="0" algn="r">
              <a:buFontTx/>
              <a:buNone/>
              <a:defRPr sz="20000" b="1" i="0">
                <a:solidFill>
                  <a:schemeClr val="bg1"/>
                </a:solidFill>
                <a:latin typeface="Gilroy ExtraBold" pitchFamily="2" charset="77"/>
              </a:defRPr>
            </a:lvl1pPr>
            <a:lvl2pPr marL="457200" indent="0" algn="r">
              <a:buFontTx/>
              <a:buNone/>
              <a:defRPr sz="20000" b="1" i="0">
                <a:solidFill>
                  <a:schemeClr val="bg1"/>
                </a:solidFill>
                <a:latin typeface="Gilroy ExtraBold" pitchFamily="2" charset="77"/>
              </a:defRPr>
            </a:lvl2pPr>
            <a:lvl3pPr marL="914400" indent="0" algn="r">
              <a:buFontTx/>
              <a:buNone/>
              <a:defRPr sz="20000" b="1" i="0">
                <a:solidFill>
                  <a:schemeClr val="bg1"/>
                </a:solidFill>
                <a:latin typeface="Gilroy ExtraBold" pitchFamily="2" charset="77"/>
              </a:defRPr>
            </a:lvl3pPr>
            <a:lvl4pPr marL="1371600" indent="0" algn="r">
              <a:buFontTx/>
              <a:buNone/>
              <a:defRPr sz="20000" b="1" i="0">
                <a:solidFill>
                  <a:schemeClr val="bg1"/>
                </a:solidFill>
                <a:latin typeface="Gilroy ExtraBold" pitchFamily="2" charset="77"/>
              </a:defRPr>
            </a:lvl4pPr>
            <a:lvl5pPr marL="1828800" indent="0" algn="r">
              <a:buFontTx/>
              <a:buNone/>
              <a:defRPr sz="20000" b="1" i="0">
                <a:solidFill>
                  <a:schemeClr val="bg1"/>
                </a:solidFill>
                <a:latin typeface="Gilroy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B341C-D993-B348-80D1-D2E1C3F8A701}"/>
              </a:ext>
            </a:extLst>
          </p:cNvPr>
          <p:cNvCxnSpPr>
            <a:cxnSpLocks/>
          </p:cNvCxnSpPr>
          <p:nvPr userDrawn="1"/>
        </p:nvCxnSpPr>
        <p:spPr>
          <a:xfrm>
            <a:off x="4098599" y="2369321"/>
            <a:ext cx="0" cy="199537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24CCC6DD-95B3-6243-8DD5-70A5271DD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505" y="3648120"/>
            <a:ext cx="6806993" cy="112222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Gilroy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6895F2-C322-8B44-8FED-6686DF1C8868}"/>
              </a:ext>
            </a:extLst>
          </p:cNvPr>
          <p:cNvSpPr/>
          <p:nvPr userDrawn="1"/>
        </p:nvSpPr>
        <p:spPr>
          <a:xfrm>
            <a:off x="0" y="6200775"/>
            <a:ext cx="1383957" cy="6572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BB6DEF9-F039-C942-87A2-396E7B312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1304" y="6406292"/>
            <a:ext cx="935735" cy="2662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B8066D-BB47-1F48-8E0C-593D4165BDAA}"/>
              </a:ext>
            </a:extLst>
          </p:cNvPr>
          <p:cNvSpPr/>
          <p:nvPr userDrawn="1"/>
        </p:nvSpPr>
        <p:spPr>
          <a:xfrm>
            <a:off x="0" y="6242756"/>
            <a:ext cx="1377244" cy="6152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D63AE5E-871D-1D4A-9FB9-ADF33F87A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953" y="6403449"/>
            <a:ext cx="945047" cy="2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7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091A-AD58-A244-A0C4-73C9B1FF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4013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7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091A-AD58-A244-A0C4-73C9B1FF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4013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3D02B-0559-DFF3-9CF0-003259B32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626"/>
            <a:ext cx="10515600" cy="4646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68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091A-AD58-A244-A0C4-73C9B1FF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4013" cy="640325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D9D28-8AF8-AB94-768F-7D4FAEE264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81387"/>
            <a:ext cx="10514013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70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 &amp;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091A-AD58-A244-A0C4-73C9B1FF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4013" cy="640325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D9D28-8AF8-AB94-768F-7D4FAEE264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81387"/>
            <a:ext cx="10514013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1FB15B-6764-9035-FB6D-9F53814AF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4013" cy="434816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21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wo-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8780-D991-E051-1497-C681E916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421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E55E3A-2722-D309-4183-73585E1EA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8AF6A-BB95-A846-A3B1-D02B02441B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258D28-C599-1DCA-D1AC-A0CE4B4C9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0833"/>
            <a:ext cx="5142470" cy="429527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1522F-9D53-76BB-E0F7-8317424373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93419"/>
            <a:ext cx="10514013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552F27-9360-70B1-4AE2-ECBDECD902F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11331" y="1848855"/>
            <a:ext cx="5142470" cy="429527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887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Body Copy Orang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E849D50-4EDA-E845-8C7C-22F241666B9D}"/>
              </a:ext>
            </a:extLst>
          </p:cNvPr>
          <p:cNvSpPr/>
          <p:nvPr userDrawn="1"/>
        </p:nvSpPr>
        <p:spPr>
          <a:xfrm>
            <a:off x="8909685" y="947389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F6FBB0-D59E-3547-B4D0-8EF142318DB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90117" y="1087801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950B5C-DD53-8949-BB75-9DB85069162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90117" y="1719629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E436E254-D21E-8648-A8CA-009FBE53099C}"/>
              </a:ext>
            </a:extLst>
          </p:cNvPr>
          <p:cNvSpPr/>
          <p:nvPr userDrawn="1"/>
        </p:nvSpPr>
        <p:spPr>
          <a:xfrm>
            <a:off x="8897435" y="2753887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3F986F4-CBC6-E04A-A422-39B966D6DD7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77867" y="2894299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FAE5D45-5B09-6D40-8260-1B4A47C7B1FF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77867" y="3526127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95DEB842-F83F-E842-B3DA-1E7EAE7811EC}"/>
              </a:ext>
            </a:extLst>
          </p:cNvPr>
          <p:cNvSpPr/>
          <p:nvPr userDrawn="1"/>
        </p:nvSpPr>
        <p:spPr>
          <a:xfrm>
            <a:off x="8897435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4A4BAE9-238B-2343-B36C-66A0449B31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177867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7D7B42B-E88D-CB44-AB17-5E7DD527ED2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77867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6AE61C-E216-439B-B9A5-624CCC81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4013" cy="62146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4D953E-FC2E-DCE6-E5B9-C45A53BEAB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57323"/>
            <a:ext cx="77776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8993D6-F610-8B5C-437C-53291188E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8799"/>
            <a:ext cx="7772400" cy="434816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43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0B1E-6134-0444-BD2D-EADD57FDD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19" y="2050224"/>
            <a:ext cx="5292725" cy="2387600"/>
          </a:xfrm>
        </p:spPr>
        <p:txBody>
          <a:bodyPr lIns="90000" anchor="b"/>
          <a:lstStyle>
            <a:lvl1pPr algn="l"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D1BB50E-8287-3A4E-8621-5545AF45A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8394" y="1293188"/>
            <a:ext cx="2230990" cy="63490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8A3A444-523A-DB46-B58B-53E0BC0B9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019" y="4433643"/>
            <a:ext cx="5292725" cy="16557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4815410-E135-D84B-8239-FB4B767C2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0883" y="-6821"/>
            <a:ext cx="6082284" cy="6883483"/>
          </a:xfrm>
          <a:custGeom>
            <a:avLst/>
            <a:gdLst>
              <a:gd name="connsiteX0" fmla="*/ 0 w 5791200"/>
              <a:gd name="connsiteY0" fmla="*/ 405384 h 6858000"/>
              <a:gd name="connsiteX1" fmla="*/ 405384 w 5791200"/>
              <a:gd name="connsiteY1" fmla="*/ 0 h 6858000"/>
              <a:gd name="connsiteX2" fmla="*/ 5385816 w 5791200"/>
              <a:gd name="connsiteY2" fmla="*/ 0 h 6858000"/>
              <a:gd name="connsiteX3" fmla="*/ 5791200 w 5791200"/>
              <a:gd name="connsiteY3" fmla="*/ 405384 h 6858000"/>
              <a:gd name="connsiteX4" fmla="*/ 5791200 w 5791200"/>
              <a:gd name="connsiteY4" fmla="*/ 6452616 h 6858000"/>
              <a:gd name="connsiteX5" fmla="*/ 5385816 w 5791200"/>
              <a:gd name="connsiteY5" fmla="*/ 6858000 h 6858000"/>
              <a:gd name="connsiteX6" fmla="*/ 405384 w 5791200"/>
              <a:gd name="connsiteY6" fmla="*/ 6858000 h 6858000"/>
              <a:gd name="connsiteX7" fmla="*/ 0 w 5791200"/>
              <a:gd name="connsiteY7" fmla="*/ 6452616 h 6858000"/>
              <a:gd name="connsiteX8" fmla="*/ 0 w 5791200"/>
              <a:gd name="connsiteY8" fmla="*/ 405384 h 6858000"/>
              <a:gd name="connsiteX0" fmla="*/ 279918 w 6071118"/>
              <a:gd name="connsiteY0" fmla="*/ 405384 h 6858000"/>
              <a:gd name="connsiteX1" fmla="*/ 685302 w 6071118"/>
              <a:gd name="connsiteY1" fmla="*/ 0 h 6858000"/>
              <a:gd name="connsiteX2" fmla="*/ 5665734 w 6071118"/>
              <a:gd name="connsiteY2" fmla="*/ 0 h 6858000"/>
              <a:gd name="connsiteX3" fmla="*/ 6071118 w 6071118"/>
              <a:gd name="connsiteY3" fmla="*/ 405384 h 6858000"/>
              <a:gd name="connsiteX4" fmla="*/ 6071118 w 6071118"/>
              <a:gd name="connsiteY4" fmla="*/ 6452616 h 6858000"/>
              <a:gd name="connsiteX5" fmla="*/ 5665734 w 6071118"/>
              <a:gd name="connsiteY5" fmla="*/ 6858000 h 6858000"/>
              <a:gd name="connsiteX6" fmla="*/ 685302 w 6071118"/>
              <a:gd name="connsiteY6" fmla="*/ 6858000 h 6858000"/>
              <a:gd name="connsiteX7" fmla="*/ 0 w 6071118"/>
              <a:gd name="connsiteY7" fmla="*/ 6471278 h 6858000"/>
              <a:gd name="connsiteX8" fmla="*/ 279918 w 6071118"/>
              <a:gd name="connsiteY8" fmla="*/ 405384 h 6858000"/>
              <a:gd name="connsiteX0" fmla="*/ 279918 w 6071118"/>
              <a:gd name="connsiteY0" fmla="*/ 405384 h 6876661"/>
              <a:gd name="connsiteX1" fmla="*/ 685302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279918 w 6071118"/>
              <a:gd name="connsiteY8" fmla="*/ 405384 h 6876661"/>
              <a:gd name="connsiteX0" fmla="*/ 279918 w 6071118"/>
              <a:gd name="connsiteY0" fmla="*/ 405384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279918 w 6071118"/>
              <a:gd name="connsiteY8" fmla="*/ 405384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597159 w 6071118"/>
              <a:gd name="connsiteY8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597159 w 6071118"/>
              <a:gd name="connsiteY8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5665734 w 6071118"/>
              <a:gd name="connsiteY2" fmla="*/ 0 h 6876661"/>
              <a:gd name="connsiteX3" fmla="*/ 6071118 w 6071118"/>
              <a:gd name="connsiteY3" fmla="*/ 405384 h 6876661"/>
              <a:gd name="connsiteX4" fmla="*/ 6071118 w 6071118"/>
              <a:gd name="connsiteY4" fmla="*/ 6452616 h 6876661"/>
              <a:gd name="connsiteX5" fmla="*/ 5665734 w 6071118"/>
              <a:gd name="connsiteY5" fmla="*/ 6858000 h 6876661"/>
              <a:gd name="connsiteX6" fmla="*/ 442707 w 6071118"/>
              <a:gd name="connsiteY6" fmla="*/ 6876661 h 6876661"/>
              <a:gd name="connsiteX7" fmla="*/ 0 w 6071118"/>
              <a:gd name="connsiteY7" fmla="*/ 6471278 h 6876661"/>
              <a:gd name="connsiteX8" fmla="*/ 597159 w 6071118"/>
              <a:gd name="connsiteY8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6071118 w 6071118"/>
              <a:gd name="connsiteY2" fmla="*/ 405384 h 6876661"/>
              <a:gd name="connsiteX3" fmla="*/ 6071118 w 6071118"/>
              <a:gd name="connsiteY3" fmla="*/ 6452616 h 6876661"/>
              <a:gd name="connsiteX4" fmla="*/ 5665734 w 6071118"/>
              <a:gd name="connsiteY4" fmla="*/ 6858000 h 6876661"/>
              <a:gd name="connsiteX5" fmla="*/ 442707 w 6071118"/>
              <a:gd name="connsiteY5" fmla="*/ 6876661 h 6876661"/>
              <a:gd name="connsiteX6" fmla="*/ 0 w 6071118"/>
              <a:gd name="connsiteY6" fmla="*/ 6471278 h 6876661"/>
              <a:gd name="connsiteX7" fmla="*/ 597159 w 6071118"/>
              <a:gd name="connsiteY7" fmla="*/ 330739 h 6876661"/>
              <a:gd name="connsiteX0" fmla="*/ 597159 w 6071118"/>
              <a:gd name="connsiteY0" fmla="*/ 330739 h 6876661"/>
              <a:gd name="connsiteX1" fmla="*/ 1021204 w 6071118"/>
              <a:gd name="connsiteY1" fmla="*/ 0 h 6876661"/>
              <a:gd name="connsiteX2" fmla="*/ 6071118 w 6071118"/>
              <a:gd name="connsiteY2" fmla="*/ 13498 h 6876661"/>
              <a:gd name="connsiteX3" fmla="*/ 6071118 w 6071118"/>
              <a:gd name="connsiteY3" fmla="*/ 6452616 h 6876661"/>
              <a:gd name="connsiteX4" fmla="*/ 5665734 w 6071118"/>
              <a:gd name="connsiteY4" fmla="*/ 6858000 h 6876661"/>
              <a:gd name="connsiteX5" fmla="*/ 442707 w 6071118"/>
              <a:gd name="connsiteY5" fmla="*/ 6876661 h 6876661"/>
              <a:gd name="connsiteX6" fmla="*/ 0 w 6071118"/>
              <a:gd name="connsiteY6" fmla="*/ 6471278 h 6876661"/>
              <a:gd name="connsiteX7" fmla="*/ 597159 w 6071118"/>
              <a:gd name="connsiteY7" fmla="*/ 330739 h 6876661"/>
              <a:gd name="connsiteX0" fmla="*/ 597159 w 6071118"/>
              <a:gd name="connsiteY0" fmla="*/ 330739 h 7099158"/>
              <a:gd name="connsiteX1" fmla="*/ 1021204 w 6071118"/>
              <a:gd name="connsiteY1" fmla="*/ 0 h 7099158"/>
              <a:gd name="connsiteX2" fmla="*/ 6071118 w 6071118"/>
              <a:gd name="connsiteY2" fmla="*/ 13498 h 7099158"/>
              <a:gd name="connsiteX3" fmla="*/ 6071118 w 6071118"/>
              <a:gd name="connsiteY3" fmla="*/ 6452616 h 7099158"/>
              <a:gd name="connsiteX4" fmla="*/ 442707 w 6071118"/>
              <a:gd name="connsiteY4" fmla="*/ 6876661 h 7099158"/>
              <a:gd name="connsiteX5" fmla="*/ 0 w 6071118"/>
              <a:gd name="connsiteY5" fmla="*/ 6471278 h 7099158"/>
              <a:gd name="connsiteX6" fmla="*/ 597159 w 6071118"/>
              <a:gd name="connsiteY6" fmla="*/ 330739 h 7099158"/>
              <a:gd name="connsiteX0" fmla="*/ 597159 w 6082269"/>
              <a:gd name="connsiteY0" fmla="*/ 330739 h 7384131"/>
              <a:gd name="connsiteX1" fmla="*/ 1021204 w 6082269"/>
              <a:gd name="connsiteY1" fmla="*/ 0 h 7384131"/>
              <a:gd name="connsiteX2" fmla="*/ 6071118 w 6082269"/>
              <a:gd name="connsiteY2" fmla="*/ 13498 h 7384131"/>
              <a:gd name="connsiteX3" fmla="*/ 6082269 w 6082269"/>
              <a:gd name="connsiteY3" fmla="*/ 6876363 h 7384131"/>
              <a:gd name="connsiteX4" fmla="*/ 442707 w 6082269"/>
              <a:gd name="connsiteY4" fmla="*/ 6876661 h 7384131"/>
              <a:gd name="connsiteX5" fmla="*/ 0 w 6082269"/>
              <a:gd name="connsiteY5" fmla="*/ 6471278 h 7384131"/>
              <a:gd name="connsiteX6" fmla="*/ 597159 w 6082269"/>
              <a:gd name="connsiteY6" fmla="*/ 330739 h 7384131"/>
              <a:gd name="connsiteX0" fmla="*/ 597159 w 6082284"/>
              <a:gd name="connsiteY0" fmla="*/ 330739 h 6876661"/>
              <a:gd name="connsiteX1" fmla="*/ 1021204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597159 w 6082284"/>
              <a:gd name="connsiteY6" fmla="*/ 330739 h 6876661"/>
              <a:gd name="connsiteX0" fmla="*/ 597159 w 6082284"/>
              <a:gd name="connsiteY0" fmla="*/ 330739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597159 w 6082284"/>
              <a:gd name="connsiteY6" fmla="*/ 330739 h 6876661"/>
              <a:gd name="connsiteX0" fmla="*/ 898242 w 6082284"/>
              <a:gd name="connsiteY0" fmla="*/ 486856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898242 w 6082284"/>
              <a:gd name="connsiteY0" fmla="*/ 486856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898242 w 6082284"/>
              <a:gd name="connsiteY0" fmla="*/ 486856 h 6876661"/>
              <a:gd name="connsiteX1" fmla="*/ 1422648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898242 w 6082284"/>
              <a:gd name="connsiteY0" fmla="*/ 486856 h 6876661"/>
              <a:gd name="connsiteX1" fmla="*/ 2278682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898242 w 6082284"/>
              <a:gd name="connsiteY6" fmla="*/ 486856 h 6876661"/>
              <a:gd name="connsiteX0" fmla="*/ 793138 w 6082284"/>
              <a:gd name="connsiteY0" fmla="*/ 1275131 h 6876661"/>
              <a:gd name="connsiteX1" fmla="*/ 2278682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793138 w 6082284"/>
              <a:gd name="connsiteY6" fmla="*/ 1275131 h 6876661"/>
              <a:gd name="connsiteX0" fmla="*/ 793138 w 6082284"/>
              <a:gd name="connsiteY0" fmla="*/ 1275131 h 6876661"/>
              <a:gd name="connsiteX1" fmla="*/ 2278682 w 6082284"/>
              <a:gd name="connsiteY1" fmla="*/ 0 h 6876661"/>
              <a:gd name="connsiteX2" fmla="*/ 6071118 w 6082284"/>
              <a:gd name="connsiteY2" fmla="*/ 13498 h 6876661"/>
              <a:gd name="connsiteX3" fmla="*/ 6082269 w 6082284"/>
              <a:gd name="connsiteY3" fmla="*/ 6876363 h 6876661"/>
              <a:gd name="connsiteX4" fmla="*/ 442707 w 6082284"/>
              <a:gd name="connsiteY4" fmla="*/ 6876661 h 6876661"/>
              <a:gd name="connsiteX5" fmla="*/ 0 w 6082284"/>
              <a:gd name="connsiteY5" fmla="*/ 6471278 h 6876661"/>
              <a:gd name="connsiteX6" fmla="*/ 793138 w 6082284"/>
              <a:gd name="connsiteY6" fmla="*/ 1275131 h 6876661"/>
              <a:gd name="connsiteX0" fmla="*/ 793138 w 6082284"/>
              <a:gd name="connsiteY0" fmla="*/ 1281953 h 6883483"/>
              <a:gd name="connsiteX1" fmla="*/ 2278682 w 6082284"/>
              <a:gd name="connsiteY1" fmla="*/ 6822 h 6883483"/>
              <a:gd name="connsiteX2" fmla="*/ 6075182 w 6082284"/>
              <a:gd name="connsiteY2" fmla="*/ 0 h 6883483"/>
              <a:gd name="connsiteX3" fmla="*/ 6082269 w 6082284"/>
              <a:gd name="connsiteY3" fmla="*/ 6883185 h 6883483"/>
              <a:gd name="connsiteX4" fmla="*/ 442707 w 6082284"/>
              <a:gd name="connsiteY4" fmla="*/ 6883483 h 6883483"/>
              <a:gd name="connsiteX5" fmla="*/ 0 w 6082284"/>
              <a:gd name="connsiteY5" fmla="*/ 6478100 h 6883483"/>
              <a:gd name="connsiteX6" fmla="*/ 793138 w 6082284"/>
              <a:gd name="connsiteY6" fmla="*/ 1281953 h 688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2284" h="6883483">
                <a:moveTo>
                  <a:pt x="793138" y="1281953"/>
                </a:moveTo>
                <a:cubicBezTo>
                  <a:pt x="992835" y="59583"/>
                  <a:pt x="2054795" y="6822"/>
                  <a:pt x="2278682" y="6822"/>
                </a:cubicBezTo>
                <a:lnTo>
                  <a:pt x="6075182" y="0"/>
                </a:lnTo>
                <a:cubicBezTo>
                  <a:pt x="6078899" y="2287622"/>
                  <a:pt x="6078552" y="4595563"/>
                  <a:pt x="6082269" y="6883185"/>
                </a:cubicBezTo>
                <a:cubicBezTo>
                  <a:pt x="6092055" y="6878470"/>
                  <a:pt x="1454560" y="6880373"/>
                  <a:pt x="442707" y="6883483"/>
                </a:cubicBezTo>
                <a:cubicBezTo>
                  <a:pt x="218820" y="6883483"/>
                  <a:pt x="0" y="6701987"/>
                  <a:pt x="0" y="6478100"/>
                </a:cubicBezTo>
                <a:cubicBezTo>
                  <a:pt x="331578" y="4223173"/>
                  <a:pt x="483634" y="3215315"/>
                  <a:pt x="793138" y="1281953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6D896-06EC-DD4D-A0A8-D3A286440759}"/>
              </a:ext>
            </a:extLst>
          </p:cNvPr>
          <p:cNvSpPr/>
          <p:nvPr userDrawn="1"/>
        </p:nvSpPr>
        <p:spPr>
          <a:xfrm>
            <a:off x="0" y="6200775"/>
            <a:ext cx="2103120" cy="657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16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Bar Body Copy &amp; Dark Blu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87CCBCA7-9F3F-1345-8529-70BEB0ACCA35}"/>
              </a:ext>
            </a:extLst>
          </p:cNvPr>
          <p:cNvSpPr/>
          <p:nvPr userDrawn="1"/>
        </p:nvSpPr>
        <p:spPr>
          <a:xfrm>
            <a:off x="8909685" y="947389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E07F6E-4C80-454D-B803-3C1679753AF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90117" y="1087801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1403477-9801-5F42-B365-28BAD0C2021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90117" y="1719629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D2AECD61-0906-534F-A645-773CE5C565F4}"/>
              </a:ext>
            </a:extLst>
          </p:cNvPr>
          <p:cNvSpPr/>
          <p:nvPr userDrawn="1"/>
        </p:nvSpPr>
        <p:spPr>
          <a:xfrm>
            <a:off x="8897435" y="2753887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66D8DAE-B7FF-0D40-88D2-31ED29617B1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77867" y="2894299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6E773F0-2A3D-F44D-A934-4C2067A7E2E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77867" y="3526127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2DD0C0E1-1CEA-7746-9564-19936B27A3DB}"/>
              </a:ext>
            </a:extLst>
          </p:cNvPr>
          <p:cNvSpPr/>
          <p:nvPr userDrawn="1"/>
        </p:nvSpPr>
        <p:spPr>
          <a:xfrm>
            <a:off x="8897435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A5C1829-7DBF-3C4D-A858-29006F68A1D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177867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B72E5EE-02B4-1848-82B2-E10752B17F7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77867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14FA34-BA75-1FA1-6AFF-AF83D4A0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365126"/>
            <a:ext cx="10514013" cy="621463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27353A-BBA4-61C4-B316-9757B8EB42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45291"/>
            <a:ext cx="7760343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EC1758-C320-07B9-9150-14C323C8E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8799"/>
            <a:ext cx="7772400" cy="434816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66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Bar Body Copy &amp; Light Blu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647506CD-C0DF-9246-BFA6-6BC8839B2BA0}"/>
              </a:ext>
            </a:extLst>
          </p:cNvPr>
          <p:cNvSpPr/>
          <p:nvPr userDrawn="1"/>
        </p:nvSpPr>
        <p:spPr>
          <a:xfrm>
            <a:off x="8909685" y="947389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FC3773-A4A9-344D-B024-E23741EE7D2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90117" y="1087801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5EFD12-804D-214D-909B-BC60F9AA359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90117" y="1719629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DC627072-076D-054E-ADA9-A6F59FFD15C5}"/>
              </a:ext>
            </a:extLst>
          </p:cNvPr>
          <p:cNvSpPr/>
          <p:nvPr userDrawn="1"/>
        </p:nvSpPr>
        <p:spPr>
          <a:xfrm>
            <a:off x="8897435" y="2753887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5540C0-5758-4443-8A30-E540E86E3AF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77867" y="2894299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3EDE2C9-6670-DB4C-A158-31B4CF38511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77867" y="3526127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0DFE35D5-6736-2C4D-8D73-6954267CE304}"/>
              </a:ext>
            </a:extLst>
          </p:cNvPr>
          <p:cNvSpPr/>
          <p:nvPr userDrawn="1"/>
        </p:nvSpPr>
        <p:spPr>
          <a:xfrm>
            <a:off x="8897435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C17F31D-E909-DA41-85E9-E6F8F932691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177867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5885F5-B6D2-974A-AE8D-1E4218DA698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77867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A9267-1BB4-92AC-67A8-65B0BD21ECB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190117" y="1087801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8B52CD-96A2-A350-D2ED-1F4394EE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365126"/>
            <a:ext cx="10514013" cy="621463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30FA5-3F29-39CD-A49C-9D9553947D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57323"/>
            <a:ext cx="77776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D89477-80A9-7498-35F7-C069751B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8799"/>
            <a:ext cx="7772400" cy="434816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6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Bar Body Copy &amp; Green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647506CD-C0DF-9246-BFA6-6BC8839B2BA0}"/>
              </a:ext>
            </a:extLst>
          </p:cNvPr>
          <p:cNvSpPr/>
          <p:nvPr userDrawn="1"/>
        </p:nvSpPr>
        <p:spPr>
          <a:xfrm>
            <a:off x="8909685" y="947389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FC3773-A4A9-344D-B024-E23741EE7D2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90117" y="1087801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5EFD12-804D-214D-909B-BC60F9AA359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90117" y="1719629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DC627072-076D-054E-ADA9-A6F59FFD15C5}"/>
              </a:ext>
            </a:extLst>
          </p:cNvPr>
          <p:cNvSpPr/>
          <p:nvPr userDrawn="1"/>
        </p:nvSpPr>
        <p:spPr>
          <a:xfrm>
            <a:off x="8897435" y="2753887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5540C0-5758-4443-8A30-E540E86E3AF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77867" y="2894299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3EDE2C9-6670-DB4C-A158-31B4CF38511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77867" y="3526127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0DFE35D5-6736-2C4D-8D73-6954267CE304}"/>
              </a:ext>
            </a:extLst>
          </p:cNvPr>
          <p:cNvSpPr/>
          <p:nvPr userDrawn="1"/>
        </p:nvSpPr>
        <p:spPr>
          <a:xfrm>
            <a:off x="8897435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C17F31D-E909-DA41-85E9-E6F8F932691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177867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5885F5-B6D2-974A-AE8D-1E4218DA698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77867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2AB79C-9A72-11F8-D827-098CCD1B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365126"/>
            <a:ext cx="10514013" cy="621463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62BB67-69D8-760F-269E-DABEEAE2EA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57323"/>
            <a:ext cx="77776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7359B9-DC54-FA3C-8B02-C112EAE8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8799"/>
            <a:ext cx="7772400" cy="434816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46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Bar Body Copy &amp; Magenta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647506CD-C0DF-9246-BFA6-6BC8839B2BA0}"/>
              </a:ext>
            </a:extLst>
          </p:cNvPr>
          <p:cNvSpPr/>
          <p:nvPr userDrawn="1"/>
        </p:nvSpPr>
        <p:spPr>
          <a:xfrm>
            <a:off x="8909685" y="947389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FC3773-A4A9-344D-B024-E23741EE7D2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90117" y="1087801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5EFD12-804D-214D-909B-BC60F9AA359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90117" y="1719629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DC627072-076D-054E-ADA9-A6F59FFD15C5}"/>
              </a:ext>
            </a:extLst>
          </p:cNvPr>
          <p:cNvSpPr/>
          <p:nvPr userDrawn="1"/>
        </p:nvSpPr>
        <p:spPr>
          <a:xfrm>
            <a:off x="8897435" y="2753887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5540C0-5758-4443-8A30-E540E86E3AF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77867" y="2894299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3EDE2C9-6670-DB4C-A158-31B4CF38511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77867" y="3526127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0DFE35D5-6736-2C4D-8D73-6954267CE304}"/>
              </a:ext>
            </a:extLst>
          </p:cNvPr>
          <p:cNvSpPr/>
          <p:nvPr userDrawn="1"/>
        </p:nvSpPr>
        <p:spPr>
          <a:xfrm>
            <a:off x="8897435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C17F31D-E909-DA41-85E9-E6F8F932691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177867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5885F5-B6D2-974A-AE8D-1E4218DA698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77867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8A010A-2056-D669-C2ED-800996A5F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365126"/>
            <a:ext cx="10514013" cy="621463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7B41DE-3D79-E6C9-26AF-2D66401FF6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79" y="957323"/>
            <a:ext cx="77776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664161-DB80-657A-7472-0007C6AD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8799"/>
            <a:ext cx="7772400" cy="434816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400" b="0" i="0">
                <a:latin typeface="Raleway" panose="020B0503030101060003" pitchFamily="34" charset="0"/>
              </a:defRPr>
            </a:lvl1pPr>
            <a:lvl2pPr marL="457200" indent="-228600">
              <a:spcBef>
                <a:spcPts val="0"/>
              </a:spcBef>
              <a:spcAft>
                <a:spcPts val="600"/>
              </a:spcAft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625475" indent="-168275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3pPr>
            <a:lvl4pPr marL="806450" indent="-180975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914400" indent="-107950">
              <a:spcBef>
                <a:spcPts val="0"/>
              </a:spcBef>
              <a:spcAft>
                <a:spcPts val="600"/>
              </a:spcAft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75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5227E2-BD13-E344-A19D-A0605980474D}"/>
              </a:ext>
            </a:extLst>
          </p:cNvPr>
          <p:cNvSpPr/>
          <p:nvPr userDrawn="1"/>
        </p:nvSpPr>
        <p:spPr>
          <a:xfrm>
            <a:off x="0" y="829732"/>
            <a:ext cx="5858933" cy="5232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002E-B2F8-DC4D-B58A-6BCF80E92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0" y="829732"/>
            <a:ext cx="4900613" cy="5347231"/>
          </a:xfrm>
        </p:spPr>
        <p:txBody>
          <a:bodyPr/>
          <a:lstStyle>
            <a:lvl1pPr>
              <a:defRPr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F03B62F-553E-E74B-B00E-C3B9FAF1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81" y="2477830"/>
            <a:ext cx="5021152" cy="926962"/>
          </a:xfrm>
        </p:spPr>
        <p:txBody>
          <a:bodyPr/>
          <a:lstStyle>
            <a:lvl1pPr>
              <a:lnSpc>
                <a:spcPts val="3600"/>
              </a:lnSpc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BB29DB9-B49F-E347-8797-D95C48814A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528" y="3637278"/>
            <a:ext cx="5021152" cy="414067"/>
          </a:xfr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38AD58-3FEC-FF4E-B7CB-79E8BB50B90A}"/>
              </a:ext>
            </a:extLst>
          </p:cNvPr>
          <p:cNvCxnSpPr>
            <a:cxnSpLocks/>
          </p:cNvCxnSpPr>
          <p:nvPr userDrawn="1"/>
        </p:nvCxnSpPr>
        <p:spPr>
          <a:xfrm>
            <a:off x="0" y="3515358"/>
            <a:ext cx="40744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977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33A5E-5BB8-6E44-BC3D-919D82B13E83}"/>
              </a:ext>
            </a:extLst>
          </p:cNvPr>
          <p:cNvSpPr/>
          <p:nvPr userDrawn="1"/>
        </p:nvSpPr>
        <p:spPr>
          <a:xfrm>
            <a:off x="0" y="829732"/>
            <a:ext cx="5858933" cy="52323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BF5FCA-76F0-9C4D-AB67-C3BEAFD5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81" y="2477830"/>
            <a:ext cx="5021152" cy="926962"/>
          </a:xfrm>
        </p:spPr>
        <p:txBody>
          <a:bodyPr/>
          <a:lstStyle>
            <a:lvl1pPr>
              <a:lnSpc>
                <a:spcPts val="36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CC05DB-C0FD-E14E-A4B2-7F95CC582C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528" y="3637278"/>
            <a:ext cx="5021152" cy="414067"/>
          </a:xfr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buFontTx/>
              <a:buNone/>
              <a:defRPr sz="2800" b="0" i="0">
                <a:solidFill>
                  <a:schemeClr val="tx2"/>
                </a:solidFill>
                <a:latin typeface="Gilroy Medium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 Medium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 Medium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 Medium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 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6896AA-3F0C-8E41-A774-31A18FDB8A2A}"/>
              </a:ext>
            </a:extLst>
          </p:cNvPr>
          <p:cNvCxnSpPr>
            <a:cxnSpLocks/>
          </p:cNvCxnSpPr>
          <p:nvPr userDrawn="1"/>
        </p:nvCxnSpPr>
        <p:spPr>
          <a:xfrm>
            <a:off x="0" y="3515358"/>
            <a:ext cx="40744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3B5393-D734-964F-54A7-6833DF53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0" y="829732"/>
            <a:ext cx="4900613" cy="5347231"/>
          </a:xfrm>
        </p:spPr>
        <p:txBody>
          <a:bodyPr/>
          <a:lstStyle>
            <a:lvl1pPr>
              <a:defRPr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10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B75185-BC16-FC46-9CDF-0DB71E64497F}"/>
              </a:ext>
            </a:extLst>
          </p:cNvPr>
          <p:cNvSpPr/>
          <p:nvPr userDrawn="1"/>
        </p:nvSpPr>
        <p:spPr>
          <a:xfrm>
            <a:off x="0" y="829732"/>
            <a:ext cx="5858933" cy="5232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8203CD-ECEF-BB4A-B1DA-70BFBC5C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81" y="2477830"/>
            <a:ext cx="5021152" cy="926962"/>
          </a:xfrm>
        </p:spPr>
        <p:txBody>
          <a:bodyPr/>
          <a:lstStyle>
            <a:lvl1pPr>
              <a:lnSpc>
                <a:spcPts val="3600"/>
              </a:lnSpc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FCA46E-C4F3-D241-97CB-8333BB7B26F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528" y="3637278"/>
            <a:ext cx="5021152" cy="414067"/>
          </a:xfr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343865-559F-204D-B3CF-A75285094920}"/>
              </a:ext>
            </a:extLst>
          </p:cNvPr>
          <p:cNvCxnSpPr>
            <a:cxnSpLocks/>
          </p:cNvCxnSpPr>
          <p:nvPr userDrawn="1"/>
        </p:nvCxnSpPr>
        <p:spPr>
          <a:xfrm>
            <a:off x="0" y="3515358"/>
            <a:ext cx="40744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61FDA1-F254-331C-3996-1ABE25A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0" y="829732"/>
            <a:ext cx="4900613" cy="5347231"/>
          </a:xfrm>
        </p:spPr>
        <p:txBody>
          <a:bodyPr/>
          <a:lstStyle>
            <a:lvl1pPr>
              <a:defRPr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58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B75185-BC16-FC46-9CDF-0DB71E64497F}"/>
              </a:ext>
            </a:extLst>
          </p:cNvPr>
          <p:cNvSpPr/>
          <p:nvPr userDrawn="1"/>
        </p:nvSpPr>
        <p:spPr>
          <a:xfrm>
            <a:off x="0" y="829732"/>
            <a:ext cx="5858933" cy="523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8203CD-ECEF-BB4A-B1DA-70BFBC5C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81" y="2477830"/>
            <a:ext cx="5021152" cy="926962"/>
          </a:xfrm>
        </p:spPr>
        <p:txBody>
          <a:bodyPr/>
          <a:lstStyle>
            <a:lvl1pPr>
              <a:lnSpc>
                <a:spcPts val="3600"/>
              </a:lnSpc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FCA46E-C4F3-D241-97CB-8333BB7B26F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528" y="3637278"/>
            <a:ext cx="5021152" cy="414067"/>
          </a:xfr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343865-559F-204D-B3CF-A75285094920}"/>
              </a:ext>
            </a:extLst>
          </p:cNvPr>
          <p:cNvCxnSpPr>
            <a:cxnSpLocks/>
          </p:cNvCxnSpPr>
          <p:nvPr userDrawn="1"/>
        </p:nvCxnSpPr>
        <p:spPr>
          <a:xfrm>
            <a:off x="0" y="3515358"/>
            <a:ext cx="40744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8F3C56-EC0B-1193-7A20-44469C88B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0" y="829732"/>
            <a:ext cx="4900613" cy="5347231"/>
          </a:xfrm>
        </p:spPr>
        <p:txBody>
          <a:bodyPr/>
          <a:lstStyle>
            <a:lvl1pPr>
              <a:defRPr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52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agenta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B75185-BC16-FC46-9CDF-0DB71E64497F}"/>
              </a:ext>
            </a:extLst>
          </p:cNvPr>
          <p:cNvSpPr/>
          <p:nvPr userDrawn="1"/>
        </p:nvSpPr>
        <p:spPr>
          <a:xfrm>
            <a:off x="0" y="829732"/>
            <a:ext cx="5858933" cy="52323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8203CD-ECEF-BB4A-B1DA-70BFBC5C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81" y="2477830"/>
            <a:ext cx="5021152" cy="926962"/>
          </a:xfrm>
        </p:spPr>
        <p:txBody>
          <a:bodyPr/>
          <a:lstStyle>
            <a:lvl1pPr>
              <a:lnSpc>
                <a:spcPts val="36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FCA46E-C4F3-D241-97CB-8333BB7B26F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528" y="3637278"/>
            <a:ext cx="5021152" cy="414067"/>
          </a:xfr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bg1"/>
                </a:solidFill>
                <a:latin typeface="Gilroy 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343865-559F-204D-B3CF-A75285094920}"/>
              </a:ext>
            </a:extLst>
          </p:cNvPr>
          <p:cNvCxnSpPr>
            <a:cxnSpLocks/>
          </p:cNvCxnSpPr>
          <p:nvPr userDrawn="1"/>
        </p:nvCxnSpPr>
        <p:spPr>
          <a:xfrm>
            <a:off x="0" y="3515358"/>
            <a:ext cx="40744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AF693B-48B2-1D53-D7EE-1E59BAA8F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0" y="829732"/>
            <a:ext cx="4900613" cy="5347231"/>
          </a:xfrm>
        </p:spPr>
        <p:txBody>
          <a:bodyPr/>
          <a:lstStyle>
            <a:lvl1pPr>
              <a:defRPr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51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ext &amp; Orang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840" y="385446"/>
            <a:ext cx="5622758" cy="926962"/>
          </a:xfrm>
        </p:spPr>
        <p:txBody>
          <a:bodyPr/>
          <a:lstStyle>
            <a:lvl1pPr>
              <a:lnSpc>
                <a:spcPts val="3600"/>
              </a:lnSpc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B874CC-A5AF-194D-A29B-CC4E358CAA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0779" y="1311214"/>
            <a:ext cx="5622758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bg2">
                    <a:lumMod val="75000"/>
                  </a:schemeClr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E32AD-B3BB-C34D-8FFD-E6C5FC0549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02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C3F7F8D-04E7-1B47-872D-43A2AEE8003F}"/>
              </a:ext>
            </a:extLst>
          </p:cNvPr>
          <p:cNvSpPr/>
          <p:nvPr userDrawn="1"/>
        </p:nvSpPr>
        <p:spPr>
          <a:xfrm>
            <a:off x="8788106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0C1A65-3685-E545-A2F9-EB66644735E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68538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0AF1A-278A-6E4D-969F-2A2B0F4181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068538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31112D07-40EE-5147-A371-6BF30E340F95}"/>
              </a:ext>
            </a:extLst>
          </p:cNvPr>
          <p:cNvSpPr/>
          <p:nvPr userDrawn="1"/>
        </p:nvSpPr>
        <p:spPr>
          <a:xfrm>
            <a:off x="6223327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2740FD0-0109-634B-A510-9FA50D63D90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03759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24B045F-BF7A-0F43-9A96-8EA1A4CF702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503759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B5B92E-3AF5-40DC-9C53-6890DDDF7251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090778" y="2462933"/>
            <a:ext cx="5627979" cy="1631990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AF935F-A3F7-5CC3-B9FF-7458979DED1B}"/>
              </a:ext>
            </a:extLst>
          </p:cNvPr>
          <p:cNvCxnSpPr>
            <a:cxnSpLocks/>
          </p:cNvCxnSpPr>
          <p:nvPr userDrawn="1"/>
        </p:nvCxnSpPr>
        <p:spPr>
          <a:xfrm>
            <a:off x="6839811" y="2121383"/>
            <a:ext cx="40744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6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0B1E-6134-0444-BD2D-EADD57FDD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19" y="2050224"/>
            <a:ext cx="5292725" cy="2387600"/>
          </a:xfrm>
        </p:spPr>
        <p:txBody>
          <a:bodyPr lIns="90000" anchor="b"/>
          <a:lstStyle>
            <a:lvl1pPr algn="l">
              <a:lnSpc>
                <a:spcPts val="62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3A444-523A-DB46-B58B-53E0BC0B9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019" y="4433643"/>
            <a:ext cx="5292725" cy="16557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D249C9C-3F91-3949-96C2-B2981F0A3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394" y="1288300"/>
            <a:ext cx="2230990" cy="6402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6E854-DEF0-3647-9499-377A336FB93F}"/>
              </a:ext>
            </a:extLst>
          </p:cNvPr>
          <p:cNvSpPr/>
          <p:nvPr userDrawn="1"/>
        </p:nvSpPr>
        <p:spPr>
          <a:xfrm>
            <a:off x="0" y="6200775"/>
            <a:ext cx="210312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78D8286-FD0A-564A-AA74-0156668DF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32" r="10424" b="-1517"/>
          <a:stretch/>
        </p:blipFill>
        <p:spPr>
          <a:xfrm>
            <a:off x="5923721" y="687260"/>
            <a:ext cx="6268279" cy="57532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013CF6-3276-FF45-918B-BA20919E0280}"/>
              </a:ext>
            </a:extLst>
          </p:cNvPr>
          <p:cNvSpPr/>
          <p:nvPr userDrawn="1"/>
        </p:nvSpPr>
        <p:spPr>
          <a:xfrm>
            <a:off x="8080311" y="6270171"/>
            <a:ext cx="4111690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96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ext &amp; Dark Blu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C3F7F8D-04E7-1B47-872D-43A2AEE8003F}"/>
              </a:ext>
            </a:extLst>
          </p:cNvPr>
          <p:cNvSpPr/>
          <p:nvPr userDrawn="1"/>
        </p:nvSpPr>
        <p:spPr>
          <a:xfrm>
            <a:off x="8788106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0C1A65-3685-E545-A2F9-EB66644735E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68538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0AF1A-278A-6E4D-969F-2A2B0F4181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068538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31112D07-40EE-5147-A371-6BF30E340F95}"/>
              </a:ext>
            </a:extLst>
          </p:cNvPr>
          <p:cNvSpPr/>
          <p:nvPr userDrawn="1"/>
        </p:nvSpPr>
        <p:spPr>
          <a:xfrm>
            <a:off x="6223327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2740FD0-0109-634B-A510-9FA50D63D90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03759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24B045F-BF7A-0F43-9A96-8EA1A4CF702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503759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7B48B2-DF61-244F-B1C9-235DC3118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02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E63A4-6529-64C8-BE6E-41C2253B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840" y="385446"/>
            <a:ext cx="5622758" cy="926962"/>
          </a:xfrm>
        </p:spPr>
        <p:txBody>
          <a:bodyPr/>
          <a:lstStyle>
            <a:lvl1pPr>
              <a:lnSpc>
                <a:spcPts val="3600"/>
              </a:lnSpc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5BED-6A2C-2101-0EA4-3E923D2258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0779" y="1311214"/>
            <a:ext cx="5622758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1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844792-6FE9-44C4-B266-44DF6226ABDF}"/>
              </a:ext>
            </a:extLst>
          </p:cNvPr>
          <p:cNvCxnSpPr>
            <a:cxnSpLocks/>
          </p:cNvCxnSpPr>
          <p:nvPr userDrawn="1"/>
        </p:nvCxnSpPr>
        <p:spPr>
          <a:xfrm>
            <a:off x="6839811" y="2121383"/>
            <a:ext cx="40744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7E8A8-5951-96DC-5607-16486DE3E0F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090778" y="2462933"/>
            <a:ext cx="5627979" cy="1631990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63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ext &amp; Light Blue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C3F7F8D-04E7-1B47-872D-43A2AEE8003F}"/>
              </a:ext>
            </a:extLst>
          </p:cNvPr>
          <p:cNvSpPr/>
          <p:nvPr userDrawn="1"/>
        </p:nvSpPr>
        <p:spPr>
          <a:xfrm>
            <a:off x="8788106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0C1A65-3685-E545-A2F9-EB66644735E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68538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0AF1A-278A-6E4D-969F-2A2B0F4181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068538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31112D07-40EE-5147-A371-6BF30E340F95}"/>
              </a:ext>
            </a:extLst>
          </p:cNvPr>
          <p:cNvSpPr/>
          <p:nvPr userDrawn="1"/>
        </p:nvSpPr>
        <p:spPr>
          <a:xfrm>
            <a:off x="6223327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2740FD0-0109-634B-A510-9FA50D63D90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03759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24B045F-BF7A-0F43-9A96-8EA1A4CF702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503759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701CFE-0CAF-2F49-9E31-D3C06E8CDE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02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61EF5-CF53-417A-B84E-A83C7E2B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840" y="385446"/>
            <a:ext cx="5622758" cy="926962"/>
          </a:xfrm>
        </p:spPr>
        <p:txBody>
          <a:bodyPr/>
          <a:lstStyle>
            <a:lvl1pPr>
              <a:lnSpc>
                <a:spcPts val="3600"/>
              </a:lnSpc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6EECC-4F5B-9498-ECB3-0E1AA5EECA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0779" y="1311214"/>
            <a:ext cx="5622758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4F676B-3990-68AA-C5CF-640D6C0989F7}"/>
              </a:ext>
            </a:extLst>
          </p:cNvPr>
          <p:cNvCxnSpPr>
            <a:cxnSpLocks/>
          </p:cNvCxnSpPr>
          <p:nvPr userDrawn="1"/>
        </p:nvCxnSpPr>
        <p:spPr>
          <a:xfrm>
            <a:off x="6839811" y="2121383"/>
            <a:ext cx="40744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F066D6-2BAA-B70F-AC1B-163384B0EDD5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090778" y="2462933"/>
            <a:ext cx="5627979" cy="1631990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ext &amp; Green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C3F7F8D-04E7-1B47-872D-43A2AEE8003F}"/>
              </a:ext>
            </a:extLst>
          </p:cNvPr>
          <p:cNvSpPr/>
          <p:nvPr userDrawn="1"/>
        </p:nvSpPr>
        <p:spPr>
          <a:xfrm>
            <a:off x="8788106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0C1A65-3685-E545-A2F9-EB66644735E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68538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0AF1A-278A-6E4D-969F-2A2B0F4181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068538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31112D07-40EE-5147-A371-6BF30E340F95}"/>
              </a:ext>
            </a:extLst>
          </p:cNvPr>
          <p:cNvSpPr/>
          <p:nvPr userDrawn="1"/>
        </p:nvSpPr>
        <p:spPr>
          <a:xfrm>
            <a:off x="6223327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2740FD0-0109-634B-A510-9FA50D63D90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03759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24B045F-BF7A-0F43-9A96-8EA1A4CF702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503759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701CFE-0CAF-2F49-9E31-D3C06E8CDE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02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CBA9B-05BE-7167-3089-F4747047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840" y="385446"/>
            <a:ext cx="5622758" cy="926962"/>
          </a:xfrm>
        </p:spPr>
        <p:txBody>
          <a:bodyPr/>
          <a:lstStyle>
            <a:lvl1pPr>
              <a:lnSpc>
                <a:spcPts val="3600"/>
              </a:lnSpc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4659F-EF8E-A8C9-CF4C-19F90B1112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0779" y="1311214"/>
            <a:ext cx="5622758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6BE169-D5ED-9576-740C-BB0CC38229F6}"/>
              </a:ext>
            </a:extLst>
          </p:cNvPr>
          <p:cNvCxnSpPr>
            <a:cxnSpLocks/>
          </p:cNvCxnSpPr>
          <p:nvPr userDrawn="1"/>
        </p:nvCxnSpPr>
        <p:spPr>
          <a:xfrm>
            <a:off x="6839811" y="2121383"/>
            <a:ext cx="40744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CF23CD-9D22-9CDF-D03E-27F1CCD6891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090778" y="2462933"/>
            <a:ext cx="5627979" cy="1631990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20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ext &amp; Magenta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C3F7F8D-04E7-1B47-872D-43A2AEE8003F}"/>
              </a:ext>
            </a:extLst>
          </p:cNvPr>
          <p:cNvSpPr/>
          <p:nvPr userDrawn="1"/>
        </p:nvSpPr>
        <p:spPr>
          <a:xfrm>
            <a:off x="8788106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D0C1A65-3685-E545-A2F9-EB66644735E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68538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0AF1A-278A-6E4D-969F-2A2B0F4181B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068538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31112D07-40EE-5147-A371-6BF30E340F95}"/>
              </a:ext>
            </a:extLst>
          </p:cNvPr>
          <p:cNvSpPr/>
          <p:nvPr userDrawn="1"/>
        </p:nvSpPr>
        <p:spPr>
          <a:xfrm>
            <a:off x="6223327" y="4560385"/>
            <a:ext cx="2442528" cy="151554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2740FD0-0109-634B-A510-9FA50D63D90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503759" y="4700797"/>
            <a:ext cx="1845733" cy="682627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4400" b="1" i="0">
                <a:solidFill>
                  <a:schemeClr val="bg1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24B045F-BF7A-0F43-9A96-8EA1A4CF7020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503759" y="5332625"/>
            <a:ext cx="1845733" cy="655111"/>
          </a:xfrm>
        </p:spPr>
        <p:txBody>
          <a:bodyPr lIns="0">
            <a:noAutofit/>
          </a:bodyPr>
          <a:lstStyle>
            <a:lvl1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1pPr>
            <a:lvl2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2pPr>
            <a:lvl3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3pPr>
            <a:lvl4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4pPr>
            <a:lvl5pPr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6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701CFE-0CAF-2F49-9E31-D3C06E8CDE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02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18E8B-D1C0-5D1F-44D3-F63093A7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840" y="385446"/>
            <a:ext cx="5622758" cy="926962"/>
          </a:xfrm>
        </p:spPr>
        <p:txBody>
          <a:bodyPr/>
          <a:lstStyle>
            <a:lvl1pPr>
              <a:lnSpc>
                <a:spcPts val="3600"/>
              </a:lnSpc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9077E-308F-7DA6-4337-8A528C2AD4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0779" y="1311214"/>
            <a:ext cx="5622758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3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F71491-C383-3755-DEE6-14A2933207BB}"/>
              </a:ext>
            </a:extLst>
          </p:cNvPr>
          <p:cNvCxnSpPr>
            <a:cxnSpLocks/>
          </p:cNvCxnSpPr>
          <p:nvPr userDrawn="1"/>
        </p:nvCxnSpPr>
        <p:spPr>
          <a:xfrm>
            <a:off x="6839811" y="2121383"/>
            <a:ext cx="40744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9D53A0-9B11-A453-E8EE-CBCE4979AC5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090778" y="2462933"/>
            <a:ext cx="5627979" cy="1631990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42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ext &amp; No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714" y="365126"/>
            <a:ext cx="6794500" cy="657558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B874CC-A5AF-194D-A29B-CC4E358CAA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493" y="1013702"/>
            <a:ext cx="67945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E32AD-B3BB-C34D-8FFD-E6C5FC0549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7446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63595F-9E89-A94B-A2B7-0295519E7DF0}"/>
              </a:ext>
            </a:extLst>
          </p:cNvPr>
          <p:cNvCxnSpPr>
            <a:cxnSpLocks/>
          </p:cNvCxnSpPr>
          <p:nvPr userDrawn="1"/>
        </p:nvCxnSpPr>
        <p:spPr>
          <a:xfrm>
            <a:off x="4613559" y="1712309"/>
            <a:ext cx="40744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737988-FA41-2CA9-B82B-C6279F552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494" y="1996850"/>
            <a:ext cx="6799720" cy="418011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3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bile Device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72;p27">
            <a:extLst>
              <a:ext uri="{FF2B5EF4-FFF2-40B4-BE49-F238E27FC236}">
                <a16:creationId xmlns:a16="http://schemas.microsoft.com/office/drawing/2014/main" id="{A1D2D9CD-9CE1-714D-A213-D0290AB8A30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297739" y="1014431"/>
            <a:ext cx="3850908" cy="6300770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9" name="Google Shape;673;p27">
            <a:extLst>
              <a:ext uri="{FF2B5EF4-FFF2-40B4-BE49-F238E27FC236}">
                <a16:creationId xmlns:a16="http://schemas.microsoft.com/office/drawing/2014/main" id="{D0A5BBC1-14CA-8B45-82B5-7A80E20A054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0374"/>
          <a:stretch/>
        </p:blipFill>
        <p:spPr>
          <a:xfrm>
            <a:off x="7082736" y="836274"/>
            <a:ext cx="4288316" cy="60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7BCCFA-E3A4-EC8B-59C6-BCFDD2A7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8" y="385446"/>
            <a:ext cx="5869321" cy="657558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493899-A62F-8879-72FB-0B0CD73549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5727" y="1013702"/>
            <a:ext cx="58693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EC5626-7182-28E7-BE08-47F8888783BD}"/>
              </a:ext>
            </a:extLst>
          </p:cNvPr>
          <p:cNvCxnSpPr>
            <a:cxnSpLocks/>
          </p:cNvCxnSpPr>
          <p:nvPr userDrawn="1"/>
        </p:nvCxnSpPr>
        <p:spPr>
          <a:xfrm>
            <a:off x="946367" y="1891213"/>
            <a:ext cx="35196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D6E76E-86FF-BBFD-C65D-8055A4F2C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29" y="1996850"/>
            <a:ext cx="5873830" cy="418011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63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bile Device Bleed Oran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98FCC-2BC7-044D-A945-B5E4AE183B65}"/>
              </a:ext>
            </a:extLst>
          </p:cNvPr>
          <p:cNvSpPr/>
          <p:nvPr userDrawn="1"/>
        </p:nvSpPr>
        <p:spPr>
          <a:xfrm>
            <a:off x="9351818" y="0"/>
            <a:ext cx="2840182" cy="45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Google Shape;672;p27">
            <a:extLst>
              <a:ext uri="{FF2B5EF4-FFF2-40B4-BE49-F238E27FC236}">
                <a16:creationId xmlns:a16="http://schemas.microsoft.com/office/drawing/2014/main" id="{9E901417-CF80-D92D-5757-2CD0B6648EC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297739" y="1014431"/>
            <a:ext cx="3850908" cy="6300770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3D2EC336-8789-2FB0-6981-4162080C5BD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0374"/>
          <a:stretch/>
        </p:blipFill>
        <p:spPr>
          <a:xfrm>
            <a:off x="7082736" y="836274"/>
            <a:ext cx="4288316" cy="60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7DADF8-3BD3-605F-28D1-819E0113E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8" y="385446"/>
            <a:ext cx="5869321" cy="657558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1B6C43-E591-A31B-EAC9-A13D7E1033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5727" y="1013702"/>
            <a:ext cx="58693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bg2">
                    <a:lumMod val="75000"/>
                  </a:schemeClr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1AB019-673A-F3FF-9C20-4A2D41113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29" y="1996850"/>
            <a:ext cx="5873830" cy="418011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1901C4-61B2-D1B7-51E0-0E1AA3EF2991}"/>
              </a:ext>
            </a:extLst>
          </p:cNvPr>
          <p:cNvCxnSpPr>
            <a:cxnSpLocks/>
          </p:cNvCxnSpPr>
          <p:nvPr userDrawn="1"/>
        </p:nvCxnSpPr>
        <p:spPr>
          <a:xfrm>
            <a:off x="946367" y="1891213"/>
            <a:ext cx="35196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780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bile Device Bleed Dark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98FCC-2BC7-044D-A945-B5E4AE183B65}"/>
              </a:ext>
            </a:extLst>
          </p:cNvPr>
          <p:cNvSpPr/>
          <p:nvPr userDrawn="1"/>
        </p:nvSpPr>
        <p:spPr>
          <a:xfrm>
            <a:off x="9351818" y="0"/>
            <a:ext cx="2840182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672;p27">
            <a:extLst>
              <a:ext uri="{FF2B5EF4-FFF2-40B4-BE49-F238E27FC236}">
                <a16:creationId xmlns:a16="http://schemas.microsoft.com/office/drawing/2014/main" id="{97E5C7AD-CBA8-661A-FC25-D69523ACD32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297739" y="1014431"/>
            <a:ext cx="3850908" cy="6300770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ED8CB3BC-5A54-D317-B741-FFC906DA8CE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0374"/>
          <a:stretch/>
        </p:blipFill>
        <p:spPr>
          <a:xfrm>
            <a:off x="7082736" y="836274"/>
            <a:ext cx="4288316" cy="60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4B31398-C96E-655B-9503-D13943A0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5446"/>
            <a:ext cx="5257800" cy="926962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C6C33D-AAA7-46D1-DF39-9FE277EDCD3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2980" y="1311214"/>
            <a:ext cx="52578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1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19286EA-B778-A3D0-ACEA-71155D7E585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948" y="2459105"/>
            <a:ext cx="5257800" cy="354465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739AB2-3AA4-C5D6-137D-04AE9CA4C54E}"/>
              </a:ext>
            </a:extLst>
          </p:cNvPr>
          <p:cNvCxnSpPr>
            <a:cxnSpLocks/>
          </p:cNvCxnSpPr>
          <p:nvPr userDrawn="1"/>
        </p:nvCxnSpPr>
        <p:spPr>
          <a:xfrm>
            <a:off x="946367" y="2229144"/>
            <a:ext cx="35196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090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bile Device Bleed Light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98FCC-2BC7-044D-A945-B5E4AE183B65}"/>
              </a:ext>
            </a:extLst>
          </p:cNvPr>
          <p:cNvSpPr/>
          <p:nvPr userDrawn="1"/>
        </p:nvSpPr>
        <p:spPr>
          <a:xfrm>
            <a:off x="9351818" y="0"/>
            <a:ext cx="2840182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Google Shape;672;p27">
            <a:extLst>
              <a:ext uri="{FF2B5EF4-FFF2-40B4-BE49-F238E27FC236}">
                <a16:creationId xmlns:a16="http://schemas.microsoft.com/office/drawing/2014/main" id="{023366E2-6BC0-95B7-5D51-AFDF45519DF0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297739" y="1014431"/>
            <a:ext cx="3850908" cy="6300770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53C2BE93-789C-C46D-D840-59577BFF6F2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0374"/>
          <a:stretch/>
        </p:blipFill>
        <p:spPr>
          <a:xfrm>
            <a:off x="7082736" y="836274"/>
            <a:ext cx="4288316" cy="60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28B0387-AE77-6FBF-C230-E97274495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8" y="385446"/>
            <a:ext cx="5869321" cy="657558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2BB7AD-37D0-7498-514A-44FD7A361E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5727" y="1013702"/>
            <a:ext cx="58693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F636E09-F691-57ED-D9B0-DCE943CA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29" y="1996850"/>
            <a:ext cx="5873830" cy="418011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F44D3F9-6A5A-A894-1C42-5F036587EAF4}"/>
              </a:ext>
            </a:extLst>
          </p:cNvPr>
          <p:cNvCxnSpPr>
            <a:cxnSpLocks/>
          </p:cNvCxnSpPr>
          <p:nvPr userDrawn="1"/>
        </p:nvCxnSpPr>
        <p:spPr>
          <a:xfrm>
            <a:off x="946367" y="1891213"/>
            <a:ext cx="35196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785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bile Device Bleed Gree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98FCC-2BC7-044D-A945-B5E4AE183B65}"/>
              </a:ext>
            </a:extLst>
          </p:cNvPr>
          <p:cNvSpPr/>
          <p:nvPr userDrawn="1"/>
        </p:nvSpPr>
        <p:spPr>
          <a:xfrm>
            <a:off x="9351818" y="0"/>
            <a:ext cx="2840182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Google Shape;672;p27">
            <a:extLst>
              <a:ext uri="{FF2B5EF4-FFF2-40B4-BE49-F238E27FC236}">
                <a16:creationId xmlns:a16="http://schemas.microsoft.com/office/drawing/2014/main" id="{27319B56-431C-97CF-1BD7-C8DCC190281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297739" y="1014431"/>
            <a:ext cx="3850908" cy="6300770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EBF0C2D6-DECE-B56E-60E4-EA583DDECFB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0374"/>
          <a:stretch/>
        </p:blipFill>
        <p:spPr>
          <a:xfrm>
            <a:off x="7082736" y="836274"/>
            <a:ext cx="4288316" cy="60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C29E287-A4F6-6EA2-3AD8-DFA080DA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8" y="385446"/>
            <a:ext cx="5869321" cy="657558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112E4-9782-5709-F611-3538D0FF3F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5727" y="1013702"/>
            <a:ext cx="58693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47F4C49-649A-9B4E-70D5-AE04289A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29" y="1996850"/>
            <a:ext cx="5873830" cy="418011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D2E901-5235-177F-9F7B-41E857BF2899}"/>
              </a:ext>
            </a:extLst>
          </p:cNvPr>
          <p:cNvCxnSpPr>
            <a:cxnSpLocks/>
          </p:cNvCxnSpPr>
          <p:nvPr userDrawn="1"/>
        </p:nvCxnSpPr>
        <p:spPr>
          <a:xfrm>
            <a:off x="946367" y="1891213"/>
            <a:ext cx="35196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9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96FB1FAE-9B75-7742-B0F5-F60782E34269}"/>
              </a:ext>
            </a:extLst>
          </p:cNvPr>
          <p:cNvSpPr/>
          <p:nvPr userDrawn="1"/>
        </p:nvSpPr>
        <p:spPr>
          <a:xfrm>
            <a:off x="3044420" y="-4760"/>
            <a:ext cx="9161086" cy="5461216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2941174 w 4385906"/>
              <a:gd name="connsiteY4" fmla="*/ 2717431 h 2721372"/>
              <a:gd name="connsiteX5" fmla="*/ 234633 w 4385906"/>
              <a:gd name="connsiteY5" fmla="*/ 2721372 h 2721372"/>
              <a:gd name="connsiteX6" fmla="*/ 4333 w 4385906"/>
              <a:gd name="connsiteY6" fmla="*/ 2471365 h 2721372"/>
              <a:gd name="connsiteX7" fmla="*/ 258770 w 4385906"/>
              <a:gd name="connsiteY7" fmla="*/ 996629 h 2721372"/>
              <a:gd name="connsiteX0" fmla="*/ 258770 w 4169231"/>
              <a:gd name="connsiteY0" fmla="*/ 996485 h 2721228"/>
              <a:gd name="connsiteX1" fmla="*/ 1417047 w 4169231"/>
              <a:gd name="connsiteY1" fmla="*/ 133 h 2721228"/>
              <a:gd name="connsiteX2" fmla="*/ 4120268 w 4169231"/>
              <a:gd name="connsiteY2" fmla="*/ 272 h 2721228"/>
              <a:gd name="connsiteX3" fmla="*/ 2941174 w 4169231"/>
              <a:gd name="connsiteY3" fmla="*/ 2717287 h 2721228"/>
              <a:gd name="connsiteX4" fmla="*/ 234633 w 4169231"/>
              <a:gd name="connsiteY4" fmla="*/ 2721228 h 2721228"/>
              <a:gd name="connsiteX5" fmla="*/ 4333 w 4169231"/>
              <a:gd name="connsiteY5" fmla="*/ 2471221 h 2721228"/>
              <a:gd name="connsiteX6" fmla="*/ 258770 w 4169231"/>
              <a:gd name="connsiteY6" fmla="*/ 996485 h 2721228"/>
              <a:gd name="connsiteX0" fmla="*/ 258770 w 4120503"/>
              <a:gd name="connsiteY0" fmla="*/ 996485 h 2721228"/>
              <a:gd name="connsiteX1" fmla="*/ 1417047 w 4120503"/>
              <a:gd name="connsiteY1" fmla="*/ 133 h 2721228"/>
              <a:gd name="connsiteX2" fmla="*/ 4120268 w 4120503"/>
              <a:gd name="connsiteY2" fmla="*/ 272 h 2721228"/>
              <a:gd name="connsiteX3" fmla="*/ 2941174 w 4120503"/>
              <a:gd name="connsiteY3" fmla="*/ 2717287 h 2721228"/>
              <a:gd name="connsiteX4" fmla="*/ 234633 w 4120503"/>
              <a:gd name="connsiteY4" fmla="*/ 2721228 h 2721228"/>
              <a:gd name="connsiteX5" fmla="*/ 4333 w 4120503"/>
              <a:gd name="connsiteY5" fmla="*/ 2471221 h 2721228"/>
              <a:gd name="connsiteX6" fmla="*/ 258770 w 4120503"/>
              <a:gd name="connsiteY6" fmla="*/ 996485 h 2721228"/>
              <a:gd name="connsiteX0" fmla="*/ 258770 w 4120375"/>
              <a:gd name="connsiteY0" fmla="*/ 996485 h 2721228"/>
              <a:gd name="connsiteX1" fmla="*/ 1417047 w 4120375"/>
              <a:gd name="connsiteY1" fmla="*/ 133 h 2721228"/>
              <a:gd name="connsiteX2" fmla="*/ 4120268 w 4120375"/>
              <a:gd name="connsiteY2" fmla="*/ 272 h 2721228"/>
              <a:gd name="connsiteX3" fmla="*/ 2941174 w 4120375"/>
              <a:gd name="connsiteY3" fmla="*/ 2717287 h 2721228"/>
              <a:gd name="connsiteX4" fmla="*/ 234633 w 4120375"/>
              <a:gd name="connsiteY4" fmla="*/ 2721228 h 2721228"/>
              <a:gd name="connsiteX5" fmla="*/ 4333 w 4120375"/>
              <a:gd name="connsiteY5" fmla="*/ 2471221 h 2721228"/>
              <a:gd name="connsiteX6" fmla="*/ 258770 w 4120375"/>
              <a:gd name="connsiteY6" fmla="*/ 996485 h 2721228"/>
              <a:gd name="connsiteX0" fmla="*/ 258770 w 3360197"/>
              <a:gd name="connsiteY0" fmla="*/ 1008886 h 2733629"/>
              <a:gd name="connsiteX1" fmla="*/ 1417047 w 3360197"/>
              <a:gd name="connsiteY1" fmla="*/ 12534 h 2733629"/>
              <a:gd name="connsiteX2" fmla="*/ 3359898 w 3360197"/>
              <a:gd name="connsiteY2" fmla="*/ 0 h 2733629"/>
              <a:gd name="connsiteX3" fmla="*/ 2941174 w 3360197"/>
              <a:gd name="connsiteY3" fmla="*/ 2729688 h 2733629"/>
              <a:gd name="connsiteX4" fmla="*/ 234633 w 3360197"/>
              <a:gd name="connsiteY4" fmla="*/ 2733629 h 2733629"/>
              <a:gd name="connsiteX5" fmla="*/ 4333 w 3360197"/>
              <a:gd name="connsiteY5" fmla="*/ 2483622 h 2733629"/>
              <a:gd name="connsiteX6" fmla="*/ 258770 w 3360197"/>
              <a:gd name="connsiteY6" fmla="*/ 1008886 h 2733629"/>
              <a:gd name="connsiteX0" fmla="*/ 258770 w 3365937"/>
              <a:gd name="connsiteY0" fmla="*/ 1008886 h 2755099"/>
              <a:gd name="connsiteX1" fmla="*/ 1417047 w 3365937"/>
              <a:gd name="connsiteY1" fmla="*/ 12534 h 2755099"/>
              <a:gd name="connsiteX2" fmla="*/ 3359898 w 3365937"/>
              <a:gd name="connsiteY2" fmla="*/ 0 h 2755099"/>
              <a:gd name="connsiteX3" fmla="*/ 3359379 w 3365937"/>
              <a:gd name="connsiteY3" fmla="*/ 2755035 h 2755099"/>
              <a:gd name="connsiteX4" fmla="*/ 234633 w 3365937"/>
              <a:gd name="connsiteY4" fmla="*/ 2733629 h 2755099"/>
              <a:gd name="connsiteX5" fmla="*/ 4333 w 3365937"/>
              <a:gd name="connsiteY5" fmla="*/ 2483622 h 2755099"/>
              <a:gd name="connsiteX6" fmla="*/ 258770 w 3365937"/>
              <a:gd name="connsiteY6" fmla="*/ 1008886 h 2755099"/>
              <a:gd name="connsiteX0" fmla="*/ 258770 w 3365937"/>
              <a:gd name="connsiteY0" fmla="*/ 1008886 h 2756212"/>
              <a:gd name="connsiteX1" fmla="*/ 1417047 w 3365937"/>
              <a:gd name="connsiteY1" fmla="*/ 12534 h 2756212"/>
              <a:gd name="connsiteX2" fmla="*/ 3359898 w 3365937"/>
              <a:gd name="connsiteY2" fmla="*/ 0 h 2756212"/>
              <a:gd name="connsiteX3" fmla="*/ 3359379 w 3365937"/>
              <a:gd name="connsiteY3" fmla="*/ 2755035 h 2756212"/>
              <a:gd name="connsiteX4" fmla="*/ 234633 w 3365937"/>
              <a:gd name="connsiteY4" fmla="*/ 2756212 h 2756212"/>
              <a:gd name="connsiteX5" fmla="*/ 4333 w 3365937"/>
              <a:gd name="connsiteY5" fmla="*/ 2483622 h 2756212"/>
              <a:gd name="connsiteX6" fmla="*/ 258770 w 3365937"/>
              <a:gd name="connsiteY6" fmla="*/ 1008886 h 2756212"/>
              <a:gd name="connsiteX0" fmla="*/ 258770 w 3361237"/>
              <a:gd name="connsiteY0" fmla="*/ 1008886 h 2756212"/>
              <a:gd name="connsiteX1" fmla="*/ 1417047 w 3361237"/>
              <a:gd name="connsiteY1" fmla="*/ 12534 h 2756212"/>
              <a:gd name="connsiteX2" fmla="*/ 3359898 w 3361237"/>
              <a:gd name="connsiteY2" fmla="*/ 0 h 2756212"/>
              <a:gd name="connsiteX3" fmla="*/ 3282596 w 3361237"/>
              <a:gd name="connsiteY3" fmla="*/ 2696319 h 2756212"/>
              <a:gd name="connsiteX4" fmla="*/ 234633 w 3361237"/>
              <a:gd name="connsiteY4" fmla="*/ 2756212 h 2756212"/>
              <a:gd name="connsiteX5" fmla="*/ 4333 w 3361237"/>
              <a:gd name="connsiteY5" fmla="*/ 2483622 h 2756212"/>
              <a:gd name="connsiteX6" fmla="*/ 258770 w 3361237"/>
              <a:gd name="connsiteY6" fmla="*/ 1008886 h 2756212"/>
              <a:gd name="connsiteX0" fmla="*/ 258770 w 3367439"/>
              <a:gd name="connsiteY0" fmla="*/ 1008886 h 2759615"/>
              <a:gd name="connsiteX1" fmla="*/ 1417047 w 3367439"/>
              <a:gd name="connsiteY1" fmla="*/ 12534 h 2759615"/>
              <a:gd name="connsiteX2" fmla="*/ 3359898 w 3367439"/>
              <a:gd name="connsiteY2" fmla="*/ 0 h 2759615"/>
              <a:gd name="connsiteX3" fmla="*/ 3363895 w 3367439"/>
              <a:gd name="connsiteY3" fmla="*/ 2759551 h 2759615"/>
              <a:gd name="connsiteX4" fmla="*/ 234633 w 3367439"/>
              <a:gd name="connsiteY4" fmla="*/ 2756212 h 2759615"/>
              <a:gd name="connsiteX5" fmla="*/ 4333 w 3367439"/>
              <a:gd name="connsiteY5" fmla="*/ 2483622 h 2759615"/>
              <a:gd name="connsiteX6" fmla="*/ 258770 w 3367439"/>
              <a:gd name="connsiteY6" fmla="*/ 1008886 h 2759615"/>
              <a:gd name="connsiteX0" fmla="*/ 258770 w 3364006"/>
              <a:gd name="connsiteY0" fmla="*/ 996484 h 2747213"/>
              <a:gd name="connsiteX1" fmla="*/ 1417047 w 3364006"/>
              <a:gd name="connsiteY1" fmla="*/ 132 h 2747213"/>
              <a:gd name="connsiteX2" fmla="*/ 3341832 w 3364006"/>
              <a:gd name="connsiteY2" fmla="*/ 10181 h 2747213"/>
              <a:gd name="connsiteX3" fmla="*/ 3363895 w 3364006"/>
              <a:gd name="connsiteY3" fmla="*/ 2747149 h 2747213"/>
              <a:gd name="connsiteX4" fmla="*/ 234633 w 3364006"/>
              <a:gd name="connsiteY4" fmla="*/ 2743810 h 2747213"/>
              <a:gd name="connsiteX5" fmla="*/ 4333 w 3364006"/>
              <a:gd name="connsiteY5" fmla="*/ 2471220 h 2747213"/>
              <a:gd name="connsiteX6" fmla="*/ 258770 w 3364006"/>
              <a:gd name="connsiteY6" fmla="*/ 996484 h 2747213"/>
              <a:gd name="connsiteX0" fmla="*/ 258770 w 3373952"/>
              <a:gd name="connsiteY0" fmla="*/ 1004370 h 2755099"/>
              <a:gd name="connsiteX1" fmla="*/ 1417047 w 3373952"/>
              <a:gd name="connsiteY1" fmla="*/ 8018 h 2755099"/>
              <a:gd name="connsiteX2" fmla="*/ 3368932 w 3373952"/>
              <a:gd name="connsiteY2" fmla="*/ 0 h 2755099"/>
              <a:gd name="connsiteX3" fmla="*/ 3363895 w 3373952"/>
              <a:gd name="connsiteY3" fmla="*/ 2755035 h 2755099"/>
              <a:gd name="connsiteX4" fmla="*/ 234633 w 3373952"/>
              <a:gd name="connsiteY4" fmla="*/ 2751696 h 2755099"/>
              <a:gd name="connsiteX5" fmla="*/ 4333 w 3373952"/>
              <a:gd name="connsiteY5" fmla="*/ 2479106 h 2755099"/>
              <a:gd name="connsiteX6" fmla="*/ 258770 w 3373952"/>
              <a:gd name="connsiteY6" fmla="*/ 1004370 h 2755099"/>
              <a:gd name="connsiteX0" fmla="*/ 329526 w 3373952"/>
              <a:gd name="connsiteY0" fmla="*/ 579949 h 2755099"/>
              <a:gd name="connsiteX1" fmla="*/ 1417047 w 3373952"/>
              <a:gd name="connsiteY1" fmla="*/ 8018 h 2755099"/>
              <a:gd name="connsiteX2" fmla="*/ 3368932 w 3373952"/>
              <a:gd name="connsiteY2" fmla="*/ 0 h 2755099"/>
              <a:gd name="connsiteX3" fmla="*/ 3363895 w 3373952"/>
              <a:gd name="connsiteY3" fmla="*/ 2755035 h 2755099"/>
              <a:gd name="connsiteX4" fmla="*/ 234633 w 3373952"/>
              <a:gd name="connsiteY4" fmla="*/ 2751696 h 2755099"/>
              <a:gd name="connsiteX5" fmla="*/ 4333 w 3373952"/>
              <a:gd name="connsiteY5" fmla="*/ 2479106 h 2755099"/>
              <a:gd name="connsiteX6" fmla="*/ 329526 w 3373952"/>
              <a:gd name="connsiteY6" fmla="*/ 579949 h 2755099"/>
              <a:gd name="connsiteX0" fmla="*/ 329526 w 3373952"/>
              <a:gd name="connsiteY0" fmla="*/ 579949 h 2755099"/>
              <a:gd name="connsiteX1" fmla="*/ 1417047 w 3373952"/>
              <a:gd name="connsiteY1" fmla="*/ 8018 h 2755099"/>
              <a:gd name="connsiteX2" fmla="*/ 3368932 w 3373952"/>
              <a:gd name="connsiteY2" fmla="*/ 0 h 2755099"/>
              <a:gd name="connsiteX3" fmla="*/ 3363895 w 3373952"/>
              <a:gd name="connsiteY3" fmla="*/ 2755035 h 2755099"/>
              <a:gd name="connsiteX4" fmla="*/ 234633 w 3373952"/>
              <a:gd name="connsiteY4" fmla="*/ 2751696 h 2755099"/>
              <a:gd name="connsiteX5" fmla="*/ 4333 w 3373952"/>
              <a:gd name="connsiteY5" fmla="*/ 2479106 h 2755099"/>
              <a:gd name="connsiteX6" fmla="*/ 329526 w 3373952"/>
              <a:gd name="connsiteY6" fmla="*/ 579949 h 2755099"/>
              <a:gd name="connsiteX0" fmla="*/ 329526 w 3373952"/>
              <a:gd name="connsiteY0" fmla="*/ 700854 h 2876004"/>
              <a:gd name="connsiteX1" fmla="*/ 3368932 w 3373952"/>
              <a:gd name="connsiteY1" fmla="*/ 120905 h 2876004"/>
              <a:gd name="connsiteX2" fmla="*/ 3363895 w 3373952"/>
              <a:gd name="connsiteY2" fmla="*/ 2875940 h 2876004"/>
              <a:gd name="connsiteX3" fmla="*/ 234633 w 3373952"/>
              <a:gd name="connsiteY3" fmla="*/ 2872601 h 2876004"/>
              <a:gd name="connsiteX4" fmla="*/ 4333 w 3373952"/>
              <a:gd name="connsiteY4" fmla="*/ 2600011 h 2876004"/>
              <a:gd name="connsiteX5" fmla="*/ 329526 w 3373952"/>
              <a:gd name="connsiteY5" fmla="*/ 700854 h 2876004"/>
              <a:gd name="connsiteX0" fmla="*/ 329526 w 3369203"/>
              <a:gd name="connsiteY0" fmla="*/ 700854 h 2876004"/>
              <a:gd name="connsiteX1" fmla="*/ 3368932 w 3369203"/>
              <a:gd name="connsiteY1" fmla="*/ 120905 h 2876004"/>
              <a:gd name="connsiteX2" fmla="*/ 2905113 w 3369203"/>
              <a:gd name="connsiteY2" fmla="*/ 2875940 h 2876004"/>
              <a:gd name="connsiteX3" fmla="*/ 234633 w 3369203"/>
              <a:gd name="connsiteY3" fmla="*/ 2872601 h 2876004"/>
              <a:gd name="connsiteX4" fmla="*/ 4333 w 3369203"/>
              <a:gd name="connsiteY4" fmla="*/ 2600011 h 2876004"/>
              <a:gd name="connsiteX5" fmla="*/ 329526 w 3369203"/>
              <a:gd name="connsiteY5" fmla="*/ 700854 h 2876004"/>
              <a:gd name="connsiteX0" fmla="*/ 329526 w 2905119"/>
              <a:gd name="connsiteY0" fmla="*/ 245841 h 2421012"/>
              <a:gd name="connsiteX1" fmla="*/ 2707869 w 2905119"/>
              <a:gd name="connsiteY1" fmla="*/ 352308 h 2421012"/>
              <a:gd name="connsiteX2" fmla="*/ 2905113 w 2905119"/>
              <a:gd name="connsiteY2" fmla="*/ 2420927 h 2421012"/>
              <a:gd name="connsiteX3" fmla="*/ 234633 w 2905119"/>
              <a:gd name="connsiteY3" fmla="*/ 2417588 h 2421012"/>
              <a:gd name="connsiteX4" fmla="*/ 4333 w 2905119"/>
              <a:gd name="connsiteY4" fmla="*/ 2144998 h 2421012"/>
              <a:gd name="connsiteX5" fmla="*/ 329526 w 2905119"/>
              <a:gd name="connsiteY5" fmla="*/ 245841 h 2421012"/>
              <a:gd name="connsiteX0" fmla="*/ 329526 w 2909076"/>
              <a:gd name="connsiteY0" fmla="*/ 293296 h 2468463"/>
              <a:gd name="connsiteX1" fmla="*/ 2901809 w 2909076"/>
              <a:gd name="connsiteY1" fmla="*/ 288899 h 2468463"/>
              <a:gd name="connsiteX2" fmla="*/ 2905113 w 2909076"/>
              <a:gd name="connsiteY2" fmla="*/ 2468382 h 2468463"/>
              <a:gd name="connsiteX3" fmla="*/ 234633 w 2909076"/>
              <a:gd name="connsiteY3" fmla="*/ 2465043 h 2468463"/>
              <a:gd name="connsiteX4" fmla="*/ 4333 w 2909076"/>
              <a:gd name="connsiteY4" fmla="*/ 2192453 h 2468463"/>
              <a:gd name="connsiteX5" fmla="*/ 329526 w 2909076"/>
              <a:gd name="connsiteY5" fmla="*/ 293296 h 2468463"/>
              <a:gd name="connsiteX0" fmla="*/ 329526 w 2905541"/>
              <a:gd name="connsiteY0" fmla="*/ 293296 h 2468467"/>
              <a:gd name="connsiteX1" fmla="*/ 2901809 w 2905541"/>
              <a:gd name="connsiteY1" fmla="*/ 288899 h 2468467"/>
              <a:gd name="connsiteX2" fmla="*/ 2905113 w 2905541"/>
              <a:gd name="connsiteY2" fmla="*/ 2468382 h 2468467"/>
              <a:gd name="connsiteX3" fmla="*/ 234633 w 2905541"/>
              <a:gd name="connsiteY3" fmla="*/ 2465043 h 2468467"/>
              <a:gd name="connsiteX4" fmla="*/ 4333 w 2905541"/>
              <a:gd name="connsiteY4" fmla="*/ 2192453 h 2468467"/>
              <a:gd name="connsiteX5" fmla="*/ 329526 w 2905541"/>
              <a:gd name="connsiteY5" fmla="*/ 293296 h 2468467"/>
              <a:gd name="connsiteX0" fmla="*/ 329526 w 2905541"/>
              <a:gd name="connsiteY0" fmla="*/ 176933 h 2352104"/>
              <a:gd name="connsiteX1" fmla="*/ 2901809 w 2905541"/>
              <a:gd name="connsiteY1" fmla="*/ 172536 h 2352104"/>
              <a:gd name="connsiteX2" fmla="*/ 2905113 w 2905541"/>
              <a:gd name="connsiteY2" fmla="*/ 2352019 h 2352104"/>
              <a:gd name="connsiteX3" fmla="*/ 234633 w 2905541"/>
              <a:gd name="connsiteY3" fmla="*/ 2348680 h 2352104"/>
              <a:gd name="connsiteX4" fmla="*/ 4333 w 2905541"/>
              <a:gd name="connsiteY4" fmla="*/ 2076090 h 2352104"/>
              <a:gd name="connsiteX5" fmla="*/ 329526 w 2905541"/>
              <a:gd name="connsiteY5" fmla="*/ 176933 h 2352104"/>
              <a:gd name="connsiteX0" fmla="*/ 329526 w 2905541"/>
              <a:gd name="connsiteY0" fmla="*/ 145968 h 2321139"/>
              <a:gd name="connsiteX1" fmla="*/ 2901809 w 2905541"/>
              <a:gd name="connsiteY1" fmla="*/ 141571 h 2321139"/>
              <a:gd name="connsiteX2" fmla="*/ 2905113 w 2905541"/>
              <a:gd name="connsiteY2" fmla="*/ 2321054 h 2321139"/>
              <a:gd name="connsiteX3" fmla="*/ 234633 w 2905541"/>
              <a:gd name="connsiteY3" fmla="*/ 2317715 h 2321139"/>
              <a:gd name="connsiteX4" fmla="*/ 4333 w 2905541"/>
              <a:gd name="connsiteY4" fmla="*/ 2045125 h 2321139"/>
              <a:gd name="connsiteX5" fmla="*/ 329526 w 2905541"/>
              <a:gd name="connsiteY5" fmla="*/ 145968 h 2321139"/>
              <a:gd name="connsiteX0" fmla="*/ 329526 w 2905541"/>
              <a:gd name="connsiteY0" fmla="*/ 184089 h 2359260"/>
              <a:gd name="connsiteX1" fmla="*/ 2901809 w 2905541"/>
              <a:gd name="connsiteY1" fmla="*/ 179692 h 2359260"/>
              <a:gd name="connsiteX2" fmla="*/ 2905113 w 2905541"/>
              <a:gd name="connsiteY2" fmla="*/ 2359175 h 2359260"/>
              <a:gd name="connsiteX3" fmla="*/ 234633 w 2905541"/>
              <a:gd name="connsiteY3" fmla="*/ 2355836 h 2359260"/>
              <a:gd name="connsiteX4" fmla="*/ 4333 w 2905541"/>
              <a:gd name="connsiteY4" fmla="*/ 2083246 h 2359260"/>
              <a:gd name="connsiteX5" fmla="*/ 329526 w 2905541"/>
              <a:gd name="connsiteY5" fmla="*/ 184089 h 2359260"/>
              <a:gd name="connsiteX0" fmla="*/ 329526 w 2905541"/>
              <a:gd name="connsiteY0" fmla="*/ 4397 h 2179568"/>
              <a:gd name="connsiteX1" fmla="*/ 2901809 w 2905541"/>
              <a:gd name="connsiteY1" fmla="*/ 0 h 2179568"/>
              <a:gd name="connsiteX2" fmla="*/ 2905113 w 2905541"/>
              <a:gd name="connsiteY2" fmla="*/ 2179483 h 2179568"/>
              <a:gd name="connsiteX3" fmla="*/ 234633 w 2905541"/>
              <a:gd name="connsiteY3" fmla="*/ 2176144 h 2179568"/>
              <a:gd name="connsiteX4" fmla="*/ 4333 w 2905541"/>
              <a:gd name="connsiteY4" fmla="*/ 1903554 h 2179568"/>
              <a:gd name="connsiteX5" fmla="*/ 329526 w 2905541"/>
              <a:gd name="connsiteY5" fmla="*/ 4397 h 2179568"/>
              <a:gd name="connsiteX0" fmla="*/ 308472 w 2905541"/>
              <a:gd name="connsiteY0" fmla="*/ 128963 h 2179568"/>
              <a:gd name="connsiteX1" fmla="*/ 2901809 w 2905541"/>
              <a:gd name="connsiteY1" fmla="*/ 0 h 2179568"/>
              <a:gd name="connsiteX2" fmla="*/ 2905113 w 2905541"/>
              <a:gd name="connsiteY2" fmla="*/ 2179483 h 2179568"/>
              <a:gd name="connsiteX3" fmla="*/ 234633 w 2905541"/>
              <a:gd name="connsiteY3" fmla="*/ 2176144 h 2179568"/>
              <a:gd name="connsiteX4" fmla="*/ 4333 w 2905541"/>
              <a:gd name="connsiteY4" fmla="*/ 1903554 h 2179568"/>
              <a:gd name="connsiteX5" fmla="*/ 308472 w 2905541"/>
              <a:gd name="connsiteY5" fmla="*/ 128963 h 2179568"/>
              <a:gd name="connsiteX0" fmla="*/ 308472 w 3045985"/>
              <a:gd name="connsiteY0" fmla="*/ 2565 h 2053176"/>
              <a:gd name="connsiteX1" fmla="*/ 3045944 w 3045985"/>
              <a:gd name="connsiteY1" fmla="*/ 0 h 2053176"/>
              <a:gd name="connsiteX2" fmla="*/ 2905113 w 3045985"/>
              <a:gd name="connsiteY2" fmla="*/ 2053085 h 2053176"/>
              <a:gd name="connsiteX3" fmla="*/ 234633 w 3045985"/>
              <a:gd name="connsiteY3" fmla="*/ 2049746 h 2053176"/>
              <a:gd name="connsiteX4" fmla="*/ 4333 w 3045985"/>
              <a:gd name="connsiteY4" fmla="*/ 1777156 h 2053176"/>
              <a:gd name="connsiteX5" fmla="*/ 308472 w 3045985"/>
              <a:gd name="connsiteY5" fmla="*/ 2565 h 2053176"/>
              <a:gd name="connsiteX0" fmla="*/ 311711 w 3045985"/>
              <a:gd name="connsiteY0" fmla="*/ 0 h 2056107"/>
              <a:gd name="connsiteX1" fmla="*/ 3045944 w 3045985"/>
              <a:gd name="connsiteY1" fmla="*/ 2931 h 2056107"/>
              <a:gd name="connsiteX2" fmla="*/ 2905113 w 3045985"/>
              <a:gd name="connsiteY2" fmla="*/ 2056016 h 2056107"/>
              <a:gd name="connsiteX3" fmla="*/ 234633 w 3045985"/>
              <a:gd name="connsiteY3" fmla="*/ 2052677 h 2056107"/>
              <a:gd name="connsiteX4" fmla="*/ 4333 w 3045985"/>
              <a:gd name="connsiteY4" fmla="*/ 1780087 h 2056107"/>
              <a:gd name="connsiteX5" fmla="*/ 311711 w 3045985"/>
              <a:gd name="connsiteY5" fmla="*/ 0 h 2056107"/>
              <a:gd name="connsiteX0" fmla="*/ 311711 w 3036271"/>
              <a:gd name="connsiteY0" fmla="*/ 0 h 2056108"/>
              <a:gd name="connsiteX1" fmla="*/ 3036227 w 3036271"/>
              <a:gd name="connsiteY1" fmla="*/ 24913 h 2056108"/>
              <a:gd name="connsiteX2" fmla="*/ 2905113 w 3036271"/>
              <a:gd name="connsiteY2" fmla="*/ 2056016 h 2056108"/>
              <a:gd name="connsiteX3" fmla="*/ 234633 w 3036271"/>
              <a:gd name="connsiteY3" fmla="*/ 2052677 h 2056108"/>
              <a:gd name="connsiteX4" fmla="*/ 4333 w 3036271"/>
              <a:gd name="connsiteY4" fmla="*/ 1780087 h 2056108"/>
              <a:gd name="connsiteX5" fmla="*/ 311711 w 3036271"/>
              <a:gd name="connsiteY5" fmla="*/ 0 h 2056108"/>
              <a:gd name="connsiteX0" fmla="*/ 311711 w 3049223"/>
              <a:gd name="connsiteY0" fmla="*/ 733 h 2056839"/>
              <a:gd name="connsiteX1" fmla="*/ 3049183 w 3049223"/>
              <a:gd name="connsiteY1" fmla="*/ 0 h 2056839"/>
              <a:gd name="connsiteX2" fmla="*/ 2905113 w 3049223"/>
              <a:gd name="connsiteY2" fmla="*/ 2056749 h 2056839"/>
              <a:gd name="connsiteX3" fmla="*/ 234633 w 3049223"/>
              <a:gd name="connsiteY3" fmla="*/ 2053410 h 2056839"/>
              <a:gd name="connsiteX4" fmla="*/ 4333 w 3049223"/>
              <a:gd name="connsiteY4" fmla="*/ 1780820 h 2056839"/>
              <a:gd name="connsiteX5" fmla="*/ 311711 w 3049223"/>
              <a:gd name="connsiteY5" fmla="*/ 733 h 2056839"/>
              <a:gd name="connsiteX0" fmla="*/ 311711 w 3050331"/>
              <a:gd name="connsiteY0" fmla="*/ 733 h 2056839"/>
              <a:gd name="connsiteX1" fmla="*/ 3049183 w 3050331"/>
              <a:gd name="connsiteY1" fmla="*/ 0 h 2056839"/>
              <a:gd name="connsiteX2" fmla="*/ 3047628 w 3050331"/>
              <a:gd name="connsiteY2" fmla="*/ 2056749 h 2056839"/>
              <a:gd name="connsiteX3" fmla="*/ 234633 w 3050331"/>
              <a:gd name="connsiteY3" fmla="*/ 2053410 h 2056839"/>
              <a:gd name="connsiteX4" fmla="*/ 4333 w 3050331"/>
              <a:gd name="connsiteY4" fmla="*/ 1780820 h 2056839"/>
              <a:gd name="connsiteX5" fmla="*/ 311711 w 3050331"/>
              <a:gd name="connsiteY5" fmla="*/ 733 h 205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0331" h="2056839">
                <a:moveTo>
                  <a:pt x="311711" y="733"/>
                </a:moveTo>
                <a:lnTo>
                  <a:pt x="3049183" y="0"/>
                </a:lnTo>
                <a:cubicBezTo>
                  <a:pt x="3051996" y="124893"/>
                  <a:pt x="3048919" y="2072149"/>
                  <a:pt x="3047628" y="2056749"/>
                </a:cubicBezTo>
                <a:lnTo>
                  <a:pt x="234633" y="2053410"/>
                </a:lnTo>
                <a:cubicBezTo>
                  <a:pt x="29323" y="2049469"/>
                  <a:pt x="-15720" y="1935860"/>
                  <a:pt x="4333" y="1780820"/>
                </a:cubicBezTo>
                <a:lnTo>
                  <a:pt x="311711" y="7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E0B1E-6134-0444-BD2D-EADD57FDD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729" y="1582864"/>
            <a:ext cx="6457483" cy="2387600"/>
          </a:xfrm>
        </p:spPr>
        <p:txBody>
          <a:bodyPr lIns="90000" anchor="b"/>
          <a:lstStyle>
            <a:lvl1pPr algn="l">
              <a:lnSpc>
                <a:spcPts val="6200"/>
              </a:lnSpc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3A444-523A-DB46-B58B-53E0BC0B9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4729" y="3966283"/>
            <a:ext cx="6457483" cy="16557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6D896-06EC-DD4D-A0A8-D3A286440759}"/>
              </a:ext>
            </a:extLst>
          </p:cNvPr>
          <p:cNvSpPr/>
          <p:nvPr userDrawn="1"/>
        </p:nvSpPr>
        <p:spPr>
          <a:xfrm>
            <a:off x="0" y="6200775"/>
            <a:ext cx="2103120" cy="657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6A1D4-AC27-C04D-A888-6332DEC30538}"/>
              </a:ext>
            </a:extLst>
          </p:cNvPr>
          <p:cNvSpPr/>
          <p:nvPr userDrawn="1"/>
        </p:nvSpPr>
        <p:spPr>
          <a:xfrm>
            <a:off x="8145624" y="6018663"/>
            <a:ext cx="4046376" cy="83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4D3CD1B-7ABB-F14F-A72F-FF5AB0C31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4729" y="1247115"/>
            <a:ext cx="2230990" cy="6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34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bile Device Bleed Magenta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98FCC-2BC7-044D-A945-B5E4AE183B65}"/>
              </a:ext>
            </a:extLst>
          </p:cNvPr>
          <p:cNvSpPr/>
          <p:nvPr userDrawn="1"/>
        </p:nvSpPr>
        <p:spPr>
          <a:xfrm>
            <a:off x="9351818" y="0"/>
            <a:ext cx="2840182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8D08D9-46D5-7509-8405-12B6312EE21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325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Gilroy Ligh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837D14-8A9F-1141-8800-70BE957EA4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Google Shape;672;p27">
            <a:extLst>
              <a:ext uri="{FF2B5EF4-FFF2-40B4-BE49-F238E27FC236}">
                <a16:creationId xmlns:a16="http://schemas.microsoft.com/office/drawing/2014/main" id="{93E967B0-B16E-8693-D445-9B2823FEB69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297739" y="1014431"/>
            <a:ext cx="3850908" cy="6300770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1" name="Google Shape;673;p27">
            <a:extLst>
              <a:ext uri="{FF2B5EF4-FFF2-40B4-BE49-F238E27FC236}">
                <a16:creationId xmlns:a16="http://schemas.microsoft.com/office/drawing/2014/main" id="{DBE0A7A9-4F1B-F7E2-DB3C-0497323E1FA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0374"/>
          <a:stretch/>
        </p:blipFill>
        <p:spPr>
          <a:xfrm>
            <a:off x="7082736" y="836274"/>
            <a:ext cx="4288316" cy="60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A2B8922-58E6-7FE1-356C-7D32D757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8" y="385446"/>
            <a:ext cx="5869321" cy="657558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08585AA-5F83-7E14-940C-04E7AD45DB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5727" y="1013702"/>
            <a:ext cx="5869321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3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6ACB6D2-3F74-1830-BC3B-8F460F8E5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29" y="1996850"/>
            <a:ext cx="5873830" cy="418011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078420D-8177-DD8F-054B-579029145146}"/>
              </a:ext>
            </a:extLst>
          </p:cNvPr>
          <p:cNvCxnSpPr>
            <a:cxnSpLocks/>
          </p:cNvCxnSpPr>
          <p:nvPr userDrawn="1"/>
        </p:nvCxnSpPr>
        <p:spPr>
          <a:xfrm>
            <a:off x="946367" y="1891213"/>
            <a:ext cx="351965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363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72;p27">
            <a:extLst>
              <a:ext uri="{FF2B5EF4-FFF2-40B4-BE49-F238E27FC236}">
                <a16:creationId xmlns:a16="http://schemas.microsoft.com/office/drawing/2014/main" id="{1F200762-7DC3-894E-BE6A-F5D9647D63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65250" y="616832"/>
            <a:ext cx="2518677" cy="5394439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4D923AC8-27BA-D34B-AC6D-6456E4C77D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22207" y="497731"/>
            <a:ext cx="2804762" cy="56565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D09B26-AEA2-1CE6-7D46-9D957213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642" y="385446"/>
            <a:ext cx="6891220" cy="657558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73C3A7-A52B-FB40-CA86-77ADD91B8F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9421" y="1013702"/>
            <a:ext cx="689122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F5E723-7D55-8E9D-5B12-C9C845C74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423" y="1996850"/>
            <a:ext cx="6896514" cy="418011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90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Left Oran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DE5557-5224-DB4B-B486-E92A401915D0}"/>
              </a:ext>
            </a:extLst>
          </p:cNvPr>
          <p:cNvSpPr/>
          <p:nvPr userDrawn="1"/>
        </p:nvSpPr>
        <p:spPr>
          <a:xfrm>
            <a:off x="-26558" y="0"/>
            <a:ext cx="251867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Google Shape;672;p27">
            <a:extLst>
              <a:ext uri="{FF2B5EF4-FFF2-40B4-BE49-F238E27FC236}">
                <a16:creationId xmlns:a16="http://schemas.microsoft.com/office/drawing/2014/main" id="{1F200762-7DC3-894E-BE6A-F5D9647D63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65250" y="616832"/>
            <a:ext cx="2518677" cy="5394439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4D923AC8-27BA-D34B-AC6D-6456E4C77D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22207" y="497731"/>
            <a:ext cx="2804762" cy="56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6EFF6B7-66AE-7142-8999-5D9C5E0B1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953" y="6403449"/>
            <a:ext cx="945047" cy="2712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CAE11CD-A707-EBF5-E3CA-55D0F9D4C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714" y="385446"/>
            <a:ext cx="6794500" cy="604541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0DE630-CEDB-D9B3-D567-1455857AC5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493" y="993731"/>
            <a:ext cx="67945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bg2">
                    <a:lumMod val="75000"/>
                  </a:schemeClr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B4E4E5-C1D5-1A85-DE68-03F2D219257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57714" y="1944630"/>
            <a:ext cx="6794500" cy="425614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15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Left Dark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DE5557-5224-DB4B-B486-E92A401915D0}"/>
              </a:ext>
            </a:extLst>
          </p:cNvPr>
          <p:cNvSpPr/>
          <p:nvPr userDrawn="1"/>
        </p:nvSpPr>
        <p:spPr>
          <a:xfrm>
            <a:off x="-26558" y="0"/>
            <a:ext cx="251867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Google Shape;672;p27">
            <a:extLst>
              <a:ext uri="{FF2B5EF4-FFF2-40B4-BE49-F238E27FC236}">
                <a16:creationId xmlns:a16="http://schemas.microsoft.com/office/drawing/2014/main" id="{1F200762-7DC3-894E-BE6A-F5D9647D63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65250" y="616832"/>
            <a:ext cx="2518677" cy="5394439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4D923AC8-27BA-D34B-AC6D-6456E4C77D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22207" y="497731"/>
            <a:ext cx="2804762" cy="56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BD8A206-FE56-4149-8B3E-285163F976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1304" y="6406292"/>
            <a:ext cx="935735" cy="266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119534-A09C-6C27-AAAE-193A4D1E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714" y="385446"/>
            <a:ext cx="6794500" cy="604541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D012F-2D69-5E60-40F0-F6DB08D230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493" y="993731"/>
            <a:ext cx="67945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1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BFB07B-3B84-7F6E-9FC9-D0751A8CE3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57714" y="1944630"/>
            <a:ext cx="6794500" cy="425614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76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Left Light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DE5557-5224-DB4B-B486-E92A401915D0}"/>
              </a:ext>
            </a:extLst>
          </p:cNvPr>
          <p:cNvSpPr/>
          <p:nvPr userDrawn="1"/>
        </p:nvSpPr>
        <p:spPr>
          <a:xfrm>
            <a:off x="-26558" y="0"/>
            <a:ext cx="251867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Google Shape;672;p27">
            <a:extLst>
              <a:ext uri="{FF2B5EF4-FFF2-40B4-BE49-F238E27FC236}">
                <a16:creationId xmlns:a16="http://schemas.microsoft.com/office/drawing/2014/main" id="{1F200762-7DC3-894E-BE6A-F5D9647D63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65250" y="616832"/>
            <a:ext cx="2518677" cy="5394439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4D923AC8-27BA-D34B-AC6D-6456E4C77D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22207" y="497731"/>
            <a:ext cx="2804762" cy="56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7AA3307-943D-1C4A-8DC0-8BA74B592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953" y="6403449"/>
            <a:ext cx="945047" cy="271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3E1DFE-D950-DE70-B4A9-693BEB37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714" y="385446"/>
            <a:ext cx="6794500" cy="604541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B0A7C-DB3D-6E9F-35E6-ADB237B0D28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493" y="993731"/>
            <a:ext cx="67945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257BF8-EF82-DBC2-DA91-52B1FC0315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57714" y="1944630"/>
            <a:ext cx="6794500" cy="425614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16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Left Gree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DE5557-5224-DB4B-B486-E92A401915D0}"/>
              </a:ext>
            </a:extLst>
          </p:cNvPr>
          <p:cNvSpPr/>
          <p:nvPr userDrawn="1"/>
        </p:nvSpPr>
        <p:spPr>
          <a:xfrm>
            <a:off x="-26558" y="0"/>
            <a:ext cx="2518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Google Shape;672;p27">
            <a:extLst>
              <a:ext uri="{FF2B5EF4-FFF2-40B4-BE49-F238E27FC236}">
                <a16:creationId xmlns:a16="http://schemas.microsoft.com/office/drawing/2014/main" id="{1F200762-7DC3-894E-BE6A-F5D9647D63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65250" y="616832"/>
            <a:ext cx="2518677" cy="5394439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4D923AC8-27BA-D34B-AC6D-6456E4C77D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22207" y="497731"/>
            <a:ext cx="2804762" cy="56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012151-7DD8-4B4B-811D-435417D623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953" y="6403449"/>
            <a:ext cx="945047" cy="271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F87ED-E301-97EB-179F-B0733C29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714" y="385446"/>
            <a:ext cx="6794500" cy="604541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B8373-3A2D-1506-C295-53DF2418EDC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493" y="993731"/>
            <a:ext cx="67945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3776BB-1ADA-7757-B9AD-D1D82A8521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57714" y="1944630"/>
            <a:ext cx="6794500" cy="425614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192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Left Magenta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DE5557-5224-DB4B-B486-E92A401915D0}"/>
              </a:ext>
            </a:extLst>
          </p:cNvPr>
          <p:cNvSpPr/>
          <p:nvPr userDrawn="1"/>
        </p:nvSpPr>
        <p:spPr>
          <a:xfrm>
            <a:off x="-26558" y="0"/>
            <a:ext cx="251867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Google Shape;672;p27">
            <a:extLst>
              <a:ext uri="{FF2B5EF4-FFF2-40B4-BE49-F238E27FC236}">
                <a16:creationId xmlns:a16="http://schemas.microsoft.com/office/drawing/2014/main" id="{1F200762-7DC3-894E-BE6A-F5D9647D63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65250" y="616832"/>
            <a:ext cx="2518677" cy="5394439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0" name="Google Shape;673;p27">
            <a:extLst>
              <a:ext uri="{FF2B5EF4-FFF2-40B4-BE49-F238E27FC236}">
                <a16:creationId xmlns:a16="http://schemas.microsoft.com/office/drawing/2014/main" id="{4D923AC8-27BA-D34B-AC6D-6456E4C77D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22207" y="497731"/>
            <a:ext cx="2804762" cy="56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B2BFCFA-E7D6-CB42-B092-1E1C2E564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953" y="6403449"/>
            <a:ext cx="945047" cy="271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7412DE-809B-CE52-8F86-E7E829AE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714" y="385446"/>
            <a:ext cx="6794500" cy="604541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227B6-6B10-0CA3-C3B2-3D4D341D34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493" y="993731"/>
            <a:ext cx="67945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accent3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1FE686-C007-0D23-C72D-6D1A100DD46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57714" y="1944630"/>
            <a:ext cx="6794500" cy="425614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057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714" y="385446"/>
            <a:ext cx="6794500" cy="604541"/>
          </a:xfrm>
        </p:spPr>
        <p:txBody>
          <a:bodyPr anchor="t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B874CC-A5AF-194D-A29B-CC4E358CAA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52493" y="993731"/>
            <a:ext cx="6794500" cy="4140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1pPr>
            <a:lvl2pPr marL="4572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2pPr>
            <a:lvl3pPr marL="9144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3pPr>
            <a:lvl4pPr marL="13716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4pPr>
            <a:lvl5pPr marL="1828800" indent="0">
              <a:buFontTx/>
              <a:buNone/>
              <a:defRPr sz="2800" b="0" i="0">
                <a:solidFill>
                  <a:schemeClr val="tx2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oogle Shape;768;p31">
            <a:extLst>
              <a:ext uri="{FF2B5EF4-FFF2-40B4-BE49-F238E27FC236}">
                <a16:creationId xmlns:a16="http://schemas.microsoft.com/office/drawing/2014/main" id="{4EFCE5F3-45F6-1B4B-8C2E-4A138213A5B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8568"/>
          <a:stretch/>
        </p:blipFill>
        <p:spPr>
          <a:xfrm>
            <a:off x="0" y="735987"/>
            <a:ext cx="4448864" cy="5006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3;p31">
            <a:extLst>
              <a:ext uri="{FF2B5EF4-FFF2-40B4-BE49-F238E27FC236}">
                <a16:creationId xmlns:a16="http://schemas.microsoft.com/office/drawing/2014/main" id="{4C0C5AEB-39E0-914A-8363-B1CBCBAB7EE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981307"/>
            <a:ext cx="3456877" cy="41817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B4B5B96-18CA-8483-DF3F-01AE9266040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57714" y="1944630"/>
            <a:ext cx="6794500" cy="4256143"/>
          </a:xfrm>
        </p:spPr>
        <p:txBody>
          <a:bodyPr/>
          <a:lstStyle>
            <a:lvl1pPr>
              <a:defRPr sz="2400" b="0" i="0">
                <a:latin typeface="Raleway" panose="020B0503030101060003" pitchFamily="34" charset="0"/>
              </a:defRPr>
            </a:lvl1pPr>
            <a:lvl2pPr marL="396875" indent="-228600">
              <a:buFont typeface="Raleway" panose="020B0503030101060003" pitchFamily="34" charset="0"/>
              <a:buChar char="–"/>
              <a:defRPr b="0" i="0">
                <a:latin typeface="Raleway" panose="020B0503030101060003" pitchFamily="34" charset="0"/>
              </a:defRPr>
            </a:lvl2pPr>
            <a:lvl3pPr marL="577850" indent="-180975">
              <a:defRPr b="0" i="0">
                <a:latin typeface="Raleway" panose="020B0503030101060003" pitchFamily="34" charset="0"/>
              </a:defRPr>
            </a:lvl3pPr>
            <a:lvl4pPr marL="746125" indent="-168275">
              <a:buFont typeface="Courier New" panose="02070309020205020404" pitchFamily="49" charset="0"/>
              <a:buChar char="o"/>
              <a:defRPr b="0" i="0">
                <a:latin typeface="Raleway" panose="020B0503030101060003" pitchFamily="34" charset="0"/>
              </a:defRPr>
            </a:lvl4pPr>
            <a:lvl5pPr marL="854075" indent="-107950">
              <a:defRPr b="0" i="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70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1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65126"/>
            <a:ext cx="10548939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Google Shape;742;p30">
            <a:extLst>
              <a:ext uri="{FF2B5EF4-FFF2-40B4-BE49-F238E27FC236}">
                <a16:creationId xmlns:a16="http://schemas.microsoft.com/office/drawing/2014/main" id="{F7AC5E92-584F-A54A-98F2-B16B58ADAD4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2749" b="2040"/>
          <a:stretch/>
        </p:blipFill>
        <p:spPr>
          <a:xfrm>
            <a:off x="3109381" y="1608709"/>
            <a:ext cx="5936725" cy="4930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57;p30">
            <a:extLst>
              <a:ext uri="{FF2B5EF4-FFF2-40B4-BE49-F238E27FC236}">
                <a16:creationId xmlns:a16="http://schemas.microsoft.com/office/drawing/2014/main" id="{B53B9D7B-68EE-324A-B4AB-CFAE03677AB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422115" y="1896533"/>
            <a:ext cx="5347769" cy="296756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6092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2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65126"/>
            <a:ext cx="10548939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oogle Shape;768;p31">
            <a:extLst>
              <a:ext uri="{FF2B5EF4-FFF2-40B4-BE49-F238E27FC236}">
                <a16:creationId xmlns:a16="http://schemas.microsoft.com/office/drawing/2014/main" id="{EA33D157-A94B-1242-BCC1-66BA668BD16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134968" y="1673873"/>
            <a:ext cx="7922063" cy="45854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3;p31">
            <a:extLst>
              <a:ext uri="{FF2B5EF4-FFF2-40B4-BE49-F238E27FC236}">
                <a16:creationId xmlns:a16="http://schemas.microsoft.com/office/drawing/2014/main" id="{0A6D9809-0DB6-B542-B4A7-4CED39884D80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065929" y="1911109"/>
            <a:ext cx="6069106" cy="380103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6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96FB1FAE-9B75-7742-B0F5-F60782E34269}"/>
              </a:ext>
            </a:extLst>
          </p:cNvPr>
          <p:cNvSpPr/>
          <p:nvPr userDrawn="1"/>
        </p:nvSpPr>
        <p:spPr>
          <a:xfrm>
            <a:off x="3044420" y="-4760"/>
            <a:ext cx="9161086" cy="5461216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2941174 w 4385906"/>
              <a:gd name="connsiteY4" fmla="*/ 2717431 h 2721372"/>
              <a:gd name="connsiteX5" fmla="*/ 234633 w 4385906"/>
              <a:gd name="connsiteY5" fmla="*/ 2721372 h 2721372"/>
              <a:gd name="connsiteX6" fmla="*/ 4333 w 4385906"/>
              <a:gd name="connsiteY6" fmla="*/ 2471365 h 2721372"/>
              <a:gd name="connsiteX7" fmla="*/ 258770 w 4385906"/>
              <a:gd name="connsiteY7" fmla="*/ 996629 h 2721372"/>
              <a:gd name="connsiteX0" fmla="*/ 258770 w 4169231"/>
              <a:gd name="connsiteY0" fmla="*/ 996485 h 2721228"/>
              <a:gd name="connsiteX1" fmla="*/ 1417047 w 4169231"/>
              <a:gd name="connsiteY1" fmla="*/ 133 h 2721228"/>
              <a:gd name="connsiteX2" fmla="*/ 4120268 w 4169231"/>
              <a:gd name="connsiteY2" fmla="*/ 272 h 2721228"/>
              <a:gd name="connsiteX3" fmla="*/ 2941174 w 4169231"/>
              <a:gd name="connsiteY3" fmla="*/ 2717287 h 2721228"/>
              <a:gd name="connsiteX4" fmla="*/ 234633 w 4169231"/>
              <a:gd name="connsiteY4" fmla="*/ 2721228 h 2721228"/>
              <a:gd name="connsiteX5" fmla="*/ 4333 w 4169231"/>
              <a:gd name="connsiteY5" fmla="*/ 2471221 h 2721228"/>
              <a:gd name="connsiteX6" fmla="*/ 258770 w 4169231"/>
              <a:gd name="connsiteY6" fmla="*/ 996485 h 2721228"/>
              <a:gd name="connsiteX0" fmla="*/ 258770 w 4120503"/>
              <a:gd name="connsiteY0" fmla="*/ 996485 h 2721228"/>
              <a:gd name="connsiteX1" fmla="*/ 1417047 w 4120503"/>
              <a:gd name="connsiteY1" fmla="*/ 133 h 2721228"/>
              <a:gd name="connsiteX2" fmla="*/ 4120268 w 4120503"/>
              <a:gd name="connsiteY2" fmla="*/ 272 h 2721228"/>
              <a:gd name="connsiteX3" fmla="*/ 2941174 w 4120503"/>
              <a:gd name="connsiteY3" fmla="*/ 2717287 h 2721228"/>
              <a:gd name="connsiteX4" fmla="*/ 234633 w 4120503"/>
              <a:gd name="connsiteY4" fmla="*/ 2721228 h 2721228"/>
              <a:gd name="connsiteX5" fmla="*/ 4333 w 4120503"/>
              <a:gd name="connsiteY5" fmla="*/ 2471221 h 2721228"/>
              <a:gd name="connsiteX6" fmla="*/ 258770 w 4120503"/>
              <a:gd name="connsiteY6" fmla="*/ 996485 h 2721228"/>
              <a:gd name="connsiteX0" fmla="*/ 258770 w 4120375"/>
              <a:gd name="connsiteY0" fmla="*/ 996485 h 2721228"/>
              <a:gd name="connsiteX1" fmla="*/ 1417047 w 4120375"/>
              <a:gd name="connsiteY1" fmla="*/ 133 h 2721228"/>
              <a:gd name="connsiteX2" fmla="*/ 4120268 w 4120375"/>
              <a:gd name="connsiteY2" fmla="*/ 272 h 2721228"/>
              <a:gd name="connsiteX3" fmla="*/ 2941174 w 4120375"/>
              <a:gd name="connsiteY3" fmla="*/ 2717287 h 2721228"/>
              <a:gd name="connsiteX4" fmla="*/ 234633 w 4120375"/>
              <a:gd name="connsiteY4" fmla="*/ 2721228 h 2721228"/>
              <a:gd name="connsiteX5" fmla="*/ 4333 w 4120375"/>
              <a:gd name="connsiteY5" fmla="*/ 2471221 h 2721228"/>
              <a:gd name="connsiteX6" fmla="*/ 258770 w 4120375"/>
              <a:gd name="connsiteY6" fmla="*/ 996485 h 2721228"/>
              <a:gd name="connsiteX0" fmla="*/ 258770 w 3360197"/>
              <a:gd name="connsiteY0" fmla="*/ 1008886 h 2733629"/>
              <a:gd name="connsiteX1" fmla="*/ 1417047 w 3360197"/>
              <a:gd name="connsiteY1" fmla="*/ 12534 h 2733629"/>
              <a:gd name="connsiteX2" fmla="*/ 3359898 w 3360197"/>
              <a:gd name="connsiteY2" fmla="*/ 0 h 2733629"/>
              <a:gd name="connsiteX3" fmla="*/ 2941174 w 3360197"/>
              <a:gd name="connsiteY3" fmla="*/ 2729688 h 2733629"/>
              <a:gd name="connsiteX4" fmla="*/ 234633 w 3360197"/>
              <a:gd name="connsiteY4" fmla="*/ 2733629 h 2733629"/>
              <a:gd name="connsiteX5" fmla="*/ 4333 w 3360197"/>
              <a:gd name="connsiteY5" fmla="*/ 2483622 h 2733629"/>
              <a:gd name="connsiteX6" fmla="*/ 258770 w 3360197"/>
              <a:gd name="connsiteY6" fmla="*/ 1008886 h 2733629"/>
              <a:gd name="connsiteX0" fmla="*/ 258770 w 3365937"/>
              <a:gd name="connsiteY0" fmla="*/ 1008886 h 2755099"/>
              <a:gd name="connsiteX1" fmla="*/ 1417047 w 3365937"/>
              <a:gd name="connsiteY1" fmla="*/ 12534 h 2755099"/>
              <a:gd name="connsiteX2" fmla="*/ 3359898 w 3365937"/>
              <a:gd name="connsiteY2" fmla="*/ 0 h 2755099"/>
              <a:gd name="connsiteX3" fmla="*/ 3359379 w 3365937"/>
              <a:gd name="connsiteY3" fmla="*/ 2755035 h 2755099"/>
              <a:gd name="connsiteX4" fmla="*/ 234633 w 3365937"/>
              <a:gd name="connsiteY4" fmla="*/ 2733629 h 2755099"/>
              <a:gd name="connsiteX5" fmla="*/ 4333 w 3365937"/>
              <a:gd name="connsiteY5" fmla="*/ 2483622 h 2755099"/>
              <a:gd name="connsiteX6" fmla="*/ 258770 w 3365937"/>
              <a:gd name="connsiteY6" fmla="*/ 1008886 h 2755099"/>
              <a:gd name="connsiteX0" fmla="*/ 258770 w 3365937"/>
              <a:gd name="connsiteY0" fmla="*/ 1008886 h 2756212"/>
              <a:gd name="connsiteX1" fmla="*/ 1417047 w 3365937"/>
              <a:gd name="connsiteY1" fmla="*/ 12534 h 2756212"/>
              <a:gd name="connsiteX2" fmla="*/ 3359898 w 3365937"/>
              <a:gd name="connsiteY2" fmla="*/ 0 h 2756212"/>
              <a:gd name="connsiteX3" fmla="*/ 3359379 w 3365937"/>
              <a:gd name="connsiteY3" fmla="*/ 2755035 h 2756212"/>
              <a:gd name="connsiteX4" fmla="*/ 234633 w 3365937"/>
              <a:gd name="connsiteY4" fmla="*/ 2756212 h 2756212"/>
              <a:gd name="connsiteX5" fmla="*/ 4333 w 3365937"/>
              <a:gd name="connsiteY5" fmla="*/ 2483622 h 2756212"/>
              <a:gd name="connsiteX6" fmla="*/ 258770 w 3365937"/>
              <a:gd name="connsiteY6" fmla="*/ 1008886 h 2756212"/>
              <a:gd name="connsiteX0" fmla="*/ 258770 w 3361237"/>
              <a:gd name="connsiteY0" fmla="*/ 1008886 h 2756212"/>
              <a:gd name="connsiteX1" fmla="*/ 1417047 w 3361237"/>
              <a:gd name="connsiteY1" fmla="*/ 12534 h 2756212"/>
              <a:gd name="connsiteX2" fmla="*/ 3359898 w 3361237"/>
              <a:gd name="connsiteY2" fmla="*/ 0 h 2756212"/>
              <a:gd name="connsiteX3" fmla="*/ 3282596 w 3361237"/>
              <a:gd name="connsiteY3" fmla="*/ 2696319 h 2756212"/>
              <a:gd name="connsiteX4" fmla="*/ 234633 w 3361237"/>
              <a:gd name="connsiteY4" fmla="*/ 2756212 h 2756212"/>
              <a:gd name="connsiteX5" fmla="*/ 4333 w 3361237"/>
              <a:gd name="connsiteY5" fmla="*/ 2483622 h 2756212"/>
              <a:gd name="connsiteX6" fmla="*/ 258770 w 3361237"/>
              <a:gd name="connsiteY6" fmla="*/ 1008886 h 2756212"/>
              <a:gd name="connsiteX0" fmla="*/ 258770 w 3367439"/>
              <a:gd name="connsiteY0" fmla="*/ 1008886 h 2759615"/>
              <a:gd name="connsiteX1" fmla="*/ 1417047 w 3367439"/>
              <a:gd name="connsiteY1" fmla="*/ 12534 h 2759615"/>
              <a:gd name="connsiteX2" fmla="*/ 3359898 w 3367439"/>
              <a:gd name="connsiteY2" fmla="*/ 0 h 2759615"/>
              <a:gd name="connsiteX3" fmla="*/ 3363895 w 3367439"/>
              <a:gd name="connsiteY3" fmla="*/ 2759551 h 2759615"/>
              <a:gd name="connsiteX4" fmla="*/ 234633 w 3367439"/>
              <a:gd name="connsiteY4" fmla="*/ 2756212 h 2759615"/>
              <a:gd name="connsiteX5" fmla="*/ 4333 w 3367439"/>
              <a:gd name="connsiteY5" fmla="*/ 2483622 h 2759615"/>
              <a:gd name="connsiteX6" fmla="*/ 258770 w 3367439"/>
              <a:gd name="connsiteY6" fmla="*/ 1008886 h 2759615"/>
              <a:gd name="connsiteX0" fmla="*/ 258770 w 3364006"/>
              <a:gd name="connsiteY0" fmla="*/ 996484 h 2747213"/>
              <a:gd name="connsiteX1" fmla="*/ 1417047 w 3364006"/>
              <a:gd name="connsiteY1" fmla="*/ 132 h 2747213"/>
              <a:gd name="connsiteX2" fmla="*/ 3341832 w 3364006"/>
              <a:gd name="connsiteY2" fmla="*/ 10181 h 2747213"/>
              <a:gd name="connsiteX3" fmla="*/ 3363895 w 3364006"/>
              <a:gd name="connsiteY3" fmla="*/ 2747149 h 2747213"/>
              <a:gd name="connsiteX4" fmla="*/ 234633 w 3364006"/>
              <a:gd name="connsiteY4" fmla="*/ 2743810 h 2747213"/>
              <a:gd name="connsiteX5" fmla="*/ 4333 w 3364006"/>
              <a:gd name="connsiteY5" fmla="*/ 2471220 h 2747213"/>
              <a:gd name="connsiteX6" fmla="*/ 258770 w 3364006"/>
              <a:gd name="connsiteY6" fmla="*/ 996484 h 2747213"/>
              <a:gd name="connsiteX0" fmla="*/ 258770 w 3373952"/>
              <a:gd name="connsiteY0" fmla="*/ 1004370 h 2755099"/>
              <a:gd name="connsiteX1" fmla="*/ 1417047 w 3373952"/>
              <a:gd name="connsiteY1" fmla="*/ 8018 h 2755099"/>
              <a:gd name="connsiteX2" fmla="*/ 3368932 w 3373952"/>
              <a:gd name="connsiteY2" fmla="*/ 0 h 2755099"/>
              <a:gd name="connsiteX3" fmla="*/ 3363895 w 3373952"/>
              <a:gd name="connsiteY3" fmla="*/ 2755035 h 2755099"/>
              <a:gd name="connsiteX4" fmla="*/ 234633 w 3373952"/>
              <a:gd name="connsiteY4" fmla="*/ 2751696 h 2755099"/>
              <a:gd name="connsiteX5" fmla="*/ 4333 w 3373952"/>
              <a:gd name="connsiteY5" fmla="*/ 2479106 h 2755099"/>
              <a:gd name="connsiteX6" fmla="*/ 258770 w 3373952"/>
              <a:gd name="connsiteY6" fmla="*/ 1004370 h 2755099"/>
              <a:gd name="connsiteX0" fmla="*/ 329526 w 3373952"/>
              <a:gd name="connsiteY0" fmla="*/ 579949 h 2755099"/>
              <a:gd name="connsiteX1" fmla="*/ 1417047 w 3373952"/>
              <a:gd name="connsiteY1" fmla="*/ 8018 h 2755099"/>
              <a:gd name="connsiteX2" fmla="*/ 3368932 w 3373952"/>
              <a:gd name="connsiteY2" fmla="*/ 0 h 2755099"/>
              <a:gd name="connsiteX3" fmla="*/ 3363895 w 3373952"/>
              <a:gd name="connsiteY3" fmla="*/ 2755035 h 2755099"/>
              <a:gd name="connsiteX4" fmla="*/ 234633 w 3373952"/>
              <a:gd name="connsiteY4" fmla="*/ 2751696 h 2755099"/>
              <a:gd name="connsiteX5" fmla="*/ 4333 w 3373952"/>
              <a:gd name="connsiteY5" fmla="*/ 2479106 h 2755099"/>
              <a:gd name="connsiteX6" fmla="*/ 329526 w 3373952"/>
              <a:gd name="connsiteY6" fmla="*/ 579949 h 2755099"/>
              <a:gd name="connsiteX0" fmla="*/ 329526 w 3373952"/>
              <a:gd name="connsiteY0" fmla="*/ 579949 h 2755099"/>
              <a:gd name="connsiteX1" fmla="*/ 1417047 w 3373952"/>
              <a:gd name="connsiteY1" fmla="*/ 8018 h 2755099"/>
              <a:gd name="connsiteX2" fmla="*/ 3368932 w 3373952"/>
              <a:gd name="connsiteY2" fmla="*/ 0 h 2755099"/>
              <a:gd name="connsiteX3" fmla="*/ 3363895 w 3373952"/>
              <a:gd name="connsiteY3" fmla="*/ 2755035 h 2755099"/>
              <a:gd name="connsiteX4" fmla="*/ 234633 w 3373952"/>
              <a:gd name="connsiteY4" fmla="*/ 2751696 h 2755099"/>
              <a:gd name="connsiteX5" fmla="*/ 4333 w 3373952"/>
              <a:gd name="connsiteY5" fmla="*/ 2479106 h 2755099"/>
              <a:gd name="connsiteX6" fmla="*/ 329526 w 3373952"/>
              <a:gd name="connsiteY6" fmla="*/ 579949 h 2755099"/>
              <a:gd name="connsiteX0" fmla="*/ 329526 w 3373952"/>
              <a:gd name="connsiteY0" fmla="*/ 700854 h 2876004"/>
              <a:gd name="connsiteX1" fmla="*/ 3368932 w 3373952"/>
              <a:gd name="connsiteY1" fmla="*/ 120905 h 2876004"/>
              <a:gd name="connsiteX2" fmla="*/ 3363895 w 3373952"/>
              <a:gd name="connsiteY2" fmla="*/ 2875940 h 2876004"/>
              <a:gd name="connsiteX3" fmla="*/ 234633 w 3373952"/>
              <a:gd name="connsiteY3" fmla="*/ 2872601 h 2876004"/>
              <a:gd name="connsiteX4" fmla="*/ 4333 w 3373952"/>
              <a:gd name="connsiteY4" fmla="*/ 2600011 h 2876004"/>
              <a:gd name="connsiteX5" fmla="*/ 329526 w 3373952"/>
              <a:gd name="connsiteY5" fmla="*/ 700854 h 2876004"/>
              <a:gd name="connsiteX0" fmla="*/ 329526 w 3369203"/>
              <a:gd name="connsiteY0" fmla="*/ 700854 h 2876004"/>
              <a:gd name="connsiteX1" fmla="*/ 3368932 w 3369203"/>
              <a:gd name="connsiteY1" fmla="*/ 120905 h 2876004"/>
              <a:gd name="connsiteX2" fmla="*/ 2905113 w 3369203"/>
              <a:gd name="connsiteY2" fmla="*/ 2875940 h 2876004"/>
              <a:gd name="connsiteX3" fmla="*/ 234633 w 3369203"/>
              <a:gd name="connsiteY3" fmla="*/ 2872601 h 2876004"/>
              <a:gd name="connsiteX4" fmla="*/ 4333 w 3369203"/>
              <a:gd name="connsiteY4" fmla="*/ 2600011 h 2876004"/>
              <a:gd name="connsiteX5" fmla="*/ 329526 w 3369203"/>
              <a:gd name="connsiteY5" fmla="*/ 700854 h 2876004"/>
              <a:gd name="connsiteX0" fmla="*/ 329526 w 2905119"/>
              <a:gd name="connsiteY0" fmla="*/ 245841 h 2421012"/>
              <a:gd name="connsiteX1" fmla="*/ 2707869 w 2905119"/>
              <a:gd name="connsiteY1" fmla="*/ 352308 h 2421012"/>
              <a:gd name="connsiteX2" fmla="*/ 2905113 w 2905119"/>
              <a:gd name="connsiteY2" fmla="*/ 2420927 h 2421012"/>
              <a:gd name="connsiteX3" fmla="*/ 234633 w 2905119"/>
              <a:gd name="connsiteY3" fmla="*/ 2417588 h 2421012"/>
              <a:gd name="connsiteX4" fmla="*/ 4333 w 2905119"/>
              <a:gd name="connsiteY4" fmla="*/ 2144998 h 2421012"/>
              <a:gd name="connsiteX5" fmla="*/ 329526 w 2905119"/>
              <a:gd name="connsiteY5" fmla="*/ 245841 h 2421012"/>
              <a:gd name="connsiteX0" fmla="*/ 329526 w 2909076"/>
              <a:gd name="connsiteY0" fmla="*/ 293296 h 2468463"/>
              <a:gd name="connsiteX1" fmla="*/ 2901809 w 2909076"/>
              <a:gd name="connsiteY1" fmla="*/ 288899 h 2468463"/>
              <a:gd name="connsiteX2" fmla="*/ 2905113 w 2909076"/>
              <a:gd name="connsiteY2" fmla="*/ 2468382 h 2468463"/>
              <a:gd name="connsiteX3" fmla="*/ 234633 w 2909076"/>
              <a:gd name="connsiteY3" fmla="*/ 2465043 h 2468463"/>
              <a:gd name="connsiteX4" fmla="*/ 4333 w 2909076"/>
              <a:gd name="connsiteY4" fmla="*/ 2192453 h 2468463"/>
              <a:gd name="connsiteX5" fmla="*/ 329526 w 2909076"/>
              <a:gd name="connsiteY5" fmla="*/ 293296 h 2468463"/>
              <a:gd name="connsiteX0" fmla="*/ 329526 w 2905541"/>
              <a:gd name="connsiteY0" fmla="*/ 293296 h 2468467"/>
              <a:gd name="connsiteX1" fmla="*/ 2901809 w 2905541"/>
              <a:gd name="connsiteY1" fmla="*/ 288899 h 2468467"/>
              <a:gd name="connsiteX2" fmla="*/ 2905113 w 2905541"/>
              <a:gd name="connsiteY2" fmla="*/ 2468382 h 2468467"/>
              <a:gd name="connsiteX3" fmla="*/ 234633 w 2905541"/>
              <a:gd name="connsiteY3" fmla="*/ 2465043 h 2468467"/>
              <a:gd name="connsiteX4" fmla="*/ 4333 w 2905541"/>
              <a:gd name="connsiteY4" fmla="*/ 2192453 h 2468467"/>
              <a:gd name="connsiteX5" fmla="*/ 329526 w 2905541"/>
              <a:gd name="connsiteY5" fmla="*/ 293296 h 2468467"/>
              <a:gd name="connsiteX0" fmla="*/ 329526 w 2905541"/>
              <a:gd name="connsiteY0" fmla="*/ 176933 h 2352104"/>
              <a:gd name="connsiteX1" fmla="*/ 2901809 w 2905541"/>
              <a:gd name="connsiteY1" fmla="*/ 172536 h 2352104"/>
              <a:gd name="connsiteX2" fmla="*/ 2905113 w 2905541"/>
              <a:gd name="connsiteY2" fmla="*/ 2352019 h 2352104"/>
              <a:gd name="connsiteX3" fmla="*/ 234633 w 2905541"/>
              <a:gd name="connsiteY3" fmla="*/ 2348680 h 2352104"/>
              <a:gd name="connsiteX4" fmla="*/ 4333 w 2905541"/>
              <a:gd name="connsiteY4" fmla="*/ 2076090 h 2352104"/>
              <a:gd name="connsiteX5" fmla="*/ 329526 w 2905541"/>
              <a:gd name="connsiteY5" fmla="*/ 176933 h 2352104"/>
              <a:gd name="connsiteX0" fmla="*/ 329526 w 2905541"/>
              <a:gd name="connsiteY0" fmla="*/ 145968 h 2321139"/>
              <a:gd name="connsiteX1" fmla="*/ 2901809 w 2905541"/>
              <a:gd name="connsiteY1" fmla="*/ 141571 h 2321139"/>
              <a:gd name="connsiteX2" fmla="*/ 2905113 w 2905541"/>
              <a:gd name="connsiteY2" fmla="*/ 2321054 h 2321139"/>
              <a:gd name="connsiteX3" fmla="*/ 234633 w 2905541"/>
              <a:gd name="connsiteY3" fmla="*/ 2317715 h 2321139"/>
              <a:gd name="connsiteX4" fmla="*/ 4333 w 2905541"/>
              <a:gd name="connsiteY4" fmla="*/ 2045125 h 2321139"/>
              <a:gd name="connsiteX5" fmla="*/ 329526 w 2905541"/>
              <a:gd name="connsiteY5" fmla="*/ 145968 h 2321139"/>
              <a:gd name="connsiteX0" fmla="*/ 329526 w 2905541"/>
              <a:gd name="connsiteY0" fmla="*/ 184089 h 2359260"/>
              <a:gd name="connsiteX1" fmla="*/ 2901809 w 2905541"/>
              <a:gd name="connsiteY1" fmla="*/ 179692 h 2359260"/>
              <a:gd name="connsiteX2" fmla="*/ 2905113 w 2905541"/>
              <a:gd name="connsiteY2" fmla="*/ 2359175 h 2359260"/>
              <a:gd name="connsiteX3" fmla="*/ 234633 w 2905541"/>
              <a:gd name="connsiteY3" fmla="*/ 2355836 h 2359260"/>
              <a:gd name="connsiteX4" fmla="*/ 4333 w 2905541"/>
              <a:gd name="connsiteY4" fmla="*/ 2083246 h 2359260"/>
              <a:gd name="connsiteX5" fmla="*/ 329526 w 2905541"/>
              <a:gd name="connsiteY5" fmla="*/ 184089 h 2359260"/>
              <a:gd name="connsiteX0" fmla="*/ 329526 w 2905541"/>
              <a:gd name="connsiteY0" fmla="*/ 4397 h 2179568"/>
              <a:gd name="connsiteX1" fmla="*/ 2901809 w 2905541"/>
              <a:gd name="connsiteY1" fmla="*/ 0 h 2179568"/>
              <a:gd name="connsiteX2" fmla="*/ 2905113 w 2905541"/>
              <a:gd name="connsiteY2" fmla="*/ 2179483 h 2179568"/>
              <a:gd name="connsiteX3" fmla="*/ 234633 w 2905541"/>
              <a:gd name="connsiteY3" fmla="*/ 2176144 h 2179568"/>
              <a:gd name="connsiteX4" fmla="*/ 4333 w 2905541"/>
              <a:gd name="connsiteY4" fmla="*/ 1903554 h 2179568"/>
              <a:gd name="connsiteX5" fmla="*/ 329526 w 2905541"/>
              <a:gd name="connsiteY5" fmla="*/ 4397 h 2179568"/>
              <a:gd name="connsiteX0" fmla="*/ 308472 w 2905541"/>
              <a:gd name="connsiteY0" fmla="*/ 128963 h 2179568"/>
              <a:gd name="connsiteX1" fmla="*/ 2901809 w 2905541"/>
              <a:gd name="connsiteY1" fmla="*/ 0 h 2179568"/>
              <a:gd name="connsiteX2" fmla="*/ 2905113 w 2905541"/>
              <a:gd name="connsiteY2" fmla="*/ 2179483 h 2179568"/>
              <a:gd name="connsiteX3" fmla="*/ 234633 w 2905541"/>
              <a:gd name="connsiteY3" fmla="*/ 2176144 h 2179568"/>
              <a:gd name="connsiteX4" fmla="*/ 4333 w 2905541"/>
              <a:gd name="connsiteY4" fmla="*/ 1903554 h 2179568"/>
              <a:gd name="connsiteX5" fmla="*/ 308472 w 2905541"/>
              <a:gd name="connsiteY5" fmla="*/ 128963 h 2179568"/>
              <a:gd name="connsiteX0" fmla="*/ 308472 w 3045985"/>
              <a:gd name="connsiteY0" fmla="*/ 2565 h 2053176"/>
              <a:gd name="connsiteX1" fmla="*/ 3045944 w 3045985"/>
              <a:gd name="connsiteY1" fmla="*/ 0 h 2053176"/>
              <a:gd name="connsiteX2" fmla="*/ 2905113 w 3045985"/>
              <a:gd name="connsiteY2" fmla="*/ 2053085 h 2053176"/>
              <a:gd name="connsiteX3" fmla="*/ 234633 w 3045985"/>
              <a:gd name="connsiteY3" fmla="*/ 2049746 h 2053176"/>
              <a:gd name="connsiteX4" fmla="*/ 4333 w 3045985"/>
              <a:gd name="connsiteY4" fmla="*/ 1777156 h 2053176"/>
              <a:gd name="connsiteX5" fmla="*/ 308472 w 3045985"/>
              <a:gd name="connsiteY5" fmla="*/ 2565 h 2053176"/>
              <a:gd name="connsiteX0" fmla="*/ 311711 w 3045985"/>
              <a:gd name="connsiteY0" fmla="*/ 0 h 2056107"/>
              <a:gd name="connsiteX1" fmla="*/ 3045944 w 3045985"/>
              <a:gd name="connsiteY1" fmla="*/ 2931 h 2056107"/>
              <a:gd name="connsiteX2" fmla="*/ 2905113 w 3045985"/>
              <a:gd name="connsiteY2" fmla="*/ 2056016 h 2056107"/>
              <a:gd name="connsiteX3" fmla="*/ 234633 w 3045985"/>
              <a:gd name="connsiteY3" fmla="*/ 2052677 h 2056107"/>
              <a:gd name="connsiteX4" fmla="*/ 4333 w 3045985"/>
              <a:gd name="connsiteY4" fmla="*/ 1780087 h 2056107"/>
              <a:gd name="connsiteX5" fmla="*/ 311711 w 3045985"/>
              <a:gd name="connsiteY5" fmla="*/ 0 h 2056107"/>
              <a:gd name="connsiteX0" fmla="*/ 311711 w 3036271"/>
              <a:gd name="connsiteY0" fmla="*/ 0 h 2056108"/>
              <a:gd name="connsiteX1" fmla="*/ 3036227 w 3036271"/>
              <a:gd name="connsiteY1" fmla="*/ 24913 h 2056108"/>
              <a:gd name="connsiteX2" fmla="*/ 2905113 w 3036271"/>
              <a:gd name="connsiteY2" fmla="*/ 2056016 h 2056108"/>
              <a:gd name="connsiteX3" fmla="*/ 234633 w 3036271"/>
              <a:gd name="connsiteY3" fmla="*/ 2052677 h 2056108"/>
              <a:gd name="connsiteX4" fmla="*/ 4333 w 3036271"/>
              <a:gd name="connsiteY4" fmla="*/ 1780087 h 2056108"/>
              <a:gd name="connsiteX5" fmla="*/ 311711 w 3036271"/>
              <a:gd name="connsiteY5" fmla="*/ 0 h 2056108"/>
              <a:gd name="connsiteX0" fmla="*/ 311711 w 3049223"/>
              <a:gd name="connsiteY0" fmla="*/ 733 h 2056839"/>
              <a:gd name="connsiteX1" fmla="*/ 3049183 w 3049223"/>
              <a:gd name="connsiteY1" fmla="*/ 0 h 2056839"/>
              <a:gd name="connsiteX2" fmla="*/ 2905113 w 3049223"/>
              <a:gd name="connsiteY2" fmla="*/ 2056749 h 2056839"/>
              <a:gd name="connsiteX3" fmla="*/ 234633 w 3049223"/>
              <a:gd name="connsiteY3" fmla="*/ 2053410 h 2056839"/>
              <a:gd name="connsiteX4" fmla="*/ 4333 w 3049223"/>
              <a:gd name="connsiteY4" fmla="*/ 1780820 h 2056839"/>
              <a:gd name="connsiteX5" fmla="*/ 311711 w 3049223"/>
              <a:gd name="connsiteY5" fmla="*/ 733 h 2056839"/>
              <a:gd name="connsiteX0" fmla="*/ 311711 w 3050331"/>
              <a:gd name="connsiteY0" fmla="*/ 733 h 2056839"/>
              <a:gd name="connsiteX1" fmla="*/ 3049183 w 3050331"/>
              <a:gd name="connsiteY1" fmla="*/ 0 h 2056839"/>
              <a:gd name="connsiteX2" fmla="*/ 3047628 w 3050331"/>
              <a:gd name="connsiteY2" fmla="*/ 2056749 h 2056839"/>
              <a:gd name="connsiteX3" fmla="*/ 234633 w 3050331"/>
              <a:gd name="connsiteY3" fmla="*/ 2053410 h 2056839"/>
              <a:gd name="connsiteX4" fmla="*/ 4333 w 3050331"/>
              <a:gd name="connsiteY4" fmla="*/ 1780820 h 2056839"/>
              <a:gd name="connsiteX5" fmla="*/ 311711 w 3050331"/>
              <a:gd name="connsiteY5" fmla="*/ 733 h 205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0331" h="2056839">
                <a:moveTo>
                  <a:pt x="311711" y="733"/>
                </a:moveTo>
                <a:lnTo>
                  <a:pt x="3049183" y="0"/>
                </a:lnTo>
                <a:cubicBezTo>
                  <a:pt x="3051996" y="124893"/>
                  <a:pt x="3048919" y="2072149"/>
                  <a:pt x="3047628" y="2056749"/>
                </a:cubicBezTo>
                <a:lnTo>
                  <a:pt x="234633" y="2053410"/>
                </a:lnTo>
                <a:cubicBezTo>
                  <a:pt x="29323" y="2049469"/>
                  <a:pt x="-15720" y="1935860"/>
                  <a:pt x="4333" y="1780820"/>
                </a:cubicBezTo>
                <a:lnTo>
                  <a:pt x="311711" y="7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E0B1E-6134-0444-BD2D-EADD57FDD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8473" y="1582864"/>
            <a:ext cx="6457483" cy="2387600"/>
          </a:xfrm>
        </p:spPr>
        <p:txBody>
          <a:bodyPr lIns="90000" anchor="b"/>
          <a:lstStyle>
            <a:lvl1pPr algn="l">
              <a:lnSpc>
                <a:spcPts val="6200"/>
              </a:lnSpc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3A444-523A-DB46-B58B-53E0BC0B9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8473" y="3966283"/>
            <a:ext cx="6457483" cy="16557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6D896-06EC-DD4D-A0A8-D3A286440759}"/>
              </a:ext>
            </a:extLst>
          </p:cNvPr>
          <p:cNvSpPr/>
          <p:nvPr userDrawn="1"/>
        </p:nvSpPr>
        <p:spPr>
          <a:xfrm>
            <a:off x="0" y="6200775"/>
            <a:ext cx="2103120" cy="6572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6A1D4-AC27-C04D-A888-6332DEC30538}"/>
              </a:ext>
            </a:extLst>
          </p:cNvPr>
          <p:cNvSpPr/>
          <p:nvPr userDrawn="1"/>
        </p:nvSpPr>
        <p:spPr>
          <a:xfrm>
            <a:off x="7763069" y="6018663"/>
            <a:ext cx="4428931" cy="839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4D3CD1B-7ABB-F14F-A72F-FF5AB0C31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4729" y="1247115"/>
            <a:ext cx="2230990" cy="6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36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2 with Mobil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65126"/>
            <a:ext cx="10548939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oogle Shape;768;p31">
            <a:extLst>
              <a:ext uri="{FF2B5EF4-FFF2-40B4-BE49-F238E27FC236}">
                <a16:creationId xmlns:a16="http://schemas.microsoft.com/office/drawing/2014/main" id="{EA33D157-A94B-1242-BCC1-66BA668BD16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85589" y="1615283"/>
            <a:ext cx="7922063" cy="45854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3;p31">
            <a:extLst>
              <a:ext uri="{FF2B5EF4-FFF2-40B4-BE49-F238E27FC236}">
                <a16:creationId xmlns:a16="http://schemas.microsoft.com/office/drawing/2014/main" id="{0A6D9809-0DB6-B542-B4A7-4CED39884D80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816550" y="1852519"/>
            <a:ext cx="6069106" cy="380103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" name="Google Shape;672;p27">
            <a:extLst>
              <a:ext uri="{FF2B5EF4-FFF2-40B4-BE49-F238E27FC236}">
                <a16:creationId xmlns:a16="http://schemas.microsoft.com/office/drawing/2014/main" id="{0F2A98E6-4B93-D444-B89F-8379DC74F05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44883" y="2894190"/>
            <a:ext cx="1549697" cy="3319101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1" name="Google Shape;673;p27">
            <a:extLst>
              <a:ext uri="{FF2B5EF4-FFF2-40B4-BE49-F238E27FC236}">
                <a16:creationId xmlns:a16="http://schemas.microsoft.com/office/drawing/2014/main" id="{5F92EA2D-BE01-0D44-B8E9-2982CFF0BFE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256871" y="2813538"/>
            <a:ext cx="1725719" cy="3480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314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1 with Mobil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42;p30">
            <a:extLst>
              <a:ext uri="{FF2B5EF4-FFF2-40B4-BE49-F238E27FC236}">
                <a16:creationId xmlns:a16="http://schemas.microsoft.com/office/drawing/2014/main" id="{C6D7076E-915D-474E-AD9E-81E7E0215A0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2749" b="2040"/>
          <a:stretch/>
        </p:blipFill>
        <p:spPr>
          <a:xfrm>
            <a:off x="3109381" y="1436432"/>
            <a:ext cx="5936725" cy="4930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57;p30">
            <a:extLst>
              <a:ext uri="{FF2B5EF4-FFF2-40B4-BE49-F238E27FC236}">
                <a16:creationId xmlns:a16="http://schemas.microsoft.com/office/drawing/2014/main" id="{0FD43678-595C-F940-B21A-D894D46078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403858" y="1715911"/>
            <a:ext cx="5347769" cy="29697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65126"/>
            <a:ext cx="10548939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Google Shape;672;p27">
            <a:extLst>
              <a:ext uri="{FF2B5EF4-FFF2-40B4-BE49-F238E27FC236}">
                <a16:creationId xmlns:a16="http://schemas.microsoft.com/office/drawing/2014/main" id="{0F2A98E6-4B93-D444-B89F-8379DC74F05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66462" y="4014302"/>
            <a:ext cx="1055853" cy="2261398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1" name="Google Shape;673;p27">
            <a:extLst>
              <a:ext uri="{FF2B5EF4-FFF2-40B4-BE49-F238E27FC236}">
                <a16:creationId xmlns:a16="http://schemas.microsoft.com/office/drawing/2014/main" id="{5F92EA2D-BE01-0D44-B8E9-2982CFF0BFE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306497" y="3985052"/>
            <a:ext cx="1175782" cy="2371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952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o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42;p30">
            <a:extLst>
              <a:ext uri="{FF2B5EF4-FFF2-40B4-BE49-F238E27FC236}">
                <a16:creationId xmlns:a16="http://schemas.microsoft.com/office/drawing/2014/main" id="{C6D7076E-915D-474E-AD9E-81E7E0215A0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2749" b="2040"/>
          <a:stretch/>
        </p:blipFill>
        <p:spPr>
          <a:xfrm>
            <a:off x="1091009" y="1426147"/>
            <a:ext cx="5936725" cy="4930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57;p30">
            <a:extLst>
              <a:ext uri="{FF2B5EF4-FFF2-40B4-BE49-F238E27FC236}">
                <a16:creationId xmlns:a16="http://schemas.microsoft.com/office/drawing/2014/main" id="{0FD43678-595C-F940-B21A-D894D46078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385487" y="1727200"/>
            <a:ext cx="5342692" cy="29481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65126"/>
            <a:ext cx="10548939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oogle Shape;768;p31">
            <a:extLst>
              <a:ext uri="{FF2B5EF4-FFF2-40B4-BE49-F238E27FC236}">
                <a16:creationId xmlns:a16="http://schemas.microsoft.com/office/drawing/2014/main" id="{7970BDBF-96BA-0846-98B1-B48B9D38F24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324637" y="2764447"/>
            <a:ext cx="5936725" cy="34363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3;p31">
            <a:extLst>
              <a:ext uri="{FF2B5EF4-FFF2-40B4-BE49-F238E27FC236}">
                <a16:creationId xmlns:a16="http://schemas.microsoft.com/office/drawing/2014/main" id="{163A0787-1ECC-B74B-AAB6-9E1418B06D2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03103" y="2950058"/>
            <a:ext cx="4548135" cy="284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2354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onitors with Mobil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42;p30">
            <a:extLst>
              <a:ext uri="{FF2B5EF4-FFF2-40B4-BE49-F238E27FC236}">
                <a16:creationId xmlns:a16="http://schemas.microsoft.com/office/drawing/2014/main" id="{C6D7076E-915D-474E-AD9E-81E7E0215A0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2749" b="2040"/>
          <a:stretch/>
        </p:blipFill>
        <p:spPr>
          <a:xfrm>
            <a:off x="1091009" y="1426147"/>
            <a:ext cx="5936725" cy="4930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57;p30">
            <a:extLst>
              <a:ext uri="{FF2B5EF4-FFF2-40B4-BE49-F238E27FC236}">
                <a16:creationId xmlns:a16="http://schemas.microsoft.com/office/drawing/2014/main" id="{0FD43678-595C-F940-B21A-D894D46078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385486" y="1715911"/>
            <a:ext cx="5347769" cy="295948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CBDCA-B0F4-AC47-B045-2322BBEE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65126"/>
            <a:ext cx="10548939" cy="92696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oogle Shape;768;p31">
            <a:extLst>
              <a:ext uri="{FF2B5EF4-FFF2-40B4-BE49-F238E27FC236}">
                <a16:creationId xmlns:a16="http://schemas.microsoft.com/office/drawing/2014/main" id="{7970BDBF-96BA-0846-98B1-B48B9D38F24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5324637" y="2764447"/>
            <a:ext cx="5936725" cy="34363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3;p31">
            <a:extLst>
              <a:ext uri="{FF2B5EF4-FFF2-40B4-BE49-F238E27FC236}">
                <a16:creationId xmlns:a16="http://schemas.microsoft.com/office/drawing/2014/main" id="{163A0787-1ECC-B74B-AAB6-9E1418B06D2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03103" y="2950058"/>
            <a:ext cx="4548135" cy="284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" name="Google Shape;672;p27">
            <a:extLst>
              <a:ext uri="{FF2B5EF4-FFF2-40B4-BE49-F238E27FC236}">
                <a16:creationId xmlns:a16="http://schemas.microsoft.com/office/drawing/2014/main" id="{A070D713-B2F6-3D4C-8D64-F370ECDD168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3744" y="4014302"/>
            <a:ext cx="1055853" cy="2261398"/>
          </a:xfrm>
          <a:prstGeom prst="roundRect">
            <a:avLst>
              <a:gd name="adj" fmla="val 13562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1" name="Google Shape;673;p27">
            <a:extLst>
              <a:ext uri="{FF2B5EF4-FFF2-40B4-BE49-F238E27FC236}">
                <a16:creationId xmlns:a16="http://schemas.microsoft.com/office/drawing/2014/main" id="{9CDE2BEF-D1BB-B644-8AF8-A01EBFCB1165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623779" y="3985052"/>
            <a:ext cx="1175782" cy="2371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849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ogo and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C8000-A6CD-A34A-9DDB-24410918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16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ark Blue Slide with Logo and Page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C8000-A6CD-A34A-9DDB-24410918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713CC3-E39E-934B-89B4-5904124F9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1304" y="6406292"/>
            <a:ext cx="935735" cy="2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54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139A3-035D-AEB5-12EE-09C766CD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562C7-03A5-005C-3A7C-86065EEE4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0CFF7-90C5-8AF5-75D0-497EA717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495FE-A58E-48B4-8CBE-28CCD9DA6CF0}" type="datetimeFigureOut">
              <a:rPr lang="en-US" smtClean="0"/>
              <a:t>8/19/2025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0C1F-FAA2-15F4-49C8-9016B9A5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CBC29-E6EB-2FF4-9520-B9B05620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A3A6-BE2B-4001-ADC6-D797072F78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2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E909-6773-A5BD-AC73-A1AB94556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834AF-90DA-9925-FE5B-8E024BDA1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80689-7632-27FF-759C-75D7B3ED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495FE-A58E-48B4-8CBE-28CCD9DA6CF0}" type="datetimeFigureOut">
              <a:rPr lang="en-US" smtClean="0"/>
              <a:t>8/19/2025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7057-DA3E-92D6-51E5-D5DE6F81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5B006-918E-6B18-7384-95BB6BAE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A3A6-BE2B-4001-ADC6-D797072F78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4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002E-B2F8-DC4D-B58A-6BCF80E92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113" y="1497013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10A0B0-424D-9048-9E57-9808E3B46D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24113" y="1787403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BD451B-5F32-6041-A87E-2240BDF2BC1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37560" y="2451754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C7F2BC-25AA-204E-8165-635A60DE98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37560" y="2742144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04E1EB-1F33-CE48-8729-73F5E19619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37560" y="3406495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559BF94-5CD0-5041-A402-473DA75A997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637560" y="3696885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7AD3889-2494-E44B-8F74-024C166AAC9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637560" y="4361236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5ECA36C-3BBF-1F4C-A109-7474CAE4261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637560" y="4651626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0B6C21D-6EF4-0C4B-84B1-F0118F33DB6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651007" y="5315977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F4BD719-D837-1C41-9904-DB6FFAAD8C4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651007" y="5606367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9DF99FC-1816-7F42-8792-17383E33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205" y="333375"/>
            <a:ext cx="5242765" cy="971550"/>
          </a:xfrm>
        </p:spPr>
        <p:txBody>
          <a:bodyPr/>
          <a:lstStyle>
            <a:lvl1pPr>
              <a:lnSpc>
                <a:spcPts val="3800"/>
              </a:lnSpc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14490E2-796C-A44E-A0BC-0106DFE475D6}"/>
              </a:ext>
            </a:extLst>
          </p:cNvPr>
          <p:cNvSpPr>
            <a:spLocks noGrp="1"/>
          </p:cNvSpPr>
          <p:nvPr userDrawn="1">
            <p:ph idx="22"/>
          </p:nvPr>
        </p:nvSpPr>
        <p:spPr>
          <a:xfrm>
            <a:off x="6030319" y="1459674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D60F9F3-7A33-E34C-AF0C-16B8FB445857}"/>
              </a:ext>
            </a:extLst>
          </p:cNvPr>
          <p:cNvSpPr>
            <a:spLocks noGrp="1"/>
          </p:cNvSpPr>
          <p:nvPr userDrawn="1">
            <p:ph idx="23"/>
          </p:nvPr>
        </p:nvSpPr>
        <p:spPr>
          <a:xfrm>
            <a:off x="6043766" y="2414415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616CAC2-B332-A24B-BC73-23AD50F8C824}"/>
              </a:ext>
            </a:extLst>
          </p:cNvPr>
          <p:cNvSpPr>
            <a:spLocks noGrp="1"/>
          </p:cNvSpPr>
          <p:nvPr userDrawn="1">
            <p:ph idx="24"/>
          </p:nvPr>
        </p:nvSpPr>
        <p:spPr>
          <a:xfrm>
            <a:off x="6043766" y="3369156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1E20F05-57FF-7B49-85F7-5DFD22AA6C45}"/>
              </a:ext>
            </a:extLst>
          </p:cNvPr>
          <p:cNvSpPr>
            <a:spLocks noGrp="1"/>
          </p:cNvSpPr>
          <p:nvPr userDrawn="1">
            <p:ph idx="25"/>
          </p:nvPr>
        </p:nvSpPr>
        <p:spPr>
          <a:xfrm>
            <a:off x="6043766" y="4323897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E69B791-5DDF-8344-885C-D4C122086AC5}"/>
              </a:ext>
            </a:extLst>
          </p:cNvPr>
          <p:cNvSpPr>
            <a:spLocks noGrp="1"/>
          </p:cNvSpPr>
          <p:nvPr userDrawn="1">
            <p:ph idx="26"/>
          </p:nvPr>
        </p:nvSpPr>
        <p:spPr>
          <a:xfrm>
            <a:off x="6057213" y="5278638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9B65D6CD-0908-9D40-91D1-3DC4A42483D0}"/>
              </a:ext>
            </a:extLst>
          </p:cNvPr>
          <p:cNvSpPr/>
          <p:nvPr userDrawn="1"/>
        </p:nvSpPr>
        <p:spPr>
          <a:xfrm>
            <a:off x="706873" y="1958122"/>
            <a:ext cx="3380396" cy="209747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50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568DBF40-7FDF-DF47-A445-20A1B3486E2D}"/>
              </a:ext>
            </a:extLst>
          </p:cNvPr>
          <p:cNvSpPr/>
          <p:nvPr userDrawn="1"/>
        </p:nvSpPr>
        <p:spPr>
          <a:xfrm>
            <a:off x="1833266" y="3190310"/>
            <a:ext cx="3380396" cy="2097473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5906" h="2721372">
                <a:moveTo>
                  <a:pt x="258770" y="996629"/>
                </a:moveTo>
                <a:cubicBezTo>
                  <a:pt x="302892" y="761211"/>
                  <a:pt x="397733" y="-11437"/>
                  <a:pt x="1417047" y="277"/>
                </a:cubicBezTo>
                <a:lnTo>
                  <a:pt x="4120268" y="416"/>
                </a:lnTo>
                <a:cubicBezTo>
                  <a:pt x="4391614" y="-7605"/>
                  <a:pt x="4403604" y="100638"/>
                  <a:pt x="4375530" y="287763"/>
                </a:cubicBezTo>
                <a:lnTo>
                  <a:pt x="4106825" y="1820485"/>
                </a:lnTo>
                <a:cubicBezTo>
                  <a:pt x="3958436" y="2460798"/>
                  <a:pt x="3637636" y="2725452"/>
                  <a:pt x="2941174" y="2717431"/>
                </a:cubicBezTo>
                <a:lnTo>
                  <a:pt x="234633" y="2721372"/>
                </a:lnTo>
                <a:cubicBezTo>
                  <a:pt x="29323" y="2717431"/>
                  <a:pt x="-15720" y="2626405"/>
                  <a:pt x="4333" y="2471365"/>
                </a:cubicBezTo>
                <a:lnTo>
                  <a:pt x="258770" y="996629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50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endParaRPr lang="en-US" sz="2400" b="1" dirty="0">
              <a:solidFill>
                <a:schemeClr val="bg1"/>
              </a:solidFill>
              <a:latin typeface="Gilroy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534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002E-B2F8-DC4D-B58A-6BCF80E92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815" y="1497013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10A0B0-424D-9048-9E57-9808E3B46D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28815" y="1787403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BD451B-5F32-6041-A87E-2240BDF2BC1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42262" y="2451754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C7F2BC-25AA-204E-8165-635A60DE98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42262" y="2742144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04E1EB-1F33-CE48-8729-73F5E19619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342262" y="3406495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559BF94-5CD0-5041-A402-473DA75A997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342262" y="3696885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7AD3889-2494-E44B-8F74-024C166AAC9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342262" y="4361236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5ECA36C-3BBF-1F4C-A109-7474CAE4261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342262" y="4651626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0B6C21D-6EF4-0C4B-84B1-F0118F33DB6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355709" y="5315977"/>
            <a:ext cx="4714653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F4BD719-D837-1C41-9904-DB6FFAAD8C4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355709" y="5606367"/>
            <a:ext cx="4714653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9DF99FC-1816-7F42-8792-17383E33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75" y="333375"/>
            <a:ext cx="5242765" cy="971550"/>
          </a:xfrm>
        </p:spPr>
        <p:txBody>
          <a:bodyPr/>
          <a:lstStyle>
            <a:lvl1pPr>
              <a:lnSpc>
                <a:spcPts val="3800"/>
              </a:lnSpc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14490E2-796C-A44E-A0BC-0106DFE475D6}"/>
              </a:ext>
            </a:extLst>
          </p:cNvPr>
          <p:cNvSpPr>
            <a:spLocks noGrp="1"/>
          </p:cNvSpPr>
          <p:nvPr userDrawn="1">
            <p:ph idx="22"/>
          </p:nvPr>
        </p:nvSpPr>
        <p:spPr>
          <a:xfrm>
            <a:off x="735021" y="1459674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D60F9F3-7A33-E34C-AF0C-16B8FB445857}"/>
              </a:ext>
            </a:extLst>
          </p:cNvPr>
          <p:cNvSpPr>
            <a:spLocks noGrp="1"/>
          </p:cNvSpPr>
          <p:nvPr userDrawn="1">
            <p:ph idx="23"/>
          </p:nvPr>
        </p:nvSpPr>
        <p:spPr>
          <a:xfrm>
            <a:off x="748468" y="2414415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616CAC2-B332-A24B-BC73-23AD50F8C824}"/>
              </a:ext>
            </a:extLst>
          </p:cNvPr>
          <p:cNvSpPr>
            <a:spLocks noGrp="1"/>
          </p:cNvSpPr>
          <p:nvPr userDrawn="1">
            <p:ph idx="24"/>
          </p:nvPr>
        </p:nvSpPr>
        <p:spPr>
          <a:xfrm>
            <a:off x="748468" y="3369156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1E20F05-57FF-7B49-85F7-5DFD22AA6C45}"/>
              </a:ext>
            </a:extLst>
          </p:cNvPr>
          <p:cNvSpPr>
            <a:spLocks noGrp="1"/>
          </p:cNvSpPr>
          <p:nvPr userDrawn="1">
            <p:ph idx="25"/>
          </p:nvPr>
        </p:nvSpPr>
        <p:spPr>
          <a:xfrm>
            <a:off x="748468" y="4323897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E69B791-5DDF-8344-885C-D4C122086AC5}"/>
              </a:ext>
            </a:extLst>
          </p:cNvPr>
          <p:cNvSpPr>
            <a:spLocks noGrp="1"/>
          </p:cNvSpPr>
          <p:nvPr userDrawn="1">
            <p:ph idx="26"/>
          </p:nvPr>
        </p:nvSpPr>
        <p:spPr>
          <a:xfrm>
            <a:off x="761915" y="5278638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AA5F3-A090-6B49-9850-B71F36425C56}"/>
              </a:ext>
            </a:extLst>
          </p:cNvPr>
          <p:cNvGrpSpPr/>
          <p:nvPr userDrawn="1"/>
        </p:nvGrpSpPr>
        <p:grpSpPr>
          <a:xfrm>
            <a:off x="5524460" y="1515553"/>
            <a:ext cx="5669047" cy="4188349"/>
            <a:chOff x="706873" y="1958122"/>
            <a:chExt cx="4506789" cy="3329661"/>
          </a:xfrm>
        </p:grpSpPr>
        <p:sp>
          <p:nvSpPr>
            <p:cNvPr id="28" name="Rounded Rectangle 11">
              <a:extLst>
                <a:ext uri="{FF2B5EF4-FFF2-40B4-BE49-F238E27FC236}">
                  <a16:creationId xmlns:a16="http://schemas.microsoft.com/office/drawing/2014/main" id="{52600021-ECB9-294C-8A74-A9122045607B}"/>
                </a:ext>
              </a:extLst>
            </p:cNvPr>
            <p:cNvSpPr/>
            <p:nvPr userDrawn="1"/>
          </p:nvSpPr>
          <p:spPr>
            <a:xfrm>
              <a:off x="706873" y="1958122"/>
              <a:ext cx="3380396" cy="2097473"/>
            </a:xfrm>
            <a:custGeom>
              <a:avLst/>
              <a:gdLst>
                <a:gd name="connsiteX0" fmla="*/ 0 w 3965097"/>
                <a:gd name="connsiteY0" fmla="*/ 179062 h 2725036"/>
                <a:gd name="connsiteX1" fmla="*/ 179062 w 3965097"/>
                <a:gd name="connsiteY1" fmla="*/ 0 h 2725036"/>
                <a:gd name="connsiteX2" fmla="*/ 3786035 w 3965097"/>
                <a:gd name="connsiteY2" fmla="*/ 0 h 2725036"/>
                <a:gd name="connsiteX3" fmla="*/ 3965097 w 3965097"/>
                <a:gd name="connsiteY3" fmla="*/ 179062 h 2725036"/>
                <a:gd name="connsiteX4" fmla="*/ 3965097 w 3965097"/>
                <a:gd name="connsiteY4" fmla="*/ 2545974 h 2725036"/>
                <a:gd name="connsiteX5" fmla="*/ 3786035 w 3965097"/>
                <a:gd name="connsiteY5" fmla="*/ 2725036 h 2725036"/>
                <a:gd name="connsiteX6" fmla="*/ 179062 w 3965097"/>
                <a:gd name="connsiteY6" fmla="*/ 2725036 h 2725036"/>
                <a:gd name="connsiteX7" fmla="*/ 0 w 3965097"/>
                <a:gd name="connsiteY7" fmla="*/ 2545974 h 2725036"/>
                <a:gd name="connsiteX8" fmla="*/ 0 w 3965097"/>
                <a:gd name="connsiteY8" fmla="*/ 179062 h 2725036"/>
                <a:gd name="connsiteX0" fmla="*/ 7204 w 3972301"/>
                <a:gd name="connsiteY0" fmla="*/ 179062 h 2728977"/>
                <a:gd name="connsiteX1" fmla="*/ 186266 w 3972301"/>
                <a:gd name="connsiteY1" fmla="*/ 0 h 2728977"/>
                <a:gd name="connsiteX2" fmla="*/ 3793239 w 3972301"/>
                <a:gd name="connsiteY2" fmla="*/ 0 h 2728977"/>
                <a:gd name="connsiteX3" fmla="*/ 3972301 w 3972301"/>
                <a:gd name="connsiteY3" fmla="*/ 179062 h 2728977"/>
                <a:gd name="connsiteX4" fmla="*/ 3972301 w 3972301"/>
                <a:gd name="connsiteY4" fmla="*/ 2545974 h 2728977"/>
                <a:gd name="connsiteX5" fmla="*/ 3793239 w 3972301"/>
                <a:gd name="connsiteY5" fmla="*/ 2725036 h 2728977"/>
                <a:gd name="connsiteX6" fmla="*/ 68025 w 3972301"/>
                <a:gd name="connsiteY6" fmla="*/ 2728977 h 2728977"/>
                <a:gd name="connsiteX7" fmla="*/ 7204 w 3972301"/>
                <a:gd name="connsiteY7" fmla="*/ 2545974 h 2728977"/>
                <a:gd name="connsiteX8" fmla="*/ 7204 w 3972301"/>
                <a:gd name="connsiteY8" fmla="*/ 179062 h 2728977"/>
                <a:gd name="connsiteX0" fmla="*/ 169479 w 4134576"/>
                <a:gd name="connsiteY0" fmla="*/ 179062 h 2728977"/>
                <a:gd name="connsiteX1" fmla="*/ 348541 w 4134576"/>
                <a:gd name="connsiteY1" fmla="*/ 0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169479 w 4134576"/>
                <a:gd name="connsiteY8" fmla="*/ 179062 h 2728977"/>
                <a:gd name="connsiteX0" fmla="*/ 169479 w 4134576"/>
                <a:gd name="connsiteY0" fmla="*/ 179062 h 2728977"/>
                <a:gd name="connsiteX1" fmla="*/ 348541 w 4134576"/>
                <a:gd name="connsiteY1" fmla="*/ 0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169479 w 4134576"/>
                <a:gd name="connsiteY8" fmla="*/ 179062 h 2728977"/>
                <a:gd name="connsiteX0" fmla="*/ 169479 w 4134576"/>
                <a:gd name="connsiteY0" fmla="*/ 179062 h 2728977"/>
                <a:gd name="connsiteX1" fmla="*/ 927924 w 4134576"/>
                <a:gd name="connsiteY1" fmla="*/ 3941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169479 w 4134576"/>
                <a:gd name="connsiteY8" fmla="*/ 179062 h 2728977"/>
                <a:gd name="connsiteX0" fmla="*/ 764627 w 4134576"/>
                <a:gd name="connsiteY0" fmla="*/ 541669 h 2728977"/>
                <a:gd name="connsiteX1" fmla="*/ 927924 w 4134576"/>
                <a:gd name="connsiteY1" fmla="*/ 3941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764627 w 4134576"/>
                <a:gd name="connsiteY8" fmla="*/ 541669 h 2728977"/>
                <a:gd name="connsiteX0" fmla="*/ 279837 w 4134576"/>
                <a:gd name="connsiteY0" fmla="*/ 912159 h 2728977"/>
                <a:gd name="connsiteX1" fmla="*/ 927924 w 4134576"/>
                <a:gd name="connsiteY1" fmla="*/ 3941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279837 w 4134576"/>
                <a:gd name="connsiteY0" fmla="*/ 91215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279837 w 4134576"/>
                <a:gd name="connsiteY0" fmla="*/ 91215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279837 w 4134576"/>
                <a:gd name="connsiteY0" fmla="*/ 91215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336987 w 4134576"/>
                <a:gd name="connsiteY0" fmla="*/ 91850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336987 w 4134576"/>
                <a:gd name="connsiteY8" fmla="*/ 918509 h 2728977"/>
                <a:gd name="connsiteX0" fmla="*/ 254437 w 4134576"/>
                <a:gd name="connsiteY0" fmla="*/ 1004234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54437 w 4134576"/>
                <a:gd name="connsiteY8" fmla="*/ 1004234 h 2728977"/>
                <a:gd name="connsiteX0" fmla="*/ 254437 w 4134576"/>
                <a:gd name="connsiteY0" fmla="*/ 1004234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54437 w 4134576"/>
                <a:gd name="connsiteY8" fmla="*/ 1004234 h 2728977"/>
                <a:gd name="connsiteX0" fmla="*/ 254437 w 4134576"/>
                <a:gd name="connsiteY0" fmla="*/ 1004234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54437 w 4134576"/>
                <a:gd name="connsiteY8" fmla="*/ 1004234 h 272897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4138909 w 4138909"/>
                <a:gd name="connsiteY4" fmla="*/ 2545974 h 2728977"/>
                <a:gd name="connsiteX5" fmla="*/ 3959847 w 4138909"/>
                <a:gd name="connsiteY5" fmla="*/ 2725036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138909"/>
                <a:gd name="connsiteY0" fmla="*/ 1004234 h 2729047"/>
                <a:gd name="connsiteX1" fmla="*/ 1417047 w 4138909"/>
                <a:gd name="connsiteY1" fmla="*/ 7882 h 2729047"/>
                <a:gd name="connsiteX2" fmla="*/ 3959847 w 4138909"/>
                <a:gd name="connsiteY2" fmla="*/ 0 h 2729047"/>
                <a:gd name="connsiteX3" fmla="*/ 4138909 w 4138909"/>
                <a:gd name="connsiteY3" fmla="*/ 179062 h 2729047"/>
                <a:gd name="connsiteX4" fmla="*/ 4138909 w 4138909"/>
                <a:gd name="connsiteY4" fmla="*/ 2545974 h 2729047"/>
                <a:gd name="connsiteX5" fmla="*/ 3145710 w 4138909"/>
                <a:gd name="connsiteY5" fmla="*/ 2729047 h 2729047"/>
                <a:gd name="connsiteX6" fmla="*/ 234633 w 4138909"/>
                <a:gd name="connsiteY6" fmla="*/ 2728977 h 2729047"/>
                <a:gd name="connsiteX7" fmla="*/ 4333 w 4138909"/>
                <a:gd name="connsiteY7" fmla="*/ 2478970 h 2729047"/>
                <a:gd name="connsiteX8" fmla="*/ 258770 w 4138909"/>
                <a:gd name="connsiteY8" fmla="*/ 1004234 h 2729047"/>
                <a:gd name="connsiteX0" fmla="*/ 258770 w 4138909"/>
                <a:gd name="connsiteY0" fmla="*/ 1004234 h 2729047"/>
                <a:gd name="connsiteX1" fmla="*/ 1417047 w 4138909"/>
                <a:gd name="connsiteY1" fmla="*/ 7882 h 2729047"/>
                <a:gd name="connsiteX2" fmla="*/ 3959847 w 4138909"/>
                <a:gd name="connsiteY2" fmla="*/ 0 h 2729047"/>
                <a:gd name="connsiteX3" fmla="*/ 4138909 w 4138909"/>
                <a:gd name="connsiteY3" fmla="*/ 179062 h 2729047"/>
                <a:gd name="connsiteX4" fmla="*/ 3982499 w 4138909"/>
                <a:gd name="connsiteY4" fmla="*/ 1848142 h 2729047"/>
                <a:gd name="connsiteX5" fmla="*/ 3145710 w 4138909"/>
                <a:gd name="connsiteY5" fmla="*/ 2729047 h 2729047"/>
                <a:gd name="connsiteX6" fmla="*/ 234633 w 4138909"/>
                <a:gd name="connsiteY6" fmla="*/ 2728977 h 2729047"/>
                <a:gd name="connsiteX7" fmla="*/ 4333 w 4138909"/>
                <a:gd name="connsiteY7" fmla="*/ 2478970 h 2729047"/>
                <a:gd name="connsiteX8" fmla="*/ 258770 w 4138909"/>
                <a:gd name="connsiteY8" fmla="*/ 1004234 h 2729047"/>
                <a:gd name="connsiteX0" fmla="*/ 258770 w 4138909"/>
                <a:gd name="connsiteY0" fmla="*/ 1004234 h 2733057"/>
                <a:gd name="connsiteX1" fmla="*/ 1417047 w 4138909"/>
                <a:gd name="connsiteY1" fmla="*/ 7882 h 2733057"/>
                <a:gd name="connsiteX2" fmla="*/ 3959847 w 4138909"/>
                <a:gd name="connsiteY2" fmla="*/ 0 h 2733057"/>
                <a:gd name="connsiteX3" fmla="*/ 4138909 w 4138909"/>
                <a:gd name="connsiteY3" fmla="*/ 179062 h 2733057"/>
                <a:gd name="connsiteX4" fmla="*/ 3982499 w 4138909"/>
                <a:gd name="connsiteY4" fmla="*/ 1848142 h 2733057"/>
                <a:gd name="connsiteX5" fmla="*/ 3025395 w 4138909"/>
                <a:gd name="connsiteY5" fmla="*/ 2733057 h 2733057"/>
                <a:gd name="connsiteX6" fmla="*/ 234633 w 4138909"/>
                <a:gd name="connsiteY6" fmla="*/ 2728977 h 2733057"/>
                <a:gd name="connsiteX7" fmla="*/ 4333 w 4138909"/>
                <a:gd name="connsiteY7" fmla="*/ 2478970 h 2733057"/>
                <a:gd name="connsiteX8" fmla="*/ 258770 w 4138909"/>
                <a:gd name="connsiteY8" fmla="*/ 1004234 h 273305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3982499 w 4138909"/>
                <a:gd name="connsiteY4" fmla="*/ 1848142 h 2728977"/>
                <a:gd name="connsiteX5" fmla="*/ 2989300 w 4138909"/>
                <a:gd name="connsiteY5" fmla="*/ 2664878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3982499 w 4138909"/>
                <a:gd name="connsiteY4" fmla="*/ 1848142 h 2728977"/>
                <a:gd name="connsiteX5" fmla="*/ 2941174 w 4138909"/>
                <a:gd name="connsiteY5" fmla="*/ 2725036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4106825 w 4138909"/>
                <a:gd name="connsiteY4" fmla="*/ 1828090 h 2728977"/>
                <a:gd name="connsiteX5" fmla="*/ 2941174 w 4138909"/>
                <a:gd name="connsiteY5" fmla="*/ 2725036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375530"/>
                <a:gd name="connsiteY0" fmla="*/ 1004234 h 2728977"/>
                <a:gd name="connsiteX1" fmla="*/ 1417047 w 4375530"/>
                <a:gd name="connsiteY1" fmla="*/ 7882 h 2728977"/>
                <a:gd name="connsiteX2" fmla="*/ 3959847 w 4375530"/>
                <a:gd name="connsiteY2" fmla="*/ 0 h 2728977"/>
                <a:gd name="connsiteX3" fmla="*/ 4375530 w 4375530"/>
                <a:gd name="connsiteY3" fmla="*/ 295368 h 2728977"/>
                <a:gd name="connsiteX4" fmla="*/ 4106825 w 4375530"/>
                <a:gd name="connsiteY4" fmla="*/ 1828090 h 2728977"/>
                <a:gd name="connsiteX5" fmla="*/ 2941174 w 4375530"/>
                <a:gd name="connsiteY5" fmla="*/ 2725036 h 2728977"/>
                <a:gd name="connsiteX6" fmla="*/ 234633 w 4375530"/>
                <a:gd name="connsiteY6" fmla="*/ 2728977 h 2728977"/>
                <a:gd name="connsiteX7" fmla="*/ 4333 w 4375530"/>
                <a:gd name="connsiteY7" fmla="*/ 2478970 h 2728977"/>
                <a:gd name="connsiteX8" fmla="*/ 258770 w 4375530"/>
                <a:gd name="connsiteY8" fmla="*/ 1004234 h 2728977"/>
                <a:gd name="connsiteX0" fmla="*/ 258770 w 4375530"/>
                <a:gd name="connsiteY0" fmla="*/ 996484 h 2721227"/>
                <a:gd name="connsiteX1" fmla="*/ 1417047 w 4375530"/>
                <a:gd name="connsiteY1" fmla="*/ 132 h 2721227"/>
                <a:gd name="connsiteX2" fmla="*/ 4120268 w 4375530"/>
                <a:gd name="connsiteY2" fmla="*/ 271 h 2721227"/>
                <a:gd name="connsiteX3" fmla="*/ 4375530 w 4375530"/>
                <a:gd name="connsiteY3" fmla="*/ 287618 h 2721227"/>
                <a:gd name="connsiteX4" fmla="*/ 4106825 w 4375530"/>
                <a:gd name="connsiteY4" fmla="*/ 1820340 h 2721227"/>
                <a:gd name="connsiteX5" fmla="*/ 2941174 w 4375530"/>
                <a:gd name="connsiteY5" fmla="*/ 2717286 h 2721227"/>
                <a:gd name="connsiteX6" fmla="*/ 234633 w 4375530"/>
                <a:gd name="connsiteY6" fmla="*/ 2721227 h 2721227"/>
                <a:gd name="connsiteX7" fmla="*/ 4333 w 4375530"/>
                <a:gd name="connsiteY7" fmla="*/ 2471220 h 2721227"/>
                <a:gd name="connsiteX8" fmla="*/ 258770 w 4375530"/>
                <a:gd name="connsiteY8" fmla="*/ 996484 h 2721227"/>
                <a:gd name="connsiteX0" fmla="*/ 258770 w 4375710"/>
                <a:gd name="connsiteY0" fmla="*/ 996484 h 2721227"/>
                <a:gd name="connsiteX1" fmla="*/ 1417047 w 4375710"/>
                <a:gd name="connsiteY1" fmla="*/ 132 h 2721227"/>
                <a:gd name="connsiteX2" fmla="*/ 4120268 w 4375710"/>
                <a:gd name="connsiteY2" fmla="*/ 271 h 2721227"/>
                <a:gd name="connsiteX3" fmla="*/ 4375530 w 4375710"/>
                <a:gd name="connsiteY3" fmla="*/ 287618 h 2721227"/>
                <a:gd name="connsiteX4" fmla="*/ 4106825 w 4375710"/>
                <a:gd name="connsiteY4" fmla="*/ 1820340 h 2721227"/>
                <a:gd name="connsiteX5" fmla="*/ 2941174 w 4375710"/>
                <a:gd name="connsiteY5" fmla="*/ 2717286 h 2721227"/>
                <a:gd name="connsiteX6" fmla="*/ 234633 w 4375710"/>
                <a:gd name="connsiteY6" fmla="*/ 2721227 h 2721227"/>
                <a:gd name="connsiteX7" fmla="*/ 4333 w 4375710"/>
                <a:gd name="connsiteY7" fmla="*/ 2471220 h 2721227"/>
                <a:gd name="connsiteX8" fmla="*/ 258770 w 4375710"/>
                <a:gd name="connsiteY8" fmla="*/ 996484 h 2721227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5906" h="2721372">
                  <a:moveTo>
                    <a:pt x="258770" y="996629"/>
                  </a:moveTo>
                  <a:cubicBezTo>
                    <a:pt x="302892" y="761211"/>
                    <a:pt x="397733" y="-11437"/>
                    <a:pt x="1417047" y="277"/>
                  </a:cubicBezTo>
                  <a:lnTo>
                    <a:pt x="4120268" y="416"/>
                  </a:lnTo>
                  <a:cubicBezTo>
                    <a:pt x="4391614" y="-7605"/>
                    <a:pt x="4403604" y="100638"/>
                    <a:pt x="4375530" y="287763"/>
                  </a:cubicBezTo>
                  <a:lnTo>
                    <a:pt x="4106825" y="1820485"/>
                  </a:lnTo>
                  <a:cubicBezTo>
                    <a:pt x="3958436" y="2460798"/>
                    <a:pt x="3637636" y="2725452"/>
                    <a:pt x="2941174" y="2717431"/>
                  </a:cubicBezTo>
                  <a:lnTo>
                    <a:pt x="234633" y="2721372"/>
                  </a:lnTo>
                  <a:cubicBezTo>
                    <a:pt x="29323" y="2717431"/>
                    <a:pt x="-15720" y="2626405"/>
                    <a:pt x="4333" y="2471365"/>
                  </a:cubicBezTo>
                  <a:lnTo>
                    <a:pt x="258770" y="996629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pPr algn="l"/>
              <a:endParaRPr lang="en-US" sz="2400" b="1" dirty="0">
                <a:solidFill>
                  <a:schemeClr val="bg1"/>
                </a:solidFill>
                <a:latin typeface="Gilroy Bold" pitchFamily="2" charset="77"/>
              </a:endParaRP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E509ACB4-1290-234F-B0DA-A51DE2E0B25B}"/>
                </a:ext>
              </a:extLst>
            </p:cNvPr>
            <p:cNvSpPr/>
            <p:nvPr userDrawn="1"/>
          </p:nvSpPr>
          <p:spPr>
            <a:xfrm>
              <a:off x="1833266" y="3190310"/>
              <a:ext cx="3380396" cy="2097473"/>
            </a:xfrm>
            <a:custGeom>
              <a:avLst/>
              <a:gdLst>
                <a:gd name="connsiteX0" fmla="*/ 0 w 3965097"/>
                <a:gd name="connsiteY0" fmla="*/ 179062 h 2725036"/>
                <a:gd name="connsiteX1" fmla="*/ 179062 w 3965097"/>
                <a:gd name="connsiteY1" fmla="*/ 0 h 2725036"/>
                <a:gd name="connsiteX2" fmla="*/ 3786035 w 3965097"/>
                <a:gd name="connsiteY2" fmla="*/ 0 h 2725036"/>
                <a:gd name="connsiteX3" fmla="*/ 3965097 w 3965097"/>
                <a:gd name="connsiteY3" fmla="*/ 179062 h 2725036"/>
                <a:gd name="connsiteX4" fmla="*/ 3965097 w 3965097"/>
                <a:gd name="connsiteY4" fmla="*/ 2545974 h 2725036"/>
                <a:gd name="connsiteX5" fmla="*/ 3786035 w 3965097"/>
                <a:gd name="connsiteY5" fmla="*/ 2725036 h 2725036"/>
                <a:gd name="connsiteX6" fmla="*/ 179062 w 3965097"/>
                <a:gd name="connsiteY6" fmla="*/ 2725036 h 2725036"/>
                <a:gd name="connsiteX7" fmla="*/ 0 w 3965097"/>
                <a:gd name="connsiteY7" fmla="*/ 2545974 h 2725036"/>
                <a:gd name="connsiteX8" fmla="*/ 0 w 3965097"/>
                <a:gd name="connsiteY8" fmla="*/ 179062 h 2725036"/>
                <a:gd name="connsiteX0" fmla="*/ 7204 w 3972301"/>
                <a:gd name="connsiteY0" fmla="*/ 179062 h 2728977"/>
                <a:gd name="connsiteX1" fmla="*/ 186266 w 3972301"/>
                <a:gd name="connsiteY1" fmla="*/ 0 h 2728977"/>
                <a:gd name="connsiteX2" fmla="*/ 3793239 w 3972301"/>
                <a:gd name="connsiteY2" fmla="*/ 0 h 2728977"/>
                <a:gd name="connsiteX3" fmla="*/ 3972301 w 3972301"/>
                <a:gd name="connsiteY3" fmla="*/ 179062 h 2728977"/>
                <a:gd name="connsiteX4" fmla="*/ 3972301 w 3972301"/>
                <a:gd name="connsiteY4" fmla="*/ 2545974 h 2728977"/>
                <a:gd name="connsiteX5" fmla="*/ 3793239 w 3972301"/>
                <a:gd name="connsiteY5" fmla="*/ 2725036 h 2728977"/>
                <a:gd name="connsiteX6" fmla="*/ 68025 w 3972301"/>
                <a:gd name="connsiteY6" fmla="*/ 2728977 h 2728977"/>
                <a:gd name="connsiteX7" fmla="*/ 7204 w 3972301"/>
                <a:gd name="connsiteY7" fmla="*/ 2545974 h 2728977"/>
                <a:gd name="connsiteX8" fmla="*/ 7204 w 3972301"/>
                <a:gd name="connsiteY8" fmla="*/ 179062 h 2728977"/>
                <a:gd name="connsiteX0" fmla="*/ 169479 w 4134576"/>
                <a:gd name="connsiteY0" fmla="*/ 179062 h 2728977"/>
                <a:gd name="connsiteX1" fmla="*/ 348541 w 4134576"/>
                <a:gd name="connsiteY1" fmla="*/ 0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169479 w 4134576"/>
                <a:gd name="connsiteY8" fmla="*/ 179062 h 2728977"/>
                <a:gd name="connsiteX0" fmla="*/ 169479 w 4134576"/>
                <a:gd name="connsiteY0" fmla="*/ 179062 h 2728977"/>
                <a:gd name="connsiteX1" fmla="*/ 348541 w 4134576"/>
                <a:gd name="connsiteY1" fmla="*/ 0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169479 w 4134576"/>
                <a:gd name="connsiteY8" fmla="*/ 179062 h 2728977"/>
                <a:gd name="connsiteX0" fmla="*/ 169479 w 4134576"/>
                <a:gd name="connsiteY0" fmla="*/ 179062 h 2728977"/>
                <a:gd name="connsiteX1" fmla="*/ 927924 w 4134576"/>
                <a:gd name="connsiteY1" fmla="*/ 3941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169479 w 4134576"/>
                <a:gd name="connsiteY8" fmla="*/ 179062 h 2728977"/>
                <a:gd name="connsiteX0" fmla="*/ 764627 w 4134576"/>
                <a:gd name="connsiteY0" fmla="*/ 541669 h 2728977"/>
                <a:gd name="connsiteX1" fmla="*/ 927924 w 4134576"/>
                <a:gd name="connsiteY1" fmla="*/ 3941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764627 w 4134576"/>
                <a:gd name="connsiteY8" fmla="*/ 541669 h 2728977"/>
                <a:gd name="connsiteX0" fmla="*/ 279837 w 4134576"/>
                <a:gd name="connsiteY0" fmla="*/ 912159 h 2728977"/>
                <a:gd name="connsiteX1" fmla="*/ 927924 w 4134576"/>
                <a:gd name="connsiteY1" fmla="*/ 3941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279837 w 4134576"/>
                <a:gd name="connsiteY0" fmla="*/ 91215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279837 w 4134576"/>
                <a:gd name="connsiteY0" fmla="*/ 91215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279837 w 4134576"/>
                <a:gd name="connsiteY0" fmla="*/ 91215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79837 w 4134576"/>
                <a:gd name="connsiteY8" fmla="*/ 912159 h 2728977"/>
                <a:gd name="connsiteX0" fmla="*/ 336987 w 4134576"/>
                <a:gd name="connsiteY0" fmla="*/ 918509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336987 w 4134576"/>
                <a:gd name="connsiteY8" fmla="*/ 918509 h 2728977"/>
                <a:gd name="connsiteX0" fmla="*/ 254437 w 4134576"/>
                <a:gd name="connsiteY0" fmla="*/ 1004234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54437 w 4134576"/>
                <a:gd name="connsiteY8" fmla="*/ 1004234 h 2728977"/>
                <a:gd name="connsiteX0" fmla="*/ 254437 w 4134576"/>
                <a:gd name="connsiteY0" fmla="*/ 1004234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54437 w 4134576"/>
                <a:gd name="connsiteY8" fmla="*/ 1004234 h 2728977"/>
                <a:gd name="connsiteX0" fmla="*/ 254437 w 4134576"/>
                <a:gd name="connsiteY0" fmla="*/ 1004234 h 2728977"/>
                <a:gd name="connsiteX1" fmla="*/ 1412714 w 4134576"/>
                <a:gd name="connsiteY1" fmla="*/ 7882 h 2728977"/>
                <a:gd name="connsiteX2" fmla="*/ 3955514 w 4134576"/>
                <a:gd name="connsiteY2" fmla="*/ 0 h 2728977"/>
                <a:gd name="connsiteX3" fmla="*/ 4134576 w 4134576"/>
                <a:gd name="connsiteY3" fmla="*/ 179062 h 2728977"/>
                <a:gd name="connsiteX4" fmla="*/ 4134576 w 4134576"/>
                <a:gd name="connsiteY4" fmla="*/ 2545974 h 2728977"/>
                <a:gd name="connsiteX5" fmla="*/ 3955514 w 4134576"/>
                <a:gd name="connsiteY5" fmla="*/ 2725036 h 2728977"/>
                <a:gd name="connsiteX6" fmla="*/ 230300 w 4134576"/>
                <a:gd name="connsiteY6" fmla="*/ 2728977 h 2728977"/>
                <a:gd name="connsiteX7" fmla="*/ 0 w 4134576"/>
                <a:gd name="connsiteY7" fmla="*/ 2478970 h 2728977"/>
                <a:gd name="connsiteX8" fmla="*/ 254437 w 4134576"/>
                <a:gd name="connsiteY8" fmla="*/ 1004234 h 272897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4138909 w 4138909"/>
                <a:gd name="connsiteY4" fmla="*/ 2545974 h 2728977"/>
                <a:gd name="connsiteX5" fmla="*/ 3959847 w 4138909"/>
                <a:gd name="connsiteY5" fmla="*/ 2725036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138909"/>
                <a:gd name="connsiteY0" fmla="*/ 1004234 h 2729047"/>
                <a:gd name="connsiteX1" fmla="*/ 1417047 w 4138909"/>
                <a:gd name="connsiteY1" fmla="*/ 7882 h 2729047"/>
                <a:gd name="connsiteX2" fmla="*/ 3959847 w 4138909"/>
                <a:gd name="connsiteY2" fmla="*/ 0 h 2729047"/>
                <a:gd name="connsiteX3" fmla="*/ 4138909 w 4138909"/>
                <a:gd name="connsiteY3" fmla="*/ 179062 h 2729047"/>
                <a:gd name="connsiteX4" fmla="*/ 4138909 w 4138909"/>
                <a:gd name="connsiteY4" fmla="*/ 2545974 h 2729047"/>
                <a:gd name="connsiteX5" fmla="*/ 3145710 w 4138909"/>
                <a:gd name="connsiteY5" fmla="*/ 2729047 h 2729047"/>
                <a:gd name="connsiteX6" fmla="*/ 234633 w 4138909"/>
                <a:gd name="connsiteY6" fmla="*/ 2728977 h 2729047"/>
                <a:gd name="connsiteX7" fmla="*/ 4333 w 4138909"/>
                <a:gd name="connsiteY7" fmla="*/ 2478970 h 2729047"/>
                <a:gd name="connsiteX8" fmla="*/ 258770 w 4138909"/>
                <a:gd name="connsiteY8" fmla="*/ 1004234 h 2729047"/>
                <a:gd name="connsiteX0" fmla="*/ 258770 w 4138909"/>
                <a:gd name="connsiteY0" fmla="*/ 1004234 h 2729047"/>
                <a:gd name="connsiteX1" fmla="*/ 1417047 w 4138909"/>
                <a:gd name="connsiteY1" fmla="*/ 7882 h 2729047"/>
                <a:gd name="connsiteX2" fmla="*/ 3959847 w 4138909"/>
                <a:gd name="connsiteY2" fmla="*/ 0 h 2729047"/>
                <a:gd name="connsiteX3" fmla="*/ 4138909 w 4138909"/>
                <a:gd name="connsiteY3" fmla="*/ 179062 h 2729047"/>
                <a:gd name="connsiteX4" fmla="*/ 3982499 w 4138909"/>
                <a:gd name="connsiteY4" fmla="*/ 1848142 h 2729047"/>
                <a:gd name="connsiteX5" fmla="*/ 3145710 w 4138909"/>
                <a:gd name="connsiteY5" fmla="*/ 2729047 h 2729047"/>
                <a:gd name="connsiteX6" fmla="*/ 234633 w 4138909"/>
                <a:gd name="connsiteY6" fmla="*/ 2728977 h 2729047"/>
                <a:gd name="connsiteX7" fmla="*/ 4333 w 4138909"/>
                <a:gd name="connsiteY7" fmla="*/ 2478970 h 2729047"/>
                <a:gd name="connsiteX8" fmla="*/ 258770 w 4138909"/>
                <a:gd name="connsiteY8" fmla="*/ 1004234 h 2729047"/>
                <a:gd name="connsiteX0" fmla="*/ 258770 w 4138909"/>
                <a:gd name="connsiteY0" fmla="*/ 1004234 h 2733057"/>
                <a:gd name="connsiteX1" fmla="*/ 1417047 w 4138909"/>
                <a:gd name="connsiteY1" fmla="*/ 7882 h 2733057"/>
                <a:gd name="connsiteX2" fmla="*/ 3959847 w 4138909"/>
                <a:gd name="connsiteY2" fmla="*/ 0 h 2733057"/>
                <a:gd name="connsiteX3" fmla="*/ 4138909 w 4138909"/>
                <a:gd name="connsiteY3" fmla="*/ 179062 h 2733057"/>
                <a:gd name="connsiteX4" fmla="*/ 3982499 w 4138909"/>
                <a:gd name="connsiteY4" fmla="*/ 1848142 h 2733057"/>
                <a:gd name="connsiteX5" fmla="*/ 3025395 w 4138909"/>
                <a:gd name="connsiteY5" fmla="*/ 2733057 h 2733057"/>
                <a:gd name="connsiteX6" fmla="*/ 234633 w 4138909"/>
                <a:gd name="connsiteY6" fmla="*/ 2728977 h 2733057"/>
                <a:gd name="connsiteX7" fmla="*/ 4333 w 4138909"/>
                <a:gd name="connsiteY7" fmla="*/ 2478970 h 2733057"/>
                <a:gd name="connsiteX8" fmla="*/ 258770 w 4138909"/>
                <a:gd name="connsiteY8" fmla="*/ 1004234 h 273305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3982499 w 4138909"/>
                <a:gd name="connsiteY4" fmla="*/ 1848142 h 2728977"/>
                <a:gd name="connsiteX5" fmla="*/ 2989300 w 4138909"/>
                <a:gd name="connsiteY5" fmla="*/ 2664878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3982499 w 4138909"/>
                <a:gd name="connsiteY4" fmla="*/ 1848142 h 2728977"/>
                <a:gd name="connsiteX5" fmla="*/ 2941174 w 4138909"/>
                <a:gd name="connsiteY5" fmla="*/ 2725036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138909"/>
                <a:gd name="connsiteY0" fmla="*/ 1004234 h 2728977"/>
                <a:gd name="connsiteX1" fmla="*/ 1417047 w 4138909"/>
                <a:gd name="connsiteY1" fmla="*/ 7882 h 2728977"/>
                <a:gd name="connsiteX2" fmla="*/ 3959847 w 4138909"/>
                <a:gd name="connsiteY2" fmla="*/ 0 h 2728977"/>
                <a:gd name="connsiteX3" fmla="*/ 4138909 w 4138909"/>
                <a:gd name="connsiteY3" fmla="*/ 179062 h 2728977"/>
                <a:gd name="connsiteX4" fmla="*/ 4106825 w 4138909"/>
                <a:gd name="connsiteY4" fmla="*/ 1828090 h 2728977"/>
                <a:gd name="connsiteX5" fmla="*/ 2941174 w 4138909"/>
                <a:gd name="connsiteY5" fmla="*/ 2725036 h 2728977"/>
                <a:gd name="connsiteX6" fmla="*/ 234633 w 4138909"/>
                <a:gd name="connsiteY6" fmla="*/ 2728977 h 2728977"/>
                <a:gd name="connsiteX7" fmla="*/ 4333 w 4138909"/>
                <a:gd name="connsiteY7" fmla="*/ 2478970 h 2728977"/>
                <a:gd name="connsiteX8" fmla="*/ 258770 w 4138909"/>
                <a:gd name="connsiteY8" fmla="*/ 1004234 h 2728977"/>
                <a:gd name="connsiteX0" fmla="*/ 258770 w 4375530"/>
                <a:gd name="connsiteY0" fmla="*/ 1004234 h 2728977"/>
                <a:gd name="connsiteX1" fmla="*/ 1417047 w 4375530"/>
                <a:gd name="connsiteY1" fmla="*/ 7882 h 2728977"/>
                <a:gd name="connsiteX2" fmla="*/ 3959847 w 4375530"/>
                <a:gd name="connsiteY2" fmla="*/ 0 h 2728977"/>
                <a:gd name="connsiteX3" fmla="*/ 4375530 w 4375530"/>
                <a:gd name="connsiteY3" fmla="*/ 295368 h 2728977"/>
                <a:gd name="connsiteX4" fmla="*/ 4106825 w 4375530"/>
                <a:gd name="connsiteY4" fmla="*/ 1828090 h 2728977"/>
                <a:gd name="connsiteX5" fmla="*/ 2941174 w 4375530"/>
                <a:gd name="connsiteY5" fmla="*/ 2725036 h 2728977"/>
                <a:gd name="connsiteX6" fmla="*/ 234633 w 4375530"/>
                <a:gd name="connsiteY6" fmla="*/ 2728977 h 2728977"/>
                <a:gd name="connsiteX7" fmla="*/ 4333 w 4375530"/>
                <a:gd name="connsiteY7" fmla="*/ 2478970 h 2728977"/>
                <a:gd name="connsiteX8" fmla="*/ 258770 w 4375530"/>
                <a:gd name="connsiteY8" fmla="*/ 1004234 h 2728977"/>
                <a:gd name="connsiteX0" fmla="*/ 258770 w 4375530"/>
                <a:gd name="connsiteY0" fmla="*/ 996484 h 2721227"/>
                <a:gd name="connsiteX1" fmla="*/ 1417047 w 4375530"/>
                <a:gd name="connsiteY1" fmla="*/ 132 h 2721227"/>
                <a:gd name="connsiteX2" fmla="*/ 4120268 w 4375530"/>
                <a:gd name="connsiteY2" fmla="*/ 271 h 2721227"/>
                <a:gd name="connsiteX3" fmla="*/ 4375530 w 4375530"/>
                <a:gd name="connsiteY3" fmla="*/ 287618 h 2721227"/>
                <a:gd name="connsiteX4" fmla="*/ 4106825 w 4375530"/>
                <a:gd name="connsiteY4" fmla="*/ 1820340 h 2721227"/>
                <a:gd name="connsiteX5" fmla="*/ 2941174 w 4375530"/>
                <a:gd name="connsiteY5" fmla="*/ 2717286 h 2721227"/>
                <a:gd name="connsiteX6" fmla="*/ 234633 w 4375530"/>
                <a:gd name="connsiteY6" fmla="*/ 2721227 h 2721227"/>
                <a:gd name="connsiteX7" fmla="*/ 4333 w 4375530"/>
                <a:gd name="connsiteY7" fmla="*/ 2471220 h 2721227"/>
                <a:gd name="connsiteX8" fmla="*/ 258770 w 4375530"/>
                <a:gd name="connsiteY8" fmla="*/ 996484 h 2721227"/>
                <a:gd name="connsiteX0" fmla="*/ 258770 w 4375710"/>
                <a:gd name="connsiteY0" fmla="*/ 996484 h 2721227"/>
                <a:gd name="connsiteX1" fmla="*/ 1417047 w 4375710"/>
                <a:gd name="connsiteY1" fmla="*/ 132 h 2721227"/>
                <a:gd name="connsiteX2" fmla="*/ 4120268 w 4375710"/>
                <a:gd name="connsiteY2" fmla="*/ 271 h 2721227"/>
                <a:gd name="connsiteX3" fmla="*/ 4375530 w 4375710"/>
                <a:gd name="connsiteY3" fmla="*/ 287618 h 2721227"/>
                <a:gd name="connsiteX4" fmla="*/ 4106825 w 4375710"/>
                <a:gd name="connsiteY4" fmla="*/ 1820340 h 2721227"/>
                <a:gd name="connsiteX5" fmla="*/ 2941174 w 4375710"/>
                <a:gd name="connsiteY5" fmla="*/ 2717286 h 2721227"/>
                <a:gd name="connsiteX6" fmla="*/ 234633 w 4375710"/>
                <a:gd name="connsiteY6" fmla="*/ 2721227 h 2721227"/>
                <a:gd name="connsiteX7" fmla="*/ 4333 w 4375710"/>
                <a:gd name="connsiteY7" fmla="*/ 2471220 h 2721227"/>
                <a:gd name="connsiteX8" fmla="*/ 258770 w 4375710"/>
                <a:gd name="connsiteY8" fmla="*/ 996484 h 2721227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  <a:gd name="connsiteX0" fmla="*/ 258770 w 4385906"/>
                <a:gd name="connsiteY0" fmla="*/ 996629 h 2721372"/>
                <a:gd name="connsiteX1" fmla="*/ 1417047 w 4385906"/>
                <a:gd name="connsiteY1" fmla="*/ 277 h 2721372"/>
                <a:gd name="connsiteX2" fmla="*/ 4120268 w 4385906"/>
                <a:gd name="connsiteY2" fmla="*/ 416 h 2721372"/>
                <a:gd name="connsiteX3" fmla="*/ 4375530 w 4385906"/>
                <a:gd name="connsiteY3" fmla="*/ 287763 h 2721372"/>
                <a:gd name="connsiteX4" fmla="*/ 4106825 w 4385906"/>
                <a:gd name="connsiteY4" fmla="*/ 1820485 h 2721372"/>
                <a:gd name="connsiteX5" fmla="*/ 2941174 w 4385906"/>
                <a:gd name="connsiteY5" fmla="*/ 2717431 h 2721372"/>
                <a:gd name="connsiteX6" fmla="*/ 234633 w 4385906"/>
                <a:gd name="connsiteY6" fmla="*/ 2721372 h 2721372"/>
                <a:gd name="connsiteX7" fmla="*/ 4333 w 4385906"/>
                <a:gd name="connsiteY7" fmla="*/ 2471365 h 2721372"/>
                <a:gd name="connsiteX8" fmla="*/ 258770 w 4385906"/>
                <a:gd name="connsiteY8" fmla="*/ 996629 h 2721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5906" h="2721372">
                  <a:moveTo>
                    <a:pt x="258770" y="996629"/>
                  </a:moveTo>
                  <a:cubicBezTo>
                    <a:pt x="302892" y="761211"/>
                    <a:pt x="397733" y="-11437"/>
                    <a:pt x="1417047" y="277"/>
                  </a:cubicBezTo>
                  <a:lnTo>
                    <a:pt x="4120268" y="416"/>
                  </a:lnTo>
                  <a:cubicBezTo>
                    <a:pt x="4391614" y="-7605"/>
                    <a:pt x="4403604" y="100638"/>
                    <a:pt x="4375530" y="287763"/>
                  </a:cubicBezTo>
                  <a:lnTo>
                    <a:pt x="4106825" y="1820485"/>
                  </a:lnTo>
                  <a:cubicBezTo>
                    <a:pt x="3958436" y="2460798"/>
                    <a:pt x="3637636" y="2725452"/>
                    <a:pt x="2941174" y="2717431"/>
                  </a:cubicBezTo>
                  <a:lnTo>
                    <a:pt x="234633" y="2721372"/>
                  </a:lnTo>
                  <a:cubicBezTo>
                    <a:pt x="29323" y="2717431"/>
                    <a:pt x="-15720" y="2626405"/>
                    <a:pt x="4333" y="2471365"/>
                  </a:cubicBezTo>
                  <a:lnTo>
                    <a:pt x="258770" y="996629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pPr algn="l"/>
              <a:endParaRPr lang="en-US" sz="2400" b="1" dirty="0">
                <a:solidFill>
                  <a:schemeClr val="bg1"/>
                </a:solidFill>
                <a:latin typeface="Gilroy Bol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77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98B4-FF92-4C4B-818D-EDA44118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388420-3404-C14D-8B4B-863DBF3E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956" y="1892375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6ED586-40B0-6649-83B0-F1A10407407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38956" y="2182765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9F31E1-F0DD-FC4A-A249-13599FAA68A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352403" y="2847116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D4F652-041E-D045-83FF-A6851DA5061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352403" y="3137506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38B228-0E04-6240-9434-AC1902C49EE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352403" y="3801857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D4B570-C017-AB44-8877-2401261953E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352403" y="4092247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1BCE79-FE8D-FF4F-9DDF-B4B3898281E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352403" y="4756598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6085CA-E9DF-F446-9FDD-43B06D269EC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352403" y="5046988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21835D-AEF3-6F4B-A25E-7B6E44DA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47" y="356785"/>
            <a:ext cx="5242765" cy="97155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F03A79E-E7D1-BA4E-88EB-378154A704AA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45161" y="1855036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1745439-879B-894D-8504-A7956D11ADF7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758608" y="2809777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F5787A4-F66B-DE44-84A3-72CD84253359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758608" y="3764518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A2AEF8E-B0A0-8448-B676-D044699EC191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758608" y="4719259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64D2446D-5CDD-0542-B535-69237BE19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1304" y="6406292"/>
            <a:ext cx="935735" cy="266296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D0A60E9-1157-CD44-ACDD-60E6F4D4562E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732189" y="1892375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D3428DA-34F0-8B4C-918B-11CE2088E8EA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732189" y="2182765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442E9C1-FB08-9B47-A348-A21F1F3228C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745636" y="2847116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6AF0219-FB0F-F741-BCF4-EBAFE2F8C4D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745636" y="3137506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850B8EB-39F7-514D-83BD-F92239C4DC33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6745636" y="3801857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344840B-C449-A544-882B-61940FCA5076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6745636" y="4092247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1B08C50-BB9B-E248-971D-96AD98BB84AB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6745636" y="4756598"/>
            <a:ext cx="4442090" cy="372803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A1774BF-FCC4-C547-82DA-C5CE4131549F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6745636" y="5046988"/>
            <a:ext cx="4442090" cy="463735"/>
          </a:xfrm>
        </p:spPr>
        <p:txBody>
          <a:bodyPr lIns="0">
            <a:noAutofit/>
          </a:bodyPr>
          <a:lstStyle>
            <a:lvl1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1pPr>
            <a:lvl2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2pPr>
            <a:lvl3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3pPr>
            <a:lvl4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4pPr>
            <a:lvl5pPr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9152D28-DCC5-494D-A193-E4507CC1C9CF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6138394" y="1855036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BAD489E-7A75-4E4F-896B-E1B0DE236C07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6151841" y="2809777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15B00B5-C40B-AC47-AA09-D066B46151D0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6151841" y="3764518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21DA92A-AC6F-E146-A694-FD19698E6C43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6151841" y="4719259"/>
            <a:ext cx="704764" cy="372803"/>
          </a:xfrm>
        </p:spPr>
        <p:txBody>
          <a:bodyPr lIns="0">
            <a:noAutofit/>
          </a:bodyPr>
          <a:lstStyle>
            <a:lvl1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1pPr>
            <a:lvl2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2pPr>
            <a:lvl3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3pPr>
            <a:lvl4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4pPr>
            <a:lvl5pPr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Tx/>
              <a:buNone/>
              <a:defRPr sz="2400" b="1" i="0">
                <a:solidFill>
                  <a:schemeClr val="bg2"/>
                </a:solidFill>
                <a:latin typeface="Gilroy 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9A2AD6-F7BF-DE41-8934-79367EE229F6}"/>
              </a:ext>
            </a:extLst>
          </p:cNvPr>
          <p:cNvCxnSpPr>
            <a:cxnSpLocks/>
          </p:cNvCxnSpPr>
          <p:nvPr userDrawn="1"/>
        </p:nvCxnSpPr>
        <p:spPr>
          <a:xfrm>
            <a:off x="0" y="1590498"/>
            <a:ext cx="30431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43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62086-C412-D748-B37C-3D541AA8D229}"/>
              </a:ext>
            </a:extLst>
          </p:cNvPr>
          <p:cNvSpPr/>
          <p:nvPr userDrawn="1"/>
        </p:nvSpPr>
        <p:spPr>
          <a:xfrm>
            <a:off x="0" y="6240026"/>
            <a:ext cx="1436914" cy="617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E0B1E-6134-0444-BD2D-EADD57FDD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5505" y="2172608"/>
            <a:ext cx="6806993" cy="1475511"/>
          </a:xfrm>
        </p:spPr>
        <p:txBody>
          <a:bodyPr lIns="90000" bIns="0" anchor="b"/>
          <a:lstStyle>
            <a:lvl1pPr algn="l">
              <a:lnSpc>
                <a:spcPts val="5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3A444-523A-DB46-B58B-53E0BC0B9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5505" y="3648120"/>
            <a:ext cx="6806993" cy="112222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Gilroy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FF86D-1B65-C34A-83C7-1C9129B8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6B5EF-246F-E94A-BD2A-989BB4F586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9499" y="2189169"/>
            <a:ext cx="2922086" cy="2410691"/>
          </a:xfrm>
        </p:spPr>
        <p:txBody>
          <a:bodyPr anchor="ctr" anchorCtr="0">
            <a:noAutofit/>
          </a:bodyPr>
          <a:lstStyle>
            <a:lvl1pPr marL="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1pPr>
            <a:lvl2pPr marL="4572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2pPr>
            <a:lvl3pPr marL="9144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3pPr>
            <a:lvl4pPr marL="13716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4pPr>
            <a:lvl5pPr marL="1828800" indent="0" algn="r">
              <a:buFontTx/>
              <a:buNone/>
              <a:defRPr sz="20000" b="1" i="0">
                <a:solidFill>
                  <a:schemeClr val="accent1"/>
                </a:solidFill>
                <a:latin typeface="Gilroy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68D6D5-B1A9-514E-A701-FC7D2B6867D9}"/>
              </a:ext>
            </a:extLst>
          </p:cNvPr>
          <p:cNvCxnSpPr>
            <a:cxnSpLocks/>
          </p:cNvCxnSpPr>
          <p:nvPr userDrawn="1"/>
        </p:nvCxnSpPr>
        <p:spPr>
          <a:xfrm>
            <a:off x="4098599" y="2369321"/>
            <a:ext cx="0" cy="199537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B853F8CF-F1A3-B242-AC55-7ABFF619D2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1304" y="6407379"/>
            <a:ext cx="936188" cy="2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2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B0A919B2-D1C3-7149-9906-89FFE2726A3E}"/>
              </a:ext>
            </a:extLst>
          </p:cNvPr>
          <p:cNvSpPr/>
          <p:nvPr userDrawn="1"/>
        </p:nvSpPr>
        <p:spPr>
          <a:xfrm>
            <a:off x="11279566" y="6200775"/>
            <a:ext cx="924613" cy="667494"/>
          </a:xfrm>
          <a:custGeom>
            <a:avLst/>
            <a:gdLst>
              <a:gd name="connsiteX0" fmla="*/ 0 w 3965097"/>
              <a:gd name="connsiteY0" fmla="*/ 179062 h 2725036"/>
              <a:gd name="connsiteX1" fmla="*/ 179062 w 3965097"/>
              <a:gd name="connsiteY1" fmla="*/ 0 h 2725036"/>
              <a:gd name="connsiteX2" fmla="*/ 3786035 w 3965097"/>
              <a:gd name="connsiteY2" fmla="*/ 0 h 2725036"/>
              <a:gd name="connsiteX3" fmla="*/ 3965097 w 3965097"/>
              <a:gd name="connsiteY3" fmla="*/ 179062 h 2725036"/>
              <a:gd name="connsiteX4" fmla="*/ 3965097 w 3965097"/>
              <a:gd name="connsiteY4" fmla="*/ 2545974 h 2725036"/>
              <a:gd name="connsiteX5" fmla="*/ 3786035 w 3965097"/>
              <a:gd name="connsiteY5" fmla="*/ 2725036 h 2725036"/>
              <a:gd name="connsiteX6" fmla="*/ 179062 w 3965097"/>
              <a:gd name="connsiteY6" fmla="*/ 2725036 h 2725036"/>
              <a:gd name="connsiteX7" fmla="*/ 0 w 3965097"/>
              <a:gd name="connsiteY7" fmla="*/ 2545974 h 2725036"/>
              <a:gd name="connsiteX8" fmla="*/ 0 w 3965097"/>
              <a:gd name="connsiteY8" fmla="*/ 179062 h 2725036"/>
              <a:gd name="connsiteX0" fmla="*/ 7204 w 3972301"/>
              <a:gd name="connsiteY0" fmla="*/ 179062 h 2728977"/>
              <a:gd name="connsiteX1" fmla="*/ 186266 w 3972301"/>
              <a:gd name="connsiteY1" fmla="*/ 0 h 2728977"/>
              <a:gd name="connsiteX2" fmla="*/ 3793239 w 3972301"/>
              <a:gd name="connsiteY2" fmla="*/ 0 h 2728977"/>
              <a:gd name="connsiteX3" fmla="*/ 3972301 w 3972301"/>
              <a:gd name="connsiteY3" fmla="*/ 179062 h 2728977"/>
              <a:gd name="connsiteX4" fmla="*/ 3972301 w 3972301"/>
              <a:gd name="connsiteY4" fmla="*/ 2545974 h 2728977"/>
              <a:gd name="connsiteX5" fmla="*/ 3793239 w 3972301"/>
              <a:gd name="connsiteY5" fmla="*/ 2725036 h 2728977"/>
              <a:gd name="connsiteX6" fmla="*/ 68025 w 3972301"/>
              <a:gd name="connsiteY6" fmla="*/ 2728977 h 2728977"/>
              <a:gd name="connsiteX7" fmla="*/ 7204 w 3972301"/>
              <a:gd name="connsiteY7" fmla="*/ 2545974 h 2728977"/>
              <a:gd name="connsiteX8" fmla="*/ 7204 w 3972301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348541 w 4134576"/>
              <a:gd name="connsiteY1" fmla="*/ 0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169479 w 4134576"/>
              <a:gd name="connsiteY0" fmla="*/ 179062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169479 w 4134576"/>
              <a:gd name="connsiteY8" fmla="*/ 179062 h 2728977"/>
              <a:gd name="connsiteX0" fmla="*/ 764627 w 4134576"/>
              <a:gd name="connsiteY0" fmla="*/ 54166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764627 w 4134576"/>
              <a:gd name="connsiteY8" fmla="*/ 541669 h 2728977"/>
              <a:gd name="connsiteX0" fmla="*/ 279837 w 4134576"/>
              <a:gd name="connsiteY0" fmla="*/ 912159 h 2728977"/>
              <a:gd name="connsiteX1" fmla="*/ 927924 w 4134576"/>
              <a:gd name="connsiteY1" fmla="*/ 3941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279837 w 4134576"/>
              <a:gd name="connsiteY0" fmla="*/ 91215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79837 w 4134576"/>
              <a:gd name="connsiteY8" fmla="*/ 912159 h 2728977"/>
              <a:gd name="connsiteX0" fmla="*/ 336987 w 4134576"/>
              <a:gd name="connsiteY0" fmla="*/ 918509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336987 w 4134576"/>
              <a:gd name="connsiteY8" fmla="*/ 918509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4437 w 4134576"/>
              <a:gd name="connsiteY0" fmla="*/ 1004234 h 2728977"/>
              <a:gd name="connsiteX1" fmla="*/ 1412714 w 4134576"/>
              <a:gd name="connsiteY1" fmla="*/ 7882 h 2728977"/>
              <a:gd name="connsiteX2" fmla="*/ 3955514 w 4134576"/>
              <a:gd name="connsiteY2" fmla="*/ 0 h 2728977"/>
              <a:gd name="connsiteX3" fmla="*/ 4134576 w 4134576"/>
              <a:gd name="connsiteY3" fmla="*/ 179062 h 2728977"/>
              <a:gd name="connsiteX4" fmla="*/ 4134576 w 4134576"/>
              <a:gd name="connsiteY4" fmla="*/ 2545974 h 2728977"/>
              <a:gd name="connsiteX5" fmla="*/ 3955514 w 4134576"/>
              <a:gd name="connsiteY5" fmla="*/ 2725036 h 2728977"/>
              <a:gd name="connsiteX6" fmla="*/ 230300 w 4134576"/>
              <a:gd name="connsiteY6" fmla="*/ 2728977 h 2728977"/>
              <a:gd name="connsiteX7" fmla="*/ 0 w 4134576"/>
              <a:gd name="connsiteY7" fmla="*/ 2478970 h 2728977"/>
              <a:gd name="connsiteX8" fmla="*/ 254437 w 4134576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38909 w 4138909"/>
              <a:gd name="connsiteY4" fmla="*/ 2545974 h 2728977"/>
              <a:gd name="connsiteX5" fmla="*/ 3959847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4138909 w 4138909"/>
              <a:gd name="connsiteY4" fmla="*/ 2545974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29047"/>
              <a:gd name="connsiteX1" fmla="*/ 1417047 w 4138909"/>
              <a:gd name="connsiteY1" fmla="*/ 7882 h 2729047"/>
              <a:gd name="connsiteX2" fmla="*/ 3959847 w 4138909"/>
              <a:gd name="connsiteY2" fmla="*/ 0 h 2729047"/>
              <a:gd name="connsiteX3" fmla="*/ 4138909 w 4138909"/>
              <a:gd name="connsiteY3" fmla="*/ 179062 h 2729047"/>
              <a:gd name="connsiteX4" fmla="*/ 3982499 w 4138909"/>
              <a:gd name="connsiteY4" fmla="*/ 1848142 h 2729047"/>
              <a:gd name="connsiteX5" fmla="*/ 3145710 w 4138909"/>
              <a:gd name="connsiteY5" fmla="*/ 2729047 h 2729047"/>
              <a:gd name="connsiteX6" fmla="*/ 234633 w 4138909"/>
              <a:gd name="connsiteY6" fmla="*/ 2728977 h 2729047"/>
              <a:gd name="connsiteX7" fmla="*/ 4333 w 4138909"/>
              <a:gd name="connsiteY7" fmla="*/ 2478970 h 2729047"/>
              <a:gd name="connsiteX8" fmla="*/ 258770 w 4138909"/>
              <a:gd name="connsiteY8" fmla="*/ 1004234 h 2729047"/>
              <a:gd name="connsiteX0" fmla="*/ 258770 w 4138909"/>
              <a:gd name="connsiteY0" fmla="*/ 1004234 h 2733057"/>
              <a:gd name="connsiteX1" fmla="*/ 1417047 w 4138909"/>
              <a:gd name="connsiteY1" fmla="*/ 7882 h 2733057"/>
              <a:gd name="connsiteX2" fmla="*/ 3959847 w 4138909"/>
              <a:gd name="connsiteY2" fmla="*/ 0 h 2733057"/>
              <a:gd name="connsiteX3" fmla="*/ 4138909 w 4138909"/>
              <a:gd name="connsiteY3" fmla="*/ 179062 h 2733057"/>
              <a:gd name="connsiteX4" fmla="*/ 3982499 w 4138909"/>
              <a:gd name="connsiteY4" fmla="*/ 1848142 h 2733057"/>
              <a:gd name="connsiteX5" fmla="*/ 3025395 w 4138909"/>
              <a:gd name="connsiteY5" fmla="*/ 2733057 h 2733057"/>
              <a:gd name="connsiteX6" fmla="*/ 234633 w 4138909"/>
              <a:gd name="connsiteY6" fmla="*/ 2728977 h 2733057"/>
              <a:gd name="connsiteX7" fmla="*/ 4333 w 4138909"/>
              <a:gd name="connsiteY7" fmla="*/ 2478970 h 2733057"/>
              <a:gd name="connsiteX8" fmla="*/ 258770 w 4138909"/>
              <a:gd name="connsiteY8" fmla="*/ 1004234 h 273305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89300 w 4138909"/>
              <a:gd name="connsiteY5" fmla="*/ 2664878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3982499 w 4138909"/>
              <a:gd name="connsiteY4" fmla="*/ 1848142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138909"/>
              <a:gd name="connsiteY0" fmla="*/ 1004234 h 2728977"/>
              <a:gd name="connsiteX1" fmla="*/ 1417047 w 4138909"/>
              <a:gd name="connsiteY1" fmla="*/ 7882 h 2728977"/>
              <a:gd name="connsiteX2" fmla="*/ 3959847 w 4138909"/>
              <a:gd name="connsiteY2" fmla="*/ 0 h 2728977"/>
              <a:gd name="connsiteX3" fmla="*/ 4138909 w 4138909"/>
              <a:gd name="connsiteY3" fmla="*/ 179062 h 2728977"/>
              <a:gd name="connsiteX4" fmla="*/ 4106825 w 4138909"/>
              <a:gd name="connsiteY4" fmla="*/ 1828090 h 2728977"/>
              <a:gd name="connsiteX5" fmla="*/ 2941174 w 4138909"/>
              <a:gd name="connsiteY5" fmla="*/ 2725036 h 2728977"/>
              <a:gd name="connsiteX6" fmla="*/ 234633 w 4138909"/>
              <a:gd name="connsiteY6" fmla="*/ 2728977 h 2728977"/>
              <a:gd name="connsiteX7" fmla="*/ 4333 w 4138909"/>
              <a:gd name="connsiteY7" fmla="*/ 2478970 h 2728977"/>
              <a:gd name="connsiteX8" fmla="*/ 258770 w 4138909"/>
              <a:gd name="connsiteY8" fmla="*/ 1004234 h 2728977"/>
              <a:gd name="connsiteX0" fmla="*/ 258770 w 4375530"/>
              <a:gd name="connsiteY0" fmla="*/ 1004234 h 2728977"/>
              <a:gd name="connsiteX1" fmla="*/ 1417047 w 4375530"/>
              <a:gd name="connsiteY1" fmla="*/ 7882 h 2728977"/>
              <a:gd name="connsiteX2" fmla="*/ 3959847 w 4375530"/>
              <a:gd name="connsiteY2" fmla="*/ 0 h 2728977"/>
              <a:gd name="connsiteX3" fmla="*/ 4375530 w 4375530"/>
              <a:gd name="connsiteY3" fmla="*/ 295368 h 2728977"/>
              <a:gd name="connsiteX4" fmla="*/ 4106825 w 4375530"/>
              <a:gd name="connsiteY4" fmla="*/ 1828090 h 2728977"/>
              <a:gd name="connsiteX5" fmla="*/ 2941174 w 4375530"/>
              <a:gd name="connsiteY5" fmla="*/ 2725036 h 2728977"/>
              <a:gd name="connsiteX6" fmla="*/ 234633 w 4375530"/>
              <a:gd name="connsiteY6" fmla="*/ 2728977 h 2728977"/>
              <a:gd name="connsiteX7" fmla="*/ 4333 w 4375530"/>
              <a:gd name="connsiteY7" fmla="*/ 2478970 h 2728977"/>
              <a:gd name="connsiteX8" fmla="*/ 258770 w 4375530"/>
              <a:gd name="connsiteY8" fmla="*/ 1004234 h 2728977"/>
              <a:gd name="connsiteX0" fmla="*/ 258770 w 4375530"/>
              <a:gd name="connsiteY0" fmla="*/ 996484 h 2721227"/>
              <a:gd name="connsiteX1" fmla="*/ 1417047 w 4375530"/>
              <a:gd name="connsiteY1" fmla="*/ 132 h 2721227"/>
              <a:gd name="connsiteX2" fmla="*/ 4120268 w 4375530"/>
              <a:gd name="connsiteY2" fmla="*/ 271 h 2721227"/>
              <a:gd name="connsiteX3" fmla="*/ 4375530 w 4375530"/>
              <a:gd name="connsiteY3" fmla="*/ 287618 h 2721227"/>
              <a:gd name="connsiteX4" fmla="*/ 4106825 w 4375530"/>
              <a:gd name="connsiteY4" fmla="*/ 1820340 h 2721227"/>
              <a:gd name="connsiteX5" fmla="*/ 2941174 w 4375530"/>
              <a:gd name="connsiteY5" fmla="*/ 2717286 h 2721227"/>
              <a:gd name="connsiteX6" fmla="*/ 234633 w 4375530"/>
              <a:gd name="connsiteY6" fmla="*/ 2721227 h 2721227"/>
              <a:gd name="connsiteX7" fmla="*/ 4333 w 4375530"/>
              <a:gd name="connsiteY7" fmla="*/ 2471220 h 2721227"/>
              <a:gd name="connsiteX8" fmla="*/ 258770 w 4375530"/>
              <a:gd name="connsiteY8" fmla="*/ 996484 h 2721227"/>
              <a:gd name="connsiteX0" fmla="*/ 258770 w 4375710"/>
              <a:gd name="connsiteY0" fmla="*/ 996484 h 2721227"/>
              <a:gd name="connsiteX1" fmla="*/ 1417047 w 4375710"/>
              <a:gd name="connsiteY1" fmla="*/ 132 h 2721227"/>
              <a:gd name="connsiteX2" fmla="*/ 4120268 w 4375710"/>
              <a:gd name="connsiteY2" fmla="*/ 271 h 2721227"/>
              <a:gd name="connsiteX3" fmla="*/ 4375530 w 4375710"/>
              <a:gd name="connsiteY3" fmla="*/ 287618 h 2721227"/>
              <a:gd name="connsiteX4" fmla="*/ 4106825 w 4375710"/>
              <a:gd name="connsiteY4" fmla="*/ 1820340 h 2721227"/>
              <a:gd name="connsiteX5" fmla="*/ 2941174 w 4375710"/>
              <a:gd name="connsiteY5" fmla="*/ 2717286 h 2721227"/>
              <a:gd name="connsiteX6" fmla="*/ 234633 w 4375710"/>
              <a:gd name="connsiteY6" fmla="*/ 2721227 h 2721227"/>
              <a:gd name="connsiteX7" fmla="*/ 4333 w 4375710"/>
              <a:gd name="connsiteY7" fmla="*/ 2471220 h 2721227"/>
              <a:gd name="connsiteX8" fmla="*/ 258770 w 4375710"/>
              <a:gd name="connsiteY8" fmla="*/ 996484 h 2721227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4106825 w 4385906"/>
              <a:gd name="connsiteY4" fmla="*/ 1820485 h 2721372"/>
              <a:gd name="connsiteX5" fmla="*/ 2941174 w 4385906"/>
              <a:gd name="connsiteY5" fmla="*/ 2717431 h 2721372"/>
              <a:gd name="connsiteX6" fmla="*/ 234633 w 4385906"/>
              <a:gd name="connsiteY6" fmla="*/ 2721372 h 2721372"/>
              <a:gd name="connsiteX7" fmla="*/ 4333 w 4385906"/>
              <a:gd name="connsiteY7" fmla="*/ 2471365 h 2721372"/>
              <a:gd name="connsiteX8" fmla="*/ 258770 w 4385906"/>
              <a:gd name="connsiteY8" fmla="*/ 996629 h 2721372"/>
              <a:gd name="connsiteX0" fmla="*/ 258770 w 4385906"/>
              <a:gd name="connsiteY0" fmla="*/ 996629 h 2721372"/>
              <a:gd name="connsiteX1" fmla="*/ 1417047 w 4385906"/>
              <a:gd name="connsiteY1" fmla="*/ 277 h 2721372"/>
              <a:gd name="connsiteX2" fmla="*/ 4120268 w 4385906"/>
              <a:gd name="connsiteY2" fmla="*/ 416 h 2721372"/>
              <a:gd name="connsiteX3" fmla="*/ 4375530 w 4385906"/>
              <a:gd name="connsiteY3" fmla="*/ 287763 h 2721372"/>
              <a:gd name="connsiteX4" fmla="*/ 2941174 w 4385906"/>
              <a:gd name="connsiteY4" fmla="*/ 2717431 h 2721372"/>
              <a:gd name="connsiteX5" fmla="*/ 234633 w 4385906"/>
              <a:gd name="connsiteY5" fmla="*/ 2721372 h 2721372"/>
              <a:gd name="connsiteX6" fmla="*/ 4333 w 4385906"/>
              <a:gd name="connsiteY6" fmla="*/ 2471365 h 2721372"/>
              <a:gd name="connsiteX7" fmla="*/ 258770 w 4385906"/>
              <a:gd name="connsiteY7" fmla="*/ 996629 h 2721372"/>
              <a:gd name="connsiteX0" fmla="*/ 258770 w 4169231"/>
              <a:gd name="connsiteY0" fmla="*/ 996485 h 2721228"/>
              <a:gd name="connsiteX1" fmla="*/ 1417047 w 4169231"/>
              <a:gd name="connsiteY1" fmla="*/ 133 h 2721228"/>
              <a:gd name="connsiteX2" fmla="*/ 4120268 w 4169231"/>
              <a:gd name="connsiteY2" fmla="*/ 272 h 2721228"/>
              <a:gd name="connsiteX3" fmla="*/ 2941174 w 4169231"/>
              <a:gd name="connsiteY3" fmla="*/ 2717287 h 2721228"/>
              <a:gd name="connsiteX4" fmla="*/ 234633 w 4169231"/>
              <a:gd name="connsiteY4" fmla="*/ 2721228 h 2721228"/>
              <a:gd name="connsiteX5" fmla="*/ 4333 w 4169231"/>
              <a:gd name="connsiteY5" fmla="*/ 2471221 h 2721228"/>
              <a:gd name="connsiteX6" fmla="*/ 258770 w 4169231"/>
              <a:gd name="connsiteY6" fmla="*/ 996485 h 2721228"/>
              <a:gd name="connsiteX0" fmla="*/ 258770 w 4120503"/>
              <a:gd name="connsiteY0" fmla="*/ 996485 h 2721228"/>
              <a:gd name="connsiteX1" fmla="*/ 1417047 w 4120503"/>
              <a:gd name="connsiteY1" fmla="*/ 133 h 2721228"/>
              <a:gd name="connsiteX2" fmla="*/ 4120268 w 4120503"/>
              <a:gd name="connsiteY2" fmla="*/ 272 h 2721228"/>
              <a:gd name="connsiteX3" fmla="*/ 2941174 w 4120503"/>
              <a:gd name="connsiteY3" fmla="*/ 2717287 h 2721228"/>
              <a:gd name="connsiteX4" fmla="*/ 234633 w 4120503"/>
              <a:gd name="connsiteY4" fmla="*/ 2721228 h 2721228"/>
              <a:gd name="connsiteX5" fmla="*/ 4333 w 4120503"/>
              <a:gd name="connsiteY5" fmla="*/ 2471221 h 2721228"/>
              <a:gd name="connsiteX6" fmla="*/ 258770 w 4120503"/>
              <a:gd name="connsiteY6" fmla="*/ 996485 h 2721228"/>
              <a:gd name="connsiteX0" fmla="*/ 258770 w 4120375"/>
              <a:gd name="connsiteY0" fmla="*/ 996485 h 2721228"/>
              <a:gd name="connsiteX1" fmla="*/ 1417047 w 4120375"/>
              <a:gd name="connsiteY1" fmla="*/ 133 h 2721228"/>
              <a:gd name="connsiteX2" fmla="*/ 4120268 w 4120375"/>
              <a:gd name="connsiteY2" fmla="*/ 272 h 2721228"/>
              <a:gd name="connsiteX3" fmla="*/ 2941174 w 4120375"/>
              <a:gd name="connsiteY3" fmla="*/ 2717287 h 2721228"/>
              <a:gd name="connsiteX4" fmla="*/ 234633 w 4120375"/>
              <a:gd name="connsiteY4" fmla="*/ 2721228 h 2721228"/>
              <a:gd name="connsiteX5" fmla="*/ 4333 w 4120375"/>
              <a:gd name="connsiteY5" fmla="*/ 2471221 h 2721228"/>
              <a:gd name="connsiteX6" fmla="*/ 258770 w 4120375"/>
              <a:gd name="connsiteY6" fmla="*/ 996485 h 2721228"/>
              <a:gd name="connsiteX0" fmla="*/ 258770 w 3360197"/>
              <a:gd name="connsiteY0" fmla="*/ 1008886 h 2733629"/>
              <a:gd name="connsiteX1" fmla="*/ 1417047 w 3360197"/>
              <a:gd name="connsiteY1" fmla="*/ 12534 h 2733629"/>
              <a:gd name="connsiteX2" fmla="*/ 3359898 w 3360197"/>
              <a:gd name="connsiteY2" fmla="*/ 0 h 2733629"/>
              <a:gd name="connsiteX3" fmla="*/ 2941174 w 3360197"/>
              <a:gd name="connsiteY3" fmla="*/ 2729688 h 2733629"/>
              <a:gd name="connsiteX4" fmla="*/ 234633 w 3360197"/>
              <a:gd name="connsiteY4" fmla="*/ 2733629 h 2733629"/>
              <a:gd name="connsiteX5" fmla="*/ 4333 w 3360197"/>
              <a:gd name="connsiteY5" fmla="*/ 2483622 h 2733629"/>
              <a:gd name="connsiteX6" fmla="*/ 258770 w 3360197"/>
              <a:gd name="connsiteY6" fmla="*/ 1008886 h 2733629"/>
              <a:gd name="connsiteX0" fmla="*/ 258770 w 3365937"/>
              <a:gd name="connsiteY0" fmla="*/ 1008886 h 2755099"/>
              <a:gd name="connsiteX1" fmla="*/ 1417047 w 3365937"/>
              <a:gd name="connsiteY1" fmla="*/ 12534 h 2755099"/>
              <a:gd name="connsiteX2" fmla="*/ 3359898 w 3365937"/>
              <a:gd name="connsiteY2" fmla="*/ 0 h 2755099"/>
              <a:gd name="connsiteX3" fmla="*/ 3359379 w 3365937"/>
              <a:gd name="connsiteY3" fmla="*/ 2755035 h 2755099"/>
              <a:gd name="connsiteX4" fmla="*/ 234633 w 3365937"/>
              <a:gd name="connsiteY4" fmla="*/ 2733629 h 2755099"/>
              <a:gd name="connsiteX5" fmla="*/ 4333 w 3365937"/>
              <a:gd name="connsiteY5" fmla="*/ 2483622 h 2755099"/>
              <a:gd name="connsiteX6" fmla="*/ 258770 w 3365937"/>
              <a:gd name="connsiteY6" fmla="*/ 1008886 h 2755099"/>
              <a:gd name="connsiteX0" fmla="*/ 258770 w 3365937"/>
              <a:gd name="connsiteY0" fmla="*/ 1008886 h 2756212"/>
              <a:gd name="connsiteX1" fmla="*/ 1417047 w 3365937"/>
              <a:gd name="connsiteY1" fmla="*/ 12534 h 2756212"/>
              <a:gd name="connsiteX2" fmla="*/ 3359898 w 3365937"/>
              <a:gd name="connsiteY2" fmla="*/ 0 h 2756212"/>
              <a:gd name="connsiteX3" fmla="*/ 3359379 w 3365937"/>
              <a:gd name="connsiteY3" fmla="*/ 2755035 h 2756212"/>
              <a:gd name="connsiteX4" fmla="*/ 234633 w 3365937"/>
              <a:gd name="connsiteY4" fmla="*/ 2756212 h 2756212"/>
              <a:gd name="connsiteX5" fmla="*/ 4333 w 3365937"/>
              <a:gd name="connsiteY5" fmla="*/ 2483622 h 2756212"/>
              <a:gd name="connsiteX6" fmla="*/ 258770 w 3365937"/>
              <a:gd name="connsiteY6" fmla="*/ 1008886 h 2756212"/>
              <a:gd name="connsiteX0" fmla="*/ 258770 w 3361237"/>
              <a:gd name="connsiteY0" fmla="*/ 1008886 h 2756212"/>
              <a:gd name="connsiteX1" fmla="*/ 1417047 w 3361237"/>
              <a:gd name="connsiteY1" fmla="*/ 12534 h 2756212"/>
              <a:gd name="connsiteX2" fmla="*/ 3359898 w 3361237"/>
              <a:gd name="connsiteY2" fmla="*/ 0 h 2756212"/>
              <a:gd name="connsiteX3" fmla="*/ 3282596 w 3361237"/>
              <a:gd name="connsiteY3" fmla="*/ 2696319 h 2756212"/>
              <a:gd name="connsiteX4" fmla="*/ 234633 w 3361237"/>
              <a:gd name="connsiteY4" fmla="*/ 2756212 h 2756212"/>
              <a:gd name="connsiteX5" fmla="*/ 4333 w 3361237"/>
              <a:gd name="connsiteY5" fmla="*/ 2483622 h 2756212"/>
              <a:gd name="connsiteX6" fmla="*/ 258770 w 3361237"/>
              <a:gd name="connsiteY6" fmla="*/ 1008886 h 2756212"/>
              <a:gd name="connsiteX0" fmla="*/ 258770 w 3367439"/>
              <a:gd name="connsiteY0" fmla="*/ 1008886 h 2759615"/>
              <a:gd name="connsiteX1" fmla="*/ 1417047 w 3367439"/>
              <a:gd name="connsiteY1" fmla="*/ 12534 h 2759615"/>
              <a:gd name="connsiteX2" fmla="*/ 3359898 w 3367439"/>
              <a:gd name="connsiteY2" fmla="*/ 0 h 2759615"/>
              <a:gd name="connsiteX3" fmla="*/ 3363895 w 3367439"/>
              <a:gd name="connsiteY3" fmla="*/ 2759551 h 2759615"/>
              <a:gd name="connsiteX4" fmla="*/ 234633 w 3367439"/>
              <a:gd name="connsiteY4" fmla="*/ 2756212 h 2759615"/>
              <a:gd name="connsiteX5" fmla="*/ 4333 w 3367439"/>
              <a:gd name="connsiteY5" fmla="*/ 2483622 h 2759615"/>
              <a:gd name="connsiteX6" fmla="*/ 258770 w 3367439"/>
              <a:gd name="connsiteY6" fmla="*/ 1008886 h 2759615"/>
              <a:gd name="connsiteX0" fmla="*/ 258770 w 3364006"/>
              <a:gd name="connsiteY0" fmla="*/ 996484 h 2747213"/>
              <a:gd name="connsiteX1" fmla="*/ 1417047 w 3364006"/>
              <a:gd name="connsiteY1" fmla="*/ 132 h 2747213"/>
              <a:gd name="connsiteX2" fmla="*/ 3341832 w 3364006"/>
              <a:gd name="connsiteY2" fmla="*/ 10181 h 2747213"/>
              <a:gd name="connsiteX3" fmla="*/ 3363895 w 3364006"/>
              <a:gd name="connsiteY3" fmla="*/ 2747149 h 2747213"/>
              <a:gd name="connsiteX4" fmla="*/ 234633 w 3364006"/>
              <a:gd name="connsiteY4" fmla="*/ 2743810 h 2747213"/>
              <a:gd name="connsiteX5" fmla="*/ 4333 w 3364006"/>
              <a:gd name="connsiteY5" fmla="*/ 2471220 h 2747213"/>
              <a:gd name="connsiteX6" fmla="*/ 258770 w 3364006"/>
              <a:gd name="connsiteY6" fmla="*/ 996484 h 2747213"/>
              <a:gd name="connsiteX0" fmla="*/ 258770 w 3373952"/>
              <a:gd name="connsiteY0" fmla="*/ 1004370 h 2755099"/>
              <a:gd name="connsiteX1" fmla="*/ 1417047 w 3373952"/>
              <a:gd name="connsiteY1" fmla="*/ 8018 h 2755099"/>
              <a:gd name="connsiteX2" fmla="*/ 3368932 w 3373952"/>
              <a:gd name="connsiteY2" fmla="*/ 0 h 2755099"/>
              <a:gd name="connsiteX3" fmla="*/ 3363895 w 3373952"/>
              <a:gd name="connsiteY3" fmla="*/ 2755035 h 2755099"/>
              <a:gd name="connsiteX4" fmla="*/ 234633 w 3373952"/>
              <a:gd name="connsiteY4" fmla="*/ 2751696 h 2755099"/>
              <a:gd name="connsiteX5" fmla="*/ 4333 w 3373952"/>
              <a:gd name="connsiteY5" fmla="*/ 2479106 h 2755099"/>
              <a:gd name="connsiteX6" fmla="*/ 258770 w 3373952"/>
              <a:gd name="connsiteY6" fmla="*/ 1004370 h 275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3952" h="2755099">
                <a:moveTo>
                  <a:pt x="258770" y="1004370"/>
                </a:moveTo>
                <a:cubicBezTo>
                  <a:pt x="302892" y="768952"/>
                  <a:pt x="397733" y="-3696"/>
                  <a:pt x="1417047" y="8018"/>
                </a:cubicBezTo>
                <a:lnTo>
                  <a:pt x="3368932" y="0"/>
                </a:lnTo>
                <a:cubicBezTo>
                  <a:pt x="3382172" y="9311"/>
                  <a:pt x="3365186" y="2770435"/>
                  <a:pt x="3363895" y="2755035"/>
                </a:cubicBezTo>
                <a:lnTo>
                  <a:pt x="234633" y="2751696"/>
                </a:lnTo>
                <a:cubicBezTo>
                  <a:pt x="29323" y="2747755"/>
                  <a:pt x="-15720" y="2634146"/>
                  <a:pt x="4333" y="2479106"/>
                </a:cubicBezTo>
                <a:lnTo>
                  <a:pt x="258770" y="10043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6B06F-D112-4A42-84CA-CF220D81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6962"/>
          </a:xfrm>
          <a:prstGeom prst="rect">
            <a:avLst/>
          </a:prstGeom>
        </p:spPr>
        <p:txBody>
          <a:bodyPr vert="horz" lIns="91440" tIns="108000" rIns="9144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46202-257E-AD4E-8C49-361CEA03E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0626"/>
            <a:ext cx="10515600" cy="4646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80F8-0E2D-AC47-A009-10F627BBA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9566" y="6356350"/>
            <a:ext cx="581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ilroy Light" pitchFamily="2" charset="77"/>
              </a:defRPr>
            </a:lvl1pPr>
          </a:lstStyle>
          <a:p>
            <a:fld id="{6178AF6A-BB95-A846-A3B1-D02B02441B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1F33C6-61CF-3943-B44F-BD3185BAEA54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331304" y="6404594"/>
            <a:ext cx="936073" cy="268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3D6D5-196E-2883-9E90-5765FEB98749}"/>
              </a:ext>
            </a:extLst>
          </p:cNvPr>
          <p:cNvSpPr txBox="1"/>
          <p:nvPr userDrawn="1"/>
        </p:nvSpPr>
        <p:spPr>
          <a:xfrm>
            <a:off x="7217998" y="6415501"/>
            <a:ext cx="39262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0"/>
              </a:rPr>
              <a:t>© TransAct Communications, LLC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816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accent1"/>
          </a:solidFill>
          <a:latin typeface="Gilroy SemiBold" pitchFamily="2" charset="77"/>
          <a:ea typeface="+mj-ea"/>
          <a:cs typeface="+mj-cs"/>
        </a:defRPr>
      </a:lvl1pPr>
    </p:titleStyle>
    <p:bodyStyle>
      <a:lvl1pPr marL="168275" indent="-1682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b="0" i="0" kern="1200" baseline="0">
          <a:solidFill>
            <a:schemeClr val="accent1"/>
          </a:solidFill>
          <a:latin typeface="Raleway" panose="020B0503030101060003" pitchFamily="34" charset="0"/>
          <a:ea typeface="+mn-ea"/>
          <a:cs typeface="+mn-cs"/>
        </a:defRPr>
      </a:lvl1pPr>
      <a:lvl2pPr marL="457200" indent="-223838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Raleway" panose="020B0503030101060003" pitchFamily="34" charset="0"/>
        <a:buChar char="–"/>
        <a:defRPr sz="2000" b="0" i="0" kern="1200" baseline="0">
          <a:solidFill>
            <a:schemeClr val="accent1"/>
          </a:solidFill>
          <a:latin typeface="Raleway" panose="020B0503030101060003" pitchFamily="34" charset="0"/>
          <a:ea typeface="+mn-ea"/>
          <a:cs typeface="+mn-cs"/>
        </a:defRPr>
      </a:lvl2pPr>
      <a:lvl3pPr marL="690563" indent="-1682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 baseline="0">
          <a:solidFill>
            <a:schemeClr val="accent1"/>
          </a:solidFill>
          <a:latin typeface="Raleway" panose="020B0503030101060003" pitchFamily="34" charset="0"/>
          <a:ea typeface="+mn-ea"/>
          <a:cs typeface="+mn-cs"/>
        </a:defRPr>
      </a:lvl3pPr>
      <a:lvl4pPr marL="914400" indent="-168275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b="0" i="0" kern="1200" baseline="0">
          <a:solidFill>
            <a:schemeClr val="accent1"/>
          </a:solidFill>
          <a:latin typeface="Raleway" panose="020B0503030101060003" pitchFamily="34" charset="0"/>
          <a:ea typeface="+mn-ea"/>
          <a:cs typeface="+mn-cs"/>
        </a:defRPr>
      </a:lvl4pPr>
      <a:lvl5pPr marL="1027113" indent="-1127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100" b="0" i="0" kern="1200" baseline="0">
          <a:solidFill>
            <a:schemeClr val="accent1"/>
          </a:solidFill>
          <a:latin typeface="Raleway" panose="020B05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>
          <p15:clr>
            <a:srgbClr val="F26B43"/>
          </p15:clr>
        </p15:guide>
        <p15:guide id="2" pos="7151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935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orient="horz" pos="82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C8AAFF-41B2-2627-F583-7FC8F026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D0630-8B1C-2FD3-E83D-53677ED0FBF2}"/>
              </a:ext>
            </a:extLst>
          </p:cNvPr>
          <p:cNvSpPr txBox="1"/>
          <p:nvPr/>
        </p:nvSpPr>
        <p:spPr>
          <a:xfrm>
            <a:off x="0" y="256187"/>
            <a:ext cx="121920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ilroy SemiBold" pitchFamily="2" charset="77"/>
              </a:rPr>
              <a:t>EZTransportation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5D420A-9284-589F-CA1F-22E1982BE2DE}"/>
              </a:ext>
            </a:extLst>
          </p:cNvPr>
          <p:cNvGrpSpPr/>
          <p:nvPr/>
        </p:nvGrpSpPr>
        <p:grpSpPr>
          <a:xfrm>
            <a:off x="25888" y="2930360"/>
            <a:ext cx="3749698" cy="613931"/>
            <a:chOff x="25888" y="1442529"/>
            <a:chExt cx="3749698" cy="613931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E8996D6-79A8-B9CE-8824-718767FDE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701939" y="1819462"/>
              <a:ext cx="1340112" cy="23699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E8B7866-07F6-E6E7-72D8-D976922EF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5888" y="1841606"/>
              <a:ext cx="1231712" cy="19205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2E7BED-B437-93CD-5E79-286118476D03}"/>
                </a:ext>
              </a:extLst>
            </p:cNvPr>
            <p:cNvSpPr txBox="1"/>
            <p:nvPr/>
          </p:nvSpPr>
          <p:spPr>
            <a:xfrm>
              <a:off x="159708" y="1442529"/>
              <a:ext cx="3615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Gilroy SemiBold" pitchFamily="2" charset="77"/>
                </a:rPr>
                <a:t>Planning &amp; Assignments</a:t>
              </a:r>
              <a:endParaRPr lang="en-US" dirty="0">
                <a:solidFill>
                  <a:schemeClr val="accent1"/>
                </a:solidFill>
                <a:latin typeface="Gilroy SemiBold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0EC4E3-206A-778A-4C74-0B2BB0BACEFB}"/>
              </a:ext>
            </a:extLst>
          </p:cNvPr>
          <p:cNvGrpSpPr/>
          <p:nvPr/>
        </p:nvGrpSpPr>
        <p:grpSpPr>
          <a:xfrm>
            <a:off x="4474756" y="2930165"/>
            <a:ext cx="3615878" cy="629157"/>
            <a:chOff x="4539979" y="1442334"/>
            <a:chExt cx="3615878" cy="6291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0E4676-B855-8C14-BA28-09092A62880D}"/>
                </a:ext>
              </a:extLst>
            </p:cNvPr>
            <p:cNvSpPr txBox="1"/>
            <p:nvPr/>
          </p:nvSpPr>
          <p:spPr>
            <a:xfrm>
              <a:off x="4539979" y="1442334"/>
              <a:ext cx="3615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Gilroy SemiBold" pitchFamily="2" charset="77"/>
                </a:rPr>
                <a:t>Daily Operations</a:t>
              </a:r>
              <a:endParaRPr lang="en-US" dirty="0">
                <a:solidFill>
                  <a:schemeClr val="accent1"/>
                </a:solidFill>
                <a:latin typeface="Gilroy SemiBold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4A93D1-8F4A-83D3-B250-AD1ACE64C925}"/>
                </a:ext>
              </a:extLst>
            </p:cNvPr>
            <p:cNvSpPr txBox="1"/>
            <p:nvPr/>
          </p:nvSpPr>
          <p:spPr>
            <a:xfrm>
              <a:off x="4549811" y="1763714"/>
              <a:ext cx="24678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7629E"/>
                  </a:solidFill>
                  <a:latin typeface="Gilroy Bold" panose="00000800000000000000" pitchFamily="50" charset="0"/>
                </a:rPr>
                <a:t>Efficiency Bundle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6072E4-8DD0-7B34-ECE8-3D7B2E29FB12}"/>
              </a:ext>
            </a:extLst>
          </p:cNvPr>
          <p:cNvGrpSpPr/>
          <p:nvPr/>
        </p:nvGrpSpPr>
        <p:grpSpPr>
          <a:xfrm>
            <a:off x="8098529" y="3261705"/>
            <a:ext cx="3135704" cy="311583"/>
            <a:chOff x="8098528" y="3158465"/>
            <a:chExt cx="3939547" cy="391458"/>
          </a:xfrm>
        </p:grpSpPr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2B0EE4F-14AE-DEE3-925E-DE2F25B9F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79" t="60186" r="61319" b="34088"/>
            <a:stretch/>
          </p:blipFill>
          <p:spPr>
            <a:xfrm>
              <a:off x="8098528" y="3189669"/>
              <a:ext cx="1790235" cy="308713"/>
            </a:xfrm>
            <a:prstGeom prst="rect">
              <a:avLst/>
            </a:prstGeom>
          </p:spPr>
        </p:pic>
        <p:pic>
          <p:nvPicPr>
            <p:cNvPr id="74" name="Picture 7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A91F1F2-2FF5-0116-5EEB-FFF15D961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057" t="59487" r="20331" b="32954"/>
            <a:stretch/>
          </p:blipFill>
          <p:spPr>
            <a:xfrm>
              <a:off x="9882979" y="3158465"/>
              <a:ext cx="2155096" cy="39145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69FE6E-D991-21B0-4170-D2DDF565C5A7}"/>
              </a:ext>
            </a:extLst>
          </p:cNvPr>
          <p:cNvSpPr txBox="1"/>
          <p:nvPr/>
        </p:nvSpPr>
        <p:spPr>
          <a:xfrm>
            <a:off x="8038862" y="2924781"/>
            <a:ext cx="399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Gilroy SemiBold" pitchFamily="2" charset="77"/>
              </a:rPr>
              <a:t>Navigation/Ridership/GPS</a:t>
            </a:r>
            <a:endParaRPr lang="en-US" dirty="0">
              <a:solidFill>
                <a:schemeClr val="accent1"/>
              </a:solidFill>
              <a:latin typeface="Gilroy SemiBold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92A242-BEFA-7A34-25E5-23EC71369C33}"/>
              </a:ext>
            </a:extLst>
          </p:cNvPr>
          <p:cNvSpPr txBox="1"/>
          <p:nvPr/>
        </p:nvSpPr>
        <p:spPr>
          <a:xfrm>
            <a:off x="4486353" y="3624005"/>
            <a:ext cx="3168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>
                <a:solidFill>
                  <a:schemeClr val="accent1"/>
                </a:solidFill>
                <a:latin typeface="Raleway SemiBold" panose="020B0703030101060003" pitchFamily="34" charset="0"/>
              </a:rPr>
              <a:t>Easily address daily challenges.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AF2E2E-B3E2-55C6-60B3-DBF2A56263A4}"/>
              </a:ext>
            </a:extLst>
          </p:cNvPr>
          <p:cNvSpPr txBox="1"/>
          <p:nvPr/>
        </p:nvSpPr>
        <p:spPr>
          <a:xfrm>
            <a:off x="167725" y="3621643"/>
            <a:ext cx="3910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>
                <a:solidFill>
                  <a:schemeClr val="accent1"/>
                </a:solidFill>
                <a:latin typeface="Raleway SemiBold" panose="020B0703030101060003" pitchFamily="34" charset="0"/>
              </a:rPr>
              <a:t>Efficiently manage student transportation logistics.</a:t>
            </a:r>
            <a:endParaRPr lang="en-US" sz="1200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182C4D-18AD-F2A7-ACE6-7A9E6448AF58}"/>
              </a:ext>
            </a:extLst>
          </p:cNvPr>
          <p:cNvSpPr txBox="1"/>
          <p:nvPr/>
        </p:nvSpPr>
        <p:spPr>
          <a:xfrm>
            <a:off x="8063751" y="3623897"/>
            <a:ext cx="33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>
                <a:solidFill>
                  <a:schemeClr val="accent1"/>
                </a:solidFill>
                <a:latin typeface="Raleway SemiBold" panose="020B0703030101060003" pitchFamily="34" charset="0"/>
              </a:rPr>
              <a:t>Expand your visibility and enhance driver satisfaction and student safety.</a:t>
            </a:r>
            <a:endParaRPr lang="en-US" sz="1200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pic>
        <p:nvPicPr>
          <p:cNvPr id="36" name="Picture 35" descr="A computer monitor and monitor with a map on it&#10;&#10;Description automatically generated">
            <a:extLst>
              <a:ext uri="{FF2B5EF4-FFF2-40B4-BE49-F238E27FC236}">
                <a16:creationId xmlns:a16="http://schemas.microsoft.com/office/drawing/2014/main" id="{496D0D09-DE75-533D-018C-DF6915D1E35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1" y="1458873"/>
            <a:ext cx="2540000" cy="1587500"/>
          </a:xfrm>
          <a:prstGeom prst="rect">
            <a:avLst/>
          </a:prstGeom>
        </p:spPr>
      </p:pic>
      <p:pic>
        <p:nvPicPr>
          <p:cNvPr id="41" name="Picture 40" descr="A computer monitor and a monitor&#10;&#10;Description automatically generated">
            <a:extLst>
              <a:ext uri="{FF2B5EF4-FFF2-40B4-BE49-F238E27FC236}">
                <a16:creationId xmlns:a16="http://schemas.microsoft.com/office/drawing/2014/main" id="{E6D1BDF5-9A73-B5E3-D72C-6D16B7BBF54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36" y="1443579"/>
            <a:ext cx="2540000" cy="1587500"/>
          </a:xfrm>
          <a:prstGeom prst="rect">
            <a:avLst/>
          </a:prstGeom>
        </p:spPr>
      </p:pic>
      <p:pic>
        <p:nvPicPr>
          <p:cNvPr id="43" name="Picture 42" descr="A computer and a phone showing a map&#10;&#10;Description automatically generated">
            <a:extLst>
              <a:ext uri="{FF2B5EF4-FFF2-40B4-BE49-F238E27FC236}">
                <a16:creationId xmlns:a16="http://schemas.microsoft.com/office/drawing/2014/main" id="{BF8CC5F7-DC55-2C11-45C5-E205ADC675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1379542"/>
            <a:ext cx="2428239" cy="1517650"/>
          </a:xfrm>
          <a:prstGeom prst="rect">
            <a:avLst/>
          </a:prstGeom>
        </p:spPr>
      </p:pic>
      <p:sp>
        <p:nvSpPr>
          <p:cNvPr id="52" name="Arrow: Right 51">
            <a:extLst>
              <a:ext uri="{FF2B5EF4-FFF2-40B4-BE49-F238E27FC236}">
                <a16:creationId xmlns:a16="http://schemas.microsoft.com/office/drawing/2014/main" id="{4BF55344-1283-3B35-B1CF-5CE00B908755}"/>
              </a:ext>
            </a:extLst>
          </p:cNvPr>
          <p:cNvSpPr/>
          <p:nvPr/>
        </p:nvSpPr>
        <p:spPr>
          <a:xfrm>
            <a:off x="3323303" y="1951703"/>
            <a:ext cx="1052052" cy="400110"/>
          </a:xfrm>
          <a:prstGeom prst="rightArrow">
            <a:avLst/>
          </a:prstGeom>
          <a:solidFill>
            <a:srgbClr val="1762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B41C248A-72EF-A7E2-ECA5-7D7F92CFBEDC}"/>
              </a:ext>
            </a:extLst>
          </p:cNvPr>
          <p:cNvSpPr/>
          <p:nvPr/>
        </p:nvSpPr>
        <p:spPr>
          <a:xfrm>
            <a:off x="7244576" y="1938312"/>
            <a:ext cx="1052052" cy="400110"/>
          </a:xfrm>
          <a:prstGeom prst="rightArrow">
            <a:avLst/>
          </a:prstGeom>
          <a:solidFill>
            <a:srgbClr val="1762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0CC325-7C22-3910-9471-9E63FB7A5FB7}"/>
              </a:ext>
            </a:extLst>
          </p:cNvPr>
          <p:cNvGrpSpPr/>
          <p:nvPr/>
        </p:nvGrpSpPr>
        <p:grpSpPr>
          <a:xfrm>
            <a:off x="1701939" y="4041516"/>
            <a:ext cx="8309451" cy="900058"/>
            <a:chOff x="1701939" y="4469935"/>
            <a:chExt cx="8309451" cy="900058"/>
          </a:xfrm>
        </p:grpSpPr>
        <p:sp>
          <p:nvSpPr>
            <p:cNvPr id="9" name="Arrow: U-Turn 8">
              <a:extLst>
                <a:ext uri="{FF2B5EF4-FFF2-40B4-BE49-F238E27FC236}">
                  <a16:creationId xmlns:a16="http://schemas.microsoft.com/office/drawing/2014/main" id="{CFE45104-69D4-A30A-09C3-5FBF567283BF}"/>
                </a:ext>
              </a:extLst>
            </p:cNvPr>
            <p:cNvSpPr/>
            <p:nvPr/>
          </p:nvSpPr>
          <p:spPr>
            <a:xfrm flipH="1" flipV="1">
              <a:off x="1701939" y="4469935"/>
              <a:ext cx="3910044" cy="769441"/>
            </a:xfrm>
            <a:prstGeom prst="uturnArrow">
              <a:avLst/>
            </a:prstGeom>
            <a:solidFill>
              <a:srgbClr val="17629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ABB99E-3CC9-42E6-3706-F950A6E4DA12}"/>
                </a:ext>
              </a:extLst>
            </p:cNvPr>
            <p:cNvGrpSpPr/>
            <p:nvPr/>
          </p:nvGrpSpPr>
          <p:grpSpPr>
            <a:xfrm>
              <a:off x="4895748" y="4472188"/>
              <a:ext cx="5115642" cy="897805"/>
              <a:chOff x="4655636" y="4445298"/>
              <a:chExt cx="5115642" cy="897805"/>
            </a:xfrm>
          </p:grpSpPr>
          <p:sp>
            <p:nvSpPr>
              <p:cNvPr id="13" name="Arrow: U-Turn 12">
                <a:extLst>
                  <a:ext uri="{FF2B5EF4-FFF2-40B4-BE49-F238E27FC236}">
                    <a16:creationId xmlns:a16="http://schemas.microsoft.com/office/drawing/2014/main" id="{080AAC7E-3BC1-84F5-903E-8B0644F4A9BF}"/>
                  </a:ext>
                </a:extLst>
              </p:cNvPr>
              <p:cNvSpPr/>
              <p:nvPr/>
            </p:nvSpPr>
            <p:spPr>
              <a:xfrm flipV="1">
                <a:off x="4895748" y="4445298"/>
                <a:ext cx="4875530" cy="769441"/>
              </a:xfrm>
              <a:prstGeom prst="uturnArrow">
                <a:avLst/>
              </a:prstGeom>
              <a:solidFill>
                <a:srgbClr val="17629E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251AE2A-EFDC-A0E8-62E7-578344A35220}"/>
                  </a:ext>
                </a:extLst>
              </p:cNvPr>
              <p:cNvSpPr/>
              <p:nvPr/>
            </p:nvSpPr>
            <p:spPr>
              <a:xfrm>
                <a:off x="4655636" y="4445298"/>
                <a:ext cx="915605" cy="8978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8A78BA-D38E-41A1-224A-DC078403BA1A}"/>
                </a:ext>
              </a:extLst>
            </p:cNvPr>
            <p:cNvSpPr/>
            <p:nvPr/>
          </p:nvSpPr>
          <p:spPr>
            <a:xfrm>
              <a:off x="4895748" y="5048769"/>
              <a:ext cx="915605" cy="191246"/>
            </a:xfrm>
            <a:prstGeom prst="rect">
              <a:avLst/>
            </a:prstGeom>
            <a:solidFill>
              <a:srgbClr val="17629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44571D-54EB-0681-AC55-0527D7B89545}"/>
              </a:ext>
            </a:extLst>
          </p:cNvPr>
          <p:cNvGrpSpPr/>
          <p:nvPr/>
        </p:nvGrpSpPr>
        <p:grpSpPr>
          <a:xfrm>
            <a:off x="3241927" y="4998287"/>
            <a:ext cx="1067317" cy="1067317"/>
            <a:chOff x="1468933" y="4022703"/>
            <a:chExt cx="1067317" cy="1067317"/>
          </a:xfrm>
        </p:grpSpPr>
        <p:pic>
          <p:nvPicPr>
            <p:cNvPr id="16" name="Picture 15" descr="A cell phone with a map on it&#10;&#10;Description automatically generated">
              <a:extLst>
                <a:ext uri="{FF2B5EF4-FFF2-40B4-BE49-F238E27FC236}">
                  <a16:creationId xmlns:a16="http://schemas.microsoft.com/office/drawing/2014/main" id="{64C7FAB0-FDE6-1A70-B5DD-0243335E8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8933" y="4022703"/>
              <a:ext cx="1067317" cy="1067317"/>
            </a:xfrm>
            <a:prstGeom prst="rect">
              <a:avLst/>
            </a:prstGeom>
          </p:spPr>
        </p:pic>
        <p:pic>
          <p:nvPicPr>
            <p:cNvPr id="20" name="Picture 19" descr="A white rectangular object with a bell icon&#10;&#10;Description automatically generated">
              <a:extLst>
                <a:ext uri="{FF2B5EF4-FFF2-40B4-BE49-F238E27FC236}">
                  <a16:creationId xmlns:a16="http://schemas.microsoft.com/office/drawing/2014/main" id="{61B87698-A4E3-CFF5-96FB-EBDE35AE9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43275" y="4532714"/>
              <a:ext cx="481224" cy="481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057E0-7AB7-CA94-FB66-8825A0B92C19}"/>
              </a:ext>
            </a:extLst>
          </p:cNvPr>
          <p:cNvGrpSpPr/>
          <p:nvPr/>
        </p:nvGrpSpPr>
        <p:grpSpPr>
          <a:xfrm>
            <a:off x="4471696" y="4946301"/>
            <a:ext cx="4361219" cy="632780"/>
            <a:chOff x="649920" y="4492142"/>
            <a:chExt cx="4116605" cy="63278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E36F74-3A18-9D5A-2E05-528A32C65957}"/>
                </a:ext>
              </a:extLst>
            </p:cNvPr>
            <p:cNvSpPr txBox="1"/>
            <p:nvPr/>
          </p:nvSpPr>
          <p:spPr>
            <a:xfrm>
              <a:off x="658884" y="4817145"/>
              <a:ext cx="4107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  <a:latin typeface="Gilroy Bold" panose="00000800000000000000" pitchFamily="50" charset="0"/>
                </a:rPr>
                <a:t>EZ A2B Parent App </a:t>
              </a:r>
              <a:r>
                <a:rPr lang="en-US" sz="1050" dirty="0">
                  <a:solidFill>
                    <a:schemeClr val="accent5"/>
                  </a:solidFill>
                  <a:latin typeface="Gilroy Bold" panose="00000800000000000000" pitchFamily="50" charset="0"/>
                </a:rPr>
                <a:t>(formerly Bus Quest) </a:t>
              </a:r>
              <a:r>
                <a:rPr lang="en-US" sz="1400" dirty="0">
                  <a:solidFill>
                    <a:schemeClr val="accent5"/>
                  </a:solidFill>
                  <a:latin typeface="Gilroy Bold" panose="00000800000000000000" pitchFamily="50" charset="0"/>
                </a:rPr>
                <a:t>&amp; Parent Portal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5AC31D-5B33-7B4A-361E-D371348410B7}"/>
                </a:ext>
              </a:extLst>
            </p:cNvPr>
            <p:cNvSpPr txBox="1"/>
            <p:nvPr/>
          </p:nvSpPr>
          <p:spPr>
            <a:xfrm>
              <a:off x="649920" y="4492142"/>
              <a:ext cx="3993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Gilroy SemiBold" pitchFamily="2" charset="77"/>
                </a:rPr>
                <a:t>Parent Communications</a:t>
              </a:r>
              <a:endParaRPr lang="en-US" dirty="0">
                <a:solidFill>
                  <a:schemeClr val="accent1"/>
                </a:solidFill>
                <a:latin typeface="Gilroy SemiBold" pitchFamily="2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66E2D5A-4591-47A9-BDF6-C1F7FC3E7B41}"/>
              </a:ext>
            </a:extLst>
          </p:cNvPr>
          <p:cNvSpPr txBox="1"/>
          <p:nvPr/>
        </p:nvSpPr>
        <p:spPr>
          <a:xfrm>
            <a:off x="4480660" y="5637857"/>
            <a:ext cx="348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>
                <a:solidFill>
                  <a:schemeClr val="accent1"/>
                </a:solidFill>
                <a:latin typeface="Raleway SemiBold" panose="020B0703030101060003" pitchFamily="34" charset="0"/>
              </a:rPr>
              <a:t>Proactively communicate with parents and provide self-service access to ridership information related to their child.</a:t>
            </a:r>
            <a:endParaRPr lang="en-US" sz="1200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51D27-C70D-3ACA-2330-EB3A793D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F51C8-666F-4180-354E-8CC03A3EDC09}"/>
              </a:ext>
            </a:extLst>
          </p:cNvPr>
          <p:cNvSpPr txBox="1"/>
          <p:nvPr/>
        </p:nvSpPr>
        <p:spPr>
          <a:xfrm>
            <a:off x="0" y="256187"/>
            <a:ext cx="121920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leway SemiBold" panose="020B0703030101060003" pitchFamily="34" charset="0"/>
              </a:rPr>
              <a:t>EZ A2B Parent App </a:t>
            </a:r>
            <a:r>
              <a:rPr lang="en-US" sz="2000" dirty="0">
                <a:solidFill>
                  <a:schemeClr val="bg1"/>
                </a:solidFill>
                <a:latin typeface="Raleway SemiBold" panose="020B0703030101060003" pitchFamily="34" charset="0"/>
              </a:rPr>
              <a:t>(formerly Bus Quest)</a:t>
            </a:r>
            <a:endParaRPr lang="en-US" sz="44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6D3-AB29-E4B2-7448-F08C43540180}"/>
              </a:ext>
            </a:extLst>
          </p:cNvPr>
          <p:cNvSpPr txBox="1"/>
          <p:nvPr/>
        </p:nvSpPr>
        <p:spPr>
          <a:xfrm>
            <a:off x="0" y="10502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Raleway SemiBold" panose="020B0703030101060003" pitchFamily="34" charset="0"/>
              </a:rPr>
              <a:t>Easy, intuitive, and immediate access to student transportation </a:t>
            </a:r>
            <a:br>
              <a:rPr lang="en-US" sz="2000" dirty="0">
                <a:solidFill>
                  <a:schemeClr val="accent5"/>
                </a:solidFill>
                <a:latin typeface="Raleway SemiBold" panose="020B0703030101060003" pitchFamily="34" charset="0"/>
              </a:rPr>
            </a:br>
            <a:r>
              <a:rPr lang="en-US" sz="2000" dirty="0">
                <a:solidFill>
                  <a:schemeClr val="accent5"/>
                </a:solidFill>
                <a:latin typeface="Raleway SemiBold" panose="020B0703030101060003" pitchFamily="34" charset="0"/>
              </a:rPr>
              <a:t>information for your parents and guardians.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A6E288-C156-BE3C-DE56-ECC4823F8FFF}"/>
              </a:ext>
            </a:extLst>
          </p:cNvPr>
          <p:cNvSpPr/>
          <p:nvPr/>
        </p:nvSpPr>
        <p:spPr>
          <a:xfrm>
            <a:off x="3760124" y="1988184"/>
            <a:ext cx="4424615" cy="4424615"/>
          </a:xfrm>
          <a:prstGeom prst="ellipse">
            <a:avLst/>
          </a:prstGeom>
          <a:solidFill>
            <a:srgbClr val="176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B26C7E97-2953-FF4B-92C5-FB3A83AF40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r="17277"/>
          <a:stretch/>
        </p:blipFill>
        <p:spPr>
          <a:xfrm>
            <a:off x="4860128" y="2469994"/>
            <a:ext cx="2154980" cy="4416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F41D76-C210-F7A6-33CF-BD9E52B4863E}"/>
              </a:ext>
            </a:extLst>
          </p:cNvPr>
          <p:cNvSpPr txBox="1"/>
          <p:nvPr/>
        </p:nvSpPr>
        <p:spPr>
          <a:xfrm>
            <a:off x="7968478" y="2354661"/>
            <a:ext cx="339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roy Bold" panose="00000800000000000000" pitchFamily="50" charset="0"/>
              </a:rPr>
              <a:t>Easy access to relevant data for their student.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10DBE-73BC-9355-2183-842295F39B8F}"/>
              </a:ext>
            </a:extLst>
          </p:cNvPr>
          <p:cNvSpPr txBox="1"/>
          <p:nvPr/>
        </p:nvSpPr>
        <p:spPr>
          <a:xfrm>
            <a:off x="1064942" y="3510664"/>
            <a:ext cx="2493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roy Bold" panose="00000800000000000000" pitchFamily="50" charset="0"/>
              </a:rPr>
              <a:t>One set of login credentials for both EZ A2B and the Parent Portal.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28180C-0277-AE36-DB10-F34E413BB5A7}"/>
              </a:ext>
            </a:extLst>
          </p:cNvPr>
          <p:cNvSpPr txBox="1"/>
          <p:nvPr/>
        </p:nvSpPr>
        <p:spPr>
          <a:xfrm>
            <a:off x="8274356" y="3258917"/>
            <a:ext cx="339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roy Bold" panose="00000800000000000000" pitchFamily="50" charset="0"/>
              </a:rPr>
              <a:t>Ability to track the bus as it approaches their student’s stop.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A85B2-92B8-04DC-1D30-044E65145E25}"/>
              </a:ext>
            </a:extLst>
          </p:cNvPr>
          <p:cNvSpPr txBox="1"/>
          <p:nvPr/>
        </p:nvSpPr>
        <p:spPr>
          <a:xfrm>
            <a:off x="8076478" y="5421273"/>
            <a:ext cx="2925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roy Bold" panose="00000800000000000000" pitchFamily="50" charset="0"/>
              </a:rPr>
              <a:t>An in-app FAQ to help answer questions.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38151E-7484-88DC-70E3-9EE400C4C325}"/>
              </a:ext>
            </a:extLst>
          </p:cNvPr>
          <p:cNvSpPr txBox="1"/>
          <p:nvPr/>
        </p:nvSpPr>
        <p:spPr>
          <a:xfrm>
            <a:off x="1646580" y="5052095"/>
            <a:ext cx="2537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strike="noStrike" baseline="0" dirty="0">
                <a:solidFill>
                  <a:srgbClr val="000000"/>
                </a:solidFill>
                <a:latin typeface="Gilroy Bold" panose="00000800000000000000" pitchFamily="50" charset="0"/>
              </a:rPr>
              <a:t>Trouble-free, secure account creation.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512A74-0A2A-8A64-5178-CF1653F32305}"/>
              </a:ext>
            </a:extLst>
          </p:cNvPr>
          <p:cNvGrpSpPr/>
          <p:nvPr/>
        </p:nvGrpSpPr>
        <p:grpSpPr>
          <a:xfrm>
            <a:off x="3760124" y="4790151"/>
            <a:ext cx="782049" cy="782049"/>
            <a:chOff x="3588674" y="5468026"/>
            <a:chExt cx="952073" cy="95207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43A3D0-B459-26C2-46BC-36E11A3DD2A2}"/>
                </a:ext>
              </a:extLst>
            </p:cNvPr>
            <p:cNvSpPr/>
            <p:nvPr/>
          </p:nvSpPr>
          <p:spPr>
            <a:xfrm>
              <a:off x="3588674" y="5468026"/>
              <a:ext cx="952073" cy="9520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green and blue shield with a check mark&#10;&#10;AI-generated content may be incorrect.">
              <a:extLst>
                <a:ext uri="{FF2B5EF4-FFF2-40B4-BE49-F238E27FC236}">
                  <a16:creationId xmlns:a16="http://schemas.microsoft.com/office/drawing/2014/main" id="{0A03EC33-5E4F-BE01-B3D6-4A2452CE3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032" y="5536430"/>
              <a:ext cx="883669" cy="88366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94CB3B-EA0A-6E59-69DE-08BE4ADEA74D}"/>
              </a:ext>
            </a:extLst>
          </p:cNvPr>
          <p:cNvGrpSpPr/>
          <p:nvPr/>
        </p:nvGrpSpPr>
        <p:grpSpPr>
          <a:xfrm>
            <a:off x="7039496" y="2364108"/>
            <a:ext cx="779722" cy="779722"/>
            <a:chOff x="7350060" y="3043032"/>
            <a:chExt cx="779722" cy="77972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34C678-680C-7B7D-FA75-C1A41E453BD2}"/>
                </a:ext>
              </a:extLst>
            </p:cNvPr>
            <p:cNvSpPr/>
            <p:nvPr/>
          </p:nvSpPr>
          <p:spPr>
            <a:xfrm>
              <a:off x="7362442" y="3064629"/>
              <a:ext cx="736529" cy="736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blue and green line art of a person with a backpack&#10;&#10;AI-generated content may be incorrect.">
              <a:extLst>
                <a:ext uri="{FF2B5EF4-FFF2-40B4-BE49-F238E27FC236}">
                  <a16:creationId xmlns:a16="http://schemas.microsoft.com/office/drawing/2014/main" id="{F22A17FC-5A2A-0C27-C615-D225BB5BD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060" y="3043032"/>
              <a:ext cx="779722" cy="77972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AA165D-62C0-FC5E-6BBA-96F8EC4A3555}"/>
              </a:ext>
            </a:extLst>
          </p:cNvPr>
          <p:cNvGrpSpPr/>
          <p:nvPr/>
        </p:nvGrpSpPr>
        <p:grpSpPr>
          <a:xfrm>
            <a:off x="7340819" y="4957378"/>
            <a:ext cx="627659" cy="614822"/>
            <a:chOff x="7295103" y="5222760"/>
            <a:chExt cx="845512" cy="82822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EE337A2-E601-32C4-CEDC-6F716C606390}"/>
                </a:ext>
              </a:extLst>
            </p:cNvPr>
            <p:cNvSpPr/>
            <p:nvPr/>
          </p:nvSpPr>
          <p:spPr>
            <a:xfrm>
              <a:off x="7295103" y="5222760"/>
              <a:ext cx="845512" cy="828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blue and green question mark&#10;&#10;AI-generated content may be incorrect.">
              <a:extLst>
                <a:ext uri="{FF2B5EF4-FFF2-40B4-BE49-F238E27FC236}">
                  <a16:creationId xmlns:a16="http://schemas.microsoft.com/office/drawing/2014/main" id="{BE67903D-CE0C-2322-BCF5-CC2A4EDB9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099" y="5344284"/>
              <a:ext cx="680226" cy="68022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06B72C-B275-A3ED-F997-9DF249267C6D}"/>
              </a:ext>
            </a:extLst>
          </p:cNvPr>
          <p:cNvGrpSpPr/>
          <p:nvPr/>
        </p:nvGrpSpPr>
        <p:grpSpPr>
          <a:xfrm>
            <a:off x="1603975" y="2329143"/>
            <a:ext cx="2917352" cy="814710"/>
            <a:chOff x="1654361" y="5020615"/>
            <a:chExt cx="2917352" cy="8147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D24C99-78E3-C600-D2B5-8E5DCFACA3F5}"/>
                </a:ext>
              </a:extLst>
            </p:cNvPr>
            <p:cNvSpPr txBox="1"/>
            <p:nvPr/>
          </p:nvSpPr>
          <p:spPr>
            <a:xfrm>
              <a:off x="1654361" y="5052096"/>
              <a:ext cx="2233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0" u="none" strike="noStrike" baseline="0" dirty="0">
                  <a:solidFill>
                    <a:srgbClr val="000000"/>
                  </a:solidFill>
                  <a:latin typeface="Gilroy Bold" panose="00000800000000000000" pitchFamily="50" charset="0"/>
                </a:rPr>
                <a:t>A modern, intuitive interface.</a:t>
              </a:r>
              <a:endParaRPr lang="en-US" sz="1200" b="0" i="0" u="none" strike="noStrike" baseline="0" dirty="0">
                <a:solidFill>
                  <a:srgbClr val="000000"/>
                </a:solidFill>
                <a:latin typeface="Raleway" panose="020B0503030101060003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6E7D90-8D67-7D81-32E3-23FF0676364F}"/>
                </a:ext>
              </a:extLst>
            </p:cNvPr>
            <p:cNvSpPr/>
            <p:nvPr/>
          </p:nvSpPr>
          <p:spPr>
            <a:xfrm>
              <a:off x="3757003" y="5020615"/>
              <a:ext cx="814710" cy="8147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blue and green logo&#10;&#10;AI-generated content may be incorrect.">
              <a:extLst>
                <a:ext uri="{FF2B5EF4-FFF2-40B4-BE49-F238E27FC236}">
                  <a16:creationId xmlns:a16="http://schemas.microsoft.com/office/drawing/2014/main" id="{84B64EEF-24F1-A5E5-77F3-3DB4E6911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186" y="5106304"/>
              <a:ext cx="701445" cy="701445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DA73FED-1F24-0B27-C519-425E024AFE92}"/>
              </a:ext>
            </a:extLst>
          </p:cNvPr>
          <p:cNvSpPr txBox="1"/>
          <p:nvPr/>
        </p:nvSpPr>
        <p:spPr>
          <a:xfrm>
            <a:off x="8334624" y="4270795"/>
            <a:ext cx="339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roy Bold" panose="00000800000000000000" pitchFamily="50" charset="0"/>
              </a:rPr>
              <a:t>Ability to receive real-time notifications about delays and changes impacting their student.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61D6D38-7321-22F7-41FB-A045B4D5F919}"/>
              </a:ext>
            </a:extLst>
          </p:cNvPr>
          <p:cNvSpPr/>
          <p:nvPr/>
        </p:nvSpPr>
        <p:spPr>
          <a:xfrm>
            <a:off x="7604231" y="3697561"/>
            <a:ext cx="782049" cy="7820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72660E52-D0F6-0B58-4B31-B887642DE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11007" y="3581316"/>
            <a:ext cx="984845" cy="98484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11FCD60-E7B9-BED9-4284-F0D0467E938B}"/>
              </a:ext>
            </a:extLst>
          </p:cNvPr>
          <p:cNvGrpSpPr/>
          <p:nvPr/>
        </p:nvGrpSpPr>
        <p:grpSpPr>
          <a:xfrm>
            <a:off x="5585881" y="1908760"/>
            <a:ext cx="707886" cy="707886"/>
            <a:chOff x="65403" y="4790151"/>
            <a:chExt cx="1090598" cy="10905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29371FF-9A0C-6B13-D63A-32C37C44C615}"/>
                </a:ext>
              </a:extLst>
            </p:cNvPr>
            <p:cNvSpPr/>
            <p:nvPr/>
          </p:nvSpPr>
          <p:spPr>
            <a:xfrm>
              <a:off x="65403" y="4790151"/>
              <a:ext cx="1090598" cy="1090598"/>
            </a:xfrm>
            <a:prstGeom prst="round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A logo with orange pointers&#10;&#10;AI-generated content may be incorrect.">
              <a:extLst>
                <a:ext uri="{FF2B5EF4-FFF2-40B4-BE49-F238E27FC236}">
                  <a16:creationId xmlns:a16="http://schemas.microsoft.com/office/drawing/2014/main" id="{5435719E-8B32-AF30-1141-1CE7F7070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00" y="4800546"/>
              <a:ext cx="1007203" cy="1007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1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8A9B9946-4A2C-83BE-FF95-5B6D6A41E7A8}"/>
              </a:ext>
            </a:extLst>
          </p:cNvPr>
          <p:cNvSpPr/>
          <p:nvPr/>
        </p:nvSpPr>
        <p:spPr>
          <a:xfrm>
            <a:off x="5463948" y="1152217"/>
            <a:ext cx="4424615" cy="4424615"/>
          </a:xfrm>
          <a:prstGeom prst="ellipse">
            <a:avLst/>
          </a:prstGeom>
          <a:solidFill>
            <a:srgbClr val="176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59C6D7-8D61-DE6A-D389-FEFA8408DD59}"/>
              </a:ext>
            </a:extLst>
          </p:cNvPr>
          <p:cNvSpPr/>
          <p:nvPr/>
        </p:nvSpPr>
        <p:spPr>
          <a:xfrm>
            <a:off x="413362" y="1152218"/>
            <a:ext cx="4424615" cy="4424615"/>
          </a:xfrm>
          <a:prstGeom prst="ellipse">
            <a:avLst/>
          </a:prstGeom>
          <a:solidFill>
            <a:srgbClr val="176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556603-5454-D908-8E5E-0BA0287C3C43}"/>
              </a:ext>
            </a:extLst>
          </p:cNvPr>
          <p:cNvSpPr/>
          <p:nvPr/>
        </p:nvSpPr>
        <p:spPr>
          <a:xfrm>
            <a:off x="2908778" y="1152219"/>
            <a:ext cx="4424615" cy="4424615"/>
          </a:xfrm>
          <a:prstGeom prst="ellipse">
            <a:avLst/>
          </a:prstGeom>
          <a:solidFill>
            <a:srgbClr val="176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0F7ED9-AEC4-4DCF-14C5-D50B2E20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3BECB-B743-29C5-A959-B3C5057EE0BD}"/>
              </a:ext>
            </a:extLst>
          </p:cNvPr>
          <p:cNvSpPr txBox="1"/>
          <p:nvPr/>
        </p:nvSpPr>
        <p:spPr>
          <a:xfrm>
            <a:off x="0" y="256187"/>
            <a:ext cx="121920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leway SemiBold" panose="020B0703030101060003" pitchFamily="34" charset="0"/>
              </a:rPr>
              <a:t>Onboarding Made EZ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AB7130-D1B6-C556-3DB9-0CD68E2FD672}"/>
              </a:ext>
            </a:extLst>
          </p:cNvPr>
          <p:cNvGrpSpPr/>
          <p:nvPr/>
        </p:nvGrpSpPr>
        <p:grpSpPr>
          <a:xfrm>
            <a:off x="259603" y="989735"/>
            <a:ext cx="2193917" cy="5046101"/>
            <a:chOff x="607940" y="989735"/>
            <a:chExt cx="2193917" cy="5046101"/>
          </a:xfrm>
        </p:grpSpPr>
        <p:pic>
          <p:nvPicPr>
            <p:cNvPr id="10" name="Picture 9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C903E26E-B10A-1196-3207-92B1406F6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0" r="52442"/>
            <a:stretch/>
          </p:blipFill>
          <p:spPr>
            <a:xfrm>
              <a:off x="607940" y="989735"/>
              <a:ext cx="2193917" cy="45512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4E9C41-620D-F58A-BF40-8A01D9DC745C}"/>
                </a:ext>
              </a:extLst>
            </p:cNvPr>
            <p:cNvSpPr txBox="1"/>
            <p:nvPr/>
          </p:nvSpPr>
          <p:spPr>
            <a:xfrm>
              <a:off x="607941" y="5543393"/>
              <a:ext cx="21939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0" u="none" strike="noStrike" baseline="0" dirty="0">
                  <a:solidFill>
                    <a:srgbClr val="000000"/>
                  </a:solidFill>
                  <a:latin typeface="Gilroy Bold" panose="00000800000000000000" pitchFamily="50" charset="0"/>
                </a:rPr>
                <a:t>1. Parents receive a notification.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FE8A7F-B9F6-CE91-F18E-538911B015B3}"/>
              </a:ext>
            </a:extLst>
          </p:cNvPr>
          <p:cNvSpPr txBox="1"/>
          <p:nvPr/>
        </p:nvSpPr>
        <p:spPr>
          <a:xfrm>
            <a:off x="2797819" y="5540942"/>
            <a:ext cx="21939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0" u="none" strike="noStrike" baseline="0" dirty="0">
                <a:solidFill>
                  <a:srgbClr val="000000"/>
                </a:solidFill>
                <a:latin typeface="Gilroy Bold" panose="00000800000000000000" pitchFamily="50" charset="0"/>
              </a:rPr>
              <a:t>2. They create their account.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4D4B90-2EA9-42C4-F59E-4BFEA93FAFD4}"/>
              </a:ext>
            </a:extLst>
          </p:cNvPr>
          <p:cNvGrpSpPr/>
          <p:nvPr/>
        </p:nvGrpSpPr>
        <p:grpSpPr>
          <a:xfrm>
            <a:off x="5283780" y="1061520"/>
            <a:ext cx="2260601" cy="4981181"/>
            <a:chOff x="6366628" y="1061520"/>
            <a:chExt cx="2260601" cy="4981181"/>
          </a:xfrm>
        </p:grpSpPr>
        <p:pic>
          <p:nvPicPr>
            <p:cNvPr id="4" name="Picture 3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3E85216B-BE61-6499-BA5E-4BC27AA47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3" r="51947"/>
            <a:stretch/>
          </p:blipFill>
          <p:spPr>
            <a:xfrm>
              <a:off x="6366628" y="1061520"/>
              <a:ext cx="2260601" cy="44839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4CE34B-8BDC-B467-B044-4E1805D117AF}"/>
                </a:ext>
              </a:extLst>
            </p:cNvPr>
            <p:cNvSpPr txBox="1"/>
            <p:nvPr/>
          </p:nvSpPr>
          <p:spPr>
            <a:xfrm>
              <a:off x="6433311" y="5550258"/>
              <a:ext cx="21939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0" u="none" strike="noStrike" baseline="0" dirty="0">
                  <a:solidFill>
                    <a:srgbClr val="000000"/>
                  </a:solidFill>
                  <a:latin typeface="Gilroy Bold" panose="00000800000000000000" pitchFamily="50" charset="0"/>
                </a:rPr>
                <a:t>3. </a:t>
              </a:r>
              <a:r>
                <a:rPr lang="en-US" sz="1300" dirty="0">
                  <a:solidFill>
                    <a:srgbClr val="000000"/>
                  </a:solidFill>
                  <a:latin typeface="Gilroy Bold" panose="00000800000000000000" pitchFamily="50" charset="0"/>
                </a:rPr>
                <a:t>They r</a:t>
              </a:r>
              <a:r>
                <a:rPr lang="en-US" sz="1300" i="0" u="none" strike="noStrike" baseline="0" dirty="0">
                  <a:solidFill>
                    <a:srgbClr val="000000"/>
                  </a:solidFill>
                  <a:latin typeface="Gilroy Bold" panose="00000800000000000000" pitchFamily="50" charset="0"/>
                </a:rPr>
                <a:t>egister with a phone number or email.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A5AE1-A873-CF54-5E02-A251CC440F97}"/>
              </a:ext>
            </a:extLst>
          </p:cNvPr>
          <p:cNvGrpSpPr/>
          <p:nvPr/>
        </p:nvGrpSpPr>
        <p:grpSpPr>
          <a:xfrm>
            <a:off x="7836426" y="1025628"/>
            <a:ext cx="2260600" cy="5001946"/>
            <a:chOff x="9279315" y="1025628"/>
            <a:chExt cx="2260600" cy="5001946"/>
          </a:xfrm>
        </p:grpSpPr>
        <p:pic>
          <p:nvPicPr>
            <p:cNvPr id="7" name="Picture 6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7D4AB9FC-B92F-B7C7-88DB-1075F0401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9" r="51587"/>
            <a:stretch/>
          </p:blipFill>
          <p:spPr>
            <a:xfrm>
              <a:off x="9279315" y="1025628"/>
              <a:ext cx="2260600" cy="45512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776B86-6242-935C-7D0C-758BEB2DD1E0}"/>
                </a:ext>
              </a:extLst>
            </p:cNvPr>
            <p:cNvSpPr txBox="1"/>
            <p:nvPr/>
          </p:nvSpPr>
          <p:spPr>
            <a:xfrm>
              <a:off x="9312657" y="5535131"/>
              <a:ext cx="21939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0" u="none" strike="noStrike" baseline="0" dirty="0">
                  <a:solidFill>
                    <a:srgbClr val="000000"/>
                  </a:solidFill>
                  <a:latin typeface="Gilroy Bold" panose="00000800000000000000" pitchFamily="50" charset="0"/>
                </a:rPr>
                <a:t>4. They create their password.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43B04B7-1954-7A31-399C-A68C12DF827D}"/>
              </a:ext>
            </a:extLst>
          </p:cNvPr>
          <p:cNvSpPr txBox="1"/>
          <p:nvPr/>
        </p:nvSpPr>
        <p:spPr>
          <a:xfrm>
            <a:off x="9888563" y="2964414"/>
            <a:ext cx="2193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u="none" strike="noStrike" baseline="0" dirty="0">
                <a:solidFill>
                  <a:schemeClr val="bg2"/>
                </a:solidFill>
                <a:latin typeface="Gilroy Bold" panose="00000800000000000000" pitchFamily="50" charset="0"/>
              </a:rPr>
              <a:t>And they’re in!</a:t>
            </a:r>
          </a:p>
        </p:txBody>
      </p:sp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CD94D550-20ED-A6D7-E576-604C626DB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r="17079"/>
          <a:stretch/>
        </p:blipFill>
        <p:spPr>
          <a:xfrm>
            <a:off x="2739282" y="1045451"/>
            <a:ext cx="2261389" cy="45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779BC23B-CE4D-D1A3-84CB-187DB03B1FDE}"/>
              </a:ext>
            </a:extLst>
          </p:cNvPr>
          <p:cNvSpPr/>
          <p:nvPr/>
        </p:nvSpPr>
        <p:spPr>
          <a:xfrm>
            <a:off x="6430595" y="1152217"/>
            <a:ext cx="4424615" cy="4424615"/>
          </a:xfrm>
          <a:prstGeom prst="ellipse">
            <a:avLst/>
          </a:prstGeom>
          <a:solidFill>
            <a:srgbClr val="176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563485-08BF-C4F8-43C7-8815B6911D42}"/>
              </a:ext>
            </a:extLst>
          </p:cNvPr>
          <p:cNvSpPr/>
          <p:nvPr/>
        </p:nvSpPr>
        <p:spPr>
          <a:xfrm>
            <a:off x="1380009" y="1152218"/>
            <a:ext cx="4424615" cy="4424615"/>
          </a:xfrm>
          <a:prstGeom prst="ellipse">
            <a:avLst/>
          </a:prstGeom>
          <a:solidFill>
            <a:srgbClr val="176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368036-5172-B360-5360-A0F59513DC1C}"/>
              </a:ext>
            </a:extLst>
          </p:cNvPr>
          <p:cNvSpPr/>
          <p:nvPr/>
        </p:nvSpPr>
        <p:spPr>
          <a:xfrm>
            <a:off x="3875425" y="1152219"/>
            <a:ext cx="4424615" cy="4424615"/>
          </a:xfrm>
          <a:prstGeom prst="ellipse">
            <a:avLst/>
          </a:prstGeom>
          <a:solidFill>
            <a:srgbClr val="176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C0B88B-07A9-5F9F-FF79-551DD050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7D14-8A9F-1141-8800-70BE957EA4AA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8AF3D-A32D-385B-D5FB-6E9F78484792}"/>
              </a:ext>
            </a:extLst>
          </p:cNvPr>
          <p:cNvSpPr txBox="1"/>
          <p:nvPr/>
        </p:nvSpPr>
        <p:spPr>
          <a:xfrm>
            <a:off x="0" y="256187"/>
            <a:ext cx="121920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leway SemiBold" panose="020B0703030101060003" pitchFamily="34" charset="0"/>
              </a:rPr>
              <a:t>An Unparalleled </a:t>
            </a:r>
            <a:r>
              <a:rPr lang="en-US" sz="4400">
                <a:solidFill>
                  <a:schemeClr val="bg1"/>
                </a:solidFill>
                <a:latin typeface="Raleway SemiBold" panose="020B0703030101060003" pitchFamily="34" charset="0"/>
              </a:rPr>
              <a:t>Parent Experience</a:t>
            </a:r>
            <a:endParaRPr lang="en-US" sz="4400" dirty="0">
              <a:solidFill>
                <a:schemeClr val="bg1"/>
              </a:solidFill>
              <a:latin typeface="Raleway SemiBold" panose="020B0703030101060003" pitchFamily="34" charset="0"/>
            </a:endParaRPr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8D428739-DA84-F1EC-FB09-5F480DE88E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7" r="16257"/>
          <a:stretch/>
        </p:blipFill>
        <p:spPr>
          <a:xfrm>
            <a:off x="8896040" y="923188"/>
            <a:ext cx="2360023" cy="4653643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38E4ABE2-0915-75CA-86DB-3F732EFE5E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51754"/>
          <a:stretch/>
        </p:blipFill>
        <p:spPr>
          <a:xfrm>
            <a:off x="6204431" y="974409"/>
            <a:ext cx="2360023" cy="4653643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E57EE3BD-F055-9A5E-5DAA-17C4089902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5" r="17223"/>
          <a:stretch/>
        </p:blipFill>
        <p:spPr>
          <a:xfrm>
            <a:off x="3586261" y="923188"/>
            <a:ext cx="2304662" cy="46536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6C77ED-5C64-C039-7EB4-9354A043450C}"/>
              </a:ext>
            </a:extLst>
          </p:cNvPr>
          <p:cNvSpPr txBox="1"/>
          <p:nvPr/>
        </p:nvSpPr>
        <p:spPr>
          <a:xfrm>
            <a:off x="979156" y="5587835"/>
            <a:ext cx="21939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0" u="none" strike="noStrike" baseline="0" dirty="0">
                <a:solidFill>
                  <a:srgbClr val="000000"/>
                </a:solidFill>
                <a:latin typeface="Gilroy Bold" panose="00000800000000000000" pitchFamily="50" charset="0"/>
              </a:rPr>
              <a:t>Real-time notifications with an “unread</a:t>
            </a:r>
            <a:r>
              <a:rPr lang="en-US" sz="1300" i="0" u="none" strike="noStrike" baseline="0">
                <a:solidFill>
                  <a:srgbClr val="000000"/>
                </a:solidFill>
                <a:latin typeface="Gilroy Bold" panose="00000800000000000000" pitchFamily="50" charset="0"/>
              </a:rPr>
              <a:t>” category.</a:t>
            </a:r>
            <a:endParaRPr lang="en-US" sz="1300" i="0" u="none" strike="noStrike" baseline="0" dirty="0">
              <a:solidFill>
                <a:srgbClr val="000000"/>
              </a:solidFill>
              <a:latin typeface="Gilroy Bold" panose="000008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6EFBC6-2D3A-E848-5E28-667E59CFD43C}"/>
              </a:ext>
            </a:extLst>
          </p:cNvPr>
          <p:cNvSpPr txBox="1"/>
          <p:nvPr/>
        </p:nvSpPr>
        <p:spPr>
          <a:xfrm>
            <a:off x="3675838" y="5587835"/>
            <a:ext cx="21939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Gilroy Bold" panose="00000800000000000000" pitchFamily="50" charset="0"/>
              </a:rPr>
              <a:t>Helpful resources, including videos and docs, are easily accessible.</a:t>
            </a:r>
            <a:endParaRPr lang="en-US" sz="1300" i="0" u="none" strike="noStrike" baseline="0" dirty="0">
              <a:solidFill>
                <a:srgbClr val="000000"/>
              </a:solidFill>
              <a:latin typeface="Gilroy Bold" panose="000008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3780D-5ED1-518E-94AD-1F109E5F8319}"/>
              </a:ext>
            </a:extLst>
          </p:cNvPr>
          <p:cNvSpPr txBox="1"/>
          <p:nvPr/>
        </p:nvSpPr>
        <p:spPr>
          <a:xfrm>
            <a:off x="6322248" y="5587834"/>
            <a:ext cx="21939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Gilroy Bold" panose="00000800000000000000" pitchFamily="50" charset="0"/>
              </a:rPr>
              <a:t>Parents can view route information.</a:t>
            </a:r>
            <a:endParaRPr lang="en-US" sz="1300" i="0" u="none" strike="noStrike" baseline="0" dirty="0">
              <a:solidFill>
                <a:srgbClr val="000000"/>
              </a:solidFill>
              <a:latin typeface="Gilroy Bold" panose="000008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CDFC94-872D-C3F9-CF0F-E48C85208EB6}"/>
              </a:ext>
            </a:extLst>
          </p:cNvPr>
          <p:cNvSpPr txBox="1"/>
          <p:nvPr/>
        </p:nvSpPr>
        <p:spPr>
          <a:xfrm>
            <a:off x="9062147" y="5576831"/>
            <a:ext cx="21939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Gilroy Bold" panose="00000800000000000000" pitchFamily="50" charset="0"/>
              </a:rPr>
              <a:t>Customizable geofencing makes it easy to monitor the bus's approach.</a:t>
            </a:r>
            <a:endParaRPr lang="en-US" sz="1300" i="0" u="none" strike="noStrike" baseline="0" dirty="0">
              <a:solidFill>
                <a:srgbClr val="000000"/>
              </a:solidFill>
              <a:latin typeface="Gilroy Bold" panose="00000800000000000000" pitchFamily="50" charset="0"/>
            </a:endParaRP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2726110C-2C3B-FFD2-1A8B-0E38844699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r="50988"/>
          <a:stretch/>
        </p:blipFill>
        <p:spPr>
          <a:xfrm>
            <a:off x="984291" y="922143"/>
            <a:ext cx="2393441" cy="46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Transact ALL">
      <a:dk1>
        <a:srgbClr val="000000"/>
      </a:dk1>
      <a:lt1>
        <a:srgbClr val="FFFFFF"/>
      </a:lt1>
      <a:dk2>
        <a:srgbClr val="00AEEF"/>
      </a:dk2>
      <a:lt2>
        <a:srgbClr val="F78E1E"/>
      </a:lt2>
      <a:accent1>
        <a:srgbClr val="00284D"/>
      </a:accent1>
      <a:accent2>
        <a:srgbClr val="59C128"/>
      </a:accent2>
      <a:accent3>
        <a:srgbClr val="B42162"/>
      </a:accent3>
      <a:accent4>
        <a:srgbClr val="17ADCC"/>
      </a:accent4>
      <a:accent5>
        <a:srgbClr val="4066A1"/>
      </a:accent5>
      <a:accent6>
        <a:srgbClr val="E72C1F"/>
      </a:accent6>
      <a:hlink>
        <a:srgbClr val="B0B0B0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795300-52F6-4E0D-BF8D-05C31204AA7C}" vid="{3996CD31-405F-43B1-BAFF-D5199D543A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13902</TotalTime>
  <Words>242</Words>
  <Application>Microsoft Office PowerPoint</Application>
  <PresentationFormat>Widescreen</PresentationFormat>
  <Paragraphs>36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7" baseType="lpstr">
      <vt:lpstr>Aptos</vt:lpstr>
      <vt:lpstr>Arial</vt:lpstr>
      <vt:lpstr>Calibri</vt:lpstr>
      <vt:lpstr>Courier New</vt:lpstr>
      <vt:lpstr>Gilroy</vt:lpstr>
      <vt:lpstr>Gilroy Bold</vt:lpstr>
      <vt:lpstr>Gilroy ExtraBold</vt:lpstr>
      <vt:lpstr>Gilroy Light</vt:lpstr>
      <vt:lpstr>Gilroy Medium</vt:lpstr>
      <vt:lpstr>Gilroy SemiBold</vt:lpstr>
      <vt:lpstr>Raleway</vt:lpstr>
      <vt:lpstr>Raleway SemiBold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London</dc:creator>
  <cp:lastModifiedBy>Margi Wilburn</cp:lastModifiedBy>
  <cp:revision>10</cp:revision>
  <dcterms:created xsi:type="dcterms:W3CDTF">2024-04-19T20:12:04Z</dcterms:created>
  <dcterms:modified xsi:type="dcterms:W3CDTF">2025-08-19T20:42:40Z</dcterms:modified>
</cp:coreProperties>
</file>