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03" r:id="rId5"/>
    <p:sldMasterId id="2147483804" r:id="rId6"/>
    <p:sldMasterId id="2147483805" r:id="rId7"/>
    <p:sldMasterId id="2147483806" r:id="rId8"/>
    <p:sldMasterId id="2147483807" r:id="rId9"/>
    <p:sldMasterId id="2147483808" r:id="rId10"/>
    <p:sldMasterId id="2147483809" r:id="rId11"/>
    <p:sldMasterId id="2147483810"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Lst>
  <p:sldSz cy="6858000" cx="12192000"/>
  <p:notesSz cx="6858000" cy="9144000"/>
  <p:embeddedFontLst>
    <p:embeddedFont>
      <p:font typeface="Architects Daughter"/>
      <p:regular r:id="rId73"/>
    </p:embeddedFont>
    <p:embeddedFont>
      <p:font typeface="Roboto Medium"/>
      <p:regular r:id="rId74"/>
      <p:bold r:id="rId75"/>
      <p:italic r:id="rId76"/>
      <p:boldItalic r:id="rId77"/>
    </p:embeddedFont>
    <p:embeddedFont>
      <p:font typeface="Lilita One"/>
      <p:regular r:id="rId78"/>
    </p:embeddedFont>
    <p:embeddedFont>
      <p:font typeface="Happy Monkey"/>
      <p:regular r:id="rId79"/>
    </p:embeddedFont>
    <p:embeddedFont>
      <p:font typeface="Helvetica Neue"/>
      <p:regular r:id="rId80"/>
      <p:bold r:id="rId81"/>
      <p:italic r:id="rId82"/>
      <p:boldItalic r:id="rId83"/>
    </p:embeddedFont>
    <p:embeddedFont>
      <p:font typeface="ABeeZee"/>
      <p:regular r:id="rId84"/>
      <p:italic r:id="rId85"/>
    </p:embeddedFont>
    <p:embeddedFont>
      <p:font typeface="Rubik Dirt"/>
      <p:regular r:id="rId86"/>
    </p:embeddedFont>
    <p:embeddedFont>
      <p:font typeface="Poiret One"/>
      <p:regular r:id="rId87"/>
    </p:embeddedFont>
    <p:embeddedFont>
      <p:font typeface="Sue Ellen Francisco"/>
      <p:regular r:id="rId88"/>
    </p:embeddedFont>
    <p:embeddedFont>
      <p:font typeface="Roboto"/>
      <p:regular r:id="rId89"/>
      <p:bold r:id="rId90"/>
      <p:italic r:id="rId91"/>
      <p:boldItalic r:id="rId92"/>
    </p:embeddedFont>
    <p:embeddedFont>
      <p:font typeface="Tilt Neon"/>
      <p:regular r:id="rId93"/>
    </p:embeddedFont>
    <p:embeddedFont>
      <p:font typeface="Montserrat"/>
      <p:regular r:id="rId94"/>
      <p:bold r:id="rId95"/>
      <p:italic r:id="rId96"/>
      <p:boldItalic r:id="rId97"/>
    </p:embeddedFont>
    <p:embeddedFont>
      <p:font typeface="Poppins"/>
      <p:regular r:id="rId98"/>
      <p:bold r:id="rId99"/>
      <p:italic r:id="rId100"/>
      <p:boldItalic r:id="rId101"/>
    </p:embeddedFont>
    <p:embeddedFont>
      <p:font typeface="Bebas Neue"/>
      <p:regular r:id="rId102"/>
    </p:embeddedFont>
    <p:embeddedFont>
      <p:font typeface="Encode Sans Semi Condensed"/>
      <p:regular r:id="rId103"/>
      <p:bold r:id="rId104"/>
    </p:embeddedFont>
    <p:embeddedFont>
      <p:font typeface="Chelsea Market"/>
      <p:regular r:id="rId105"/>
    </p:embeddedFont>
    <p:embeddedFont>
      <p:font typeface="Quicksand"/>
      <p:regular r:id="rId106"/>
      <p:bold r:id="rId107"/>
    </p:embeddedFont>
    <p:embeddedFont>
      <p:font typeface="Arial Black"/>
      <p:regular r:id="rId108"/>
    </p:embeddedFont>
    <p:embeddedFont>
      <p:font typeface="Open Sans Medium"/>
      <p:regular r:id="rId109"/>
      <p:bold r:id="rId110"/>
      <p:italic r:id="rId111"/>
      <p:boldItalic r:id="rId112"/>
    </p:embeddedFont>
    <p:embeddedFont>
      <p:font typeface="Oswald"/>
      <p:regular r:id="rId113"/>
      <p:bold r:id="rId114"/>
    </p:embeddedFont>
    <p:embeddedFont>
      <p:font typeface="Questrial"/>
      <p:regular r:id="rId115"/>
    </p:embeddedFont>
    <p:embeddedFont>
      <p:font typeface="Oxygen"/>
      <p:regular r:id="rId116"/>
      <p:bold r:id="rId117"/>
    </p:embeddedFont>
    <p:embeddedFont>
      <p:font typeface="Bad Script"/>
      <p:regular r:id="rId118"/>
    </p:embeddedFont>
    <p:embeddedFont>
      <p:font typeface="Pangolin"/>
      <p:regular r:id="rId119"/>
    </p:embeddedFont>
    <p:embeddedFont>
      <p:font typeface="Montserrat Light"/>
      <p:regular r:id="rId120"/>
      <p:bold r:id="rId121"/>
      <p:italic r:id="rId122"/>
      <p:boldItalic r:id="rId123"/>
    </p:embeddedFont>
    <p:embeddedFont>
      <p:font typeface="Just Another Hand"/>
      <p:regular r:id="rId124"/>
    </p:embeddedFont>
    <p:embeddedFont>
      <p:font typeface="Nunito Light"/>
      <p:regular r:id="rId125"/>
      <p:bold r:id="rId126"/>
      <p:italic r:id="rId127"/>
      <p:boldItalic r:id="rId128"/>
    </p:embeddedFont>
    <p:embeddedFont>
      <p:font typeface="Century Gothic"/>
      <p:regular r:id="rId129"/>
      <p:bold r:id="rId130"/>
      <p:italic r:id="rId131"/>
      <p:boldItalic r:id="rId132"/>
    </p:embeddedFont>
    <p:embeddedFont>
      <p:font typeface="Signika"/>
      <p:regular r:id="rId133"/>
      <p:bold r:id="rId134"/>
    </p:embeddedFont>
    <p:embeddedFont>
      <p:font typeface="Open Sans SemiBold"/>
      <p:regular r:id="rId135"/>
      <p:bold r:id="rId136"/>
      <p:italic r:id="rId137"/>
      <p:boldItalic r:id="rId138"/>
    </p:embeddedFont>
    <p:embeddedFont>
      <p:font typeface="Fugaz One"/>
      <p:regular r:id="rId139"/>
    </p:embeddedFont>
    <p:embeddedFont>
      <p:font typeface="Syncopate"/>
      <p:regular r:id="rId140"/>
      <p:bold r:id="rId141"/>
    </p:embeddedFont>
    <p:embeddedFont>
      <p:font typeface="Satisfy"/>
      <p:regular r:id="rId142"/>
    </p:embeddedFont>
    <p:embeddedFont>
      <p:font typeface="Open Sans"/>
      <p:regular r:id="rId143"/>
      <p:bold r:id="rId144"/>
      <p:italic r:id="rId145"/>
      <p:boldItalic r:id="rId1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38">
          <p15:clr>
            <a:srgbClr val="A4A3A4"/>
          </p15:clr>
        </p15:guide>
        <p15:guide id="2" orient="horz" pos="391">
          <p15:clr>
            <a:srgbClr val="A4A3A4"/>
          </p15:clr>
        </p15:guide>
        <p15:guide id="3" pos="7242">
          <p15:clr>
            <a:srgbClr val="A4A3A4"/>
          </p15:clr>
        </p15:guide>
        <p15:guide id="4" orient="horz" pos="39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FD5C29-A92A-43D7-8C49-16197774D02F}">
  <a:tblStyle styleId="{F7FD5C29-A92A-43D7-8C49-16197774D02F}"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71AC807E-04A4-4EEE-A5E2-CDC2972FAC6B}" styleName="Table_1">
    <a:wholeTbl>
      <a:tcTxStyle b="off" i="off">
        <a:font>
          <a:latin typeface="Arial"/>
          <a:ea typeface="Arial"/>
          <a:cs typeface="Arial"/>
        </a:font>
        <a:srgbClr val="000000"/>
      </a:tcTxStyle>
      <a:tcStyle>
        <a:tcBdr>
          <a:left>
            <a:ln cap="flat" cmpd="sng" w="9525">
              <a:solidFill>
                <a:srgbClr val="FFFFFF"/>
              </a:solidFill>
              <a:prstDash val="solid"/>
              <a:round/>
              <a:headEnd len="sm" w="sm" type="none"/>
              <a:tailEnd len="sm" w="sm" type="none"/>
            </a:ln>
          </a:left>
          <a:right>
            <a:ln cap="flat" cmpd="sng" w="9525">
              <a:solidFill>
                <a:srgbClr val="FFFFFF"/>
              </a:solidFill>
              <a:prstDash val="solid"/>
              <a:round/>
              <a:headEnd len="sm" w="sm" type="none"/>
              <a:tailEnd len="sm" w="sm" type="none"/>
            </a:ln>
          </a:right>
          <a:top>
            <a:ln cap="flat" cmpd="sng" w="9525">
              <a:solidFill>
                <a:srgbClr val="FFFFFF"/>
              </a:solidFill>
              <a:prstDash val="solid"/>
              <a:round/>
              <a:headEnd len="sm" w="sm" type="none"/>
              <a:tailEnd len="sm" w="sm" type="none"/>
            </a:ln>
          </a:top>
          <a:bottom>
            <a:ln cap="flat" cmpd="sng" w="9525">
              <a:solidFill>
                <a:srgbClr val="FFFFFF"/>
              </a:solidFill>
              <a:prstDash val="solid"/>
              <a:round/>
              <a:headEnd len="sm" w="sm" type="none"/>
              <a:tailEnd len="sm" w="sm" type="none"/>
            </a:ln>
          </a:bottom>
          <a:insideH>
            <a:ln cap="flat" cmpd="sng" w="9525">
              <a:solidFill>
                <a:srgbClr val="FFFFFF"/>
              </a:solidFill>
              <a:prstDash val="solid"/>
              <a:round/>
              <a:headEnd len="sm" w="sm" type="none"/>
              <a:tailEnd len="sm" w="sm" type="none"/>
            </a:ln>
          </a:insideH>
          <a:insideV>
            <a:ln cap="flat" cmpd="sng" w="9525">
              <a:solidFill>
                <a:srgbClr val="FFFFFF"/>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8"/>
        <p:guide pos="391" orient="horz"/>
        <p:guide pos="7242"/>
        <p:guide pos="392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107" Type="http://schemas.openxmlformats.org/officeDocument/2006/relationships/font" Target="fonts/Quicksand-bold.fntdata"/><Relationship Id="rId106" Type="http://schemas.openxmlformats.org/officeDocument/2006/relationships/font" Target="fonts/Quicksand-regular.fntdata"/><Relationship Id="rId105" Type="http://schemas.openxmlformats.org/officeDocument/2006/relationships/font" Target="fonts/ChelseaMarket-regular.fntdata"/><Relationship Id="rId104" Type="http://schemas.openxmlformats.org/officeDocument/2006/relationships/font" Target="fonts/EncodeSansSemiCondensed-bold.fntdata"/><Relationship Id="rId109" Type="http://schemas.openxmlformats.org/officeDocument/2006/relationships/font" Target="fonts/OpenSansMedium-regular.fntdata"/><Relationship Id="rId108" Type="http://schemas.openxmlformats.org/officeDocument/2006/relationships/font" Target="fonts/ArialBlack-regular.fntdata"/><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103" Type="http://schemas.openxmlformats.org/officeDocument/2006/relationships/font" Target="fonts/EncodeSansSemiCondensed-regular.fntdata"/><Relationship Id="rId102" Type="http://schemas.openxmlformats.org/officeDocument/2006/relationships/font" Target="fonts/BebasNeue-regular.fntdata"/><Relationship Id="rId101" Type="http://schemas.openxmlformats.org/officeDocument/2006/relationships/font" Target="fonts/Poppins-boldItalic.fntdata"/><Relationship Id="rId100" Type="http://schemas.openxmlformats.org/officeDocument/2006/relationships/font" Target="fonts/Poppins-italic.fntdata"/><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129" Type="http://schemas.openxmlformats.org/officeDocument/2006/relationships/font" Target="fonts/CenturyGothic-regular.fntdata"/><Relationship Id="rId128" Type="http://schemas.openxmlformats.org/officeDocument/2006/relationships/font" Target="fonts/NunitoLight-boldItalic.fntdata"/><Relationship Id="rId127" Type="http://schemas.openxmlformats.org/officeDocument/2006/relationships/font" Target="fonts/NunitoLight-italic.fntdata"/><Relationship Id="rId126" Type="http://schemas.openxmlformats.org/officeDocument/2006/relationships/font" Target="fonts/NunitoLight-bold.fntdata"/><Relationship Id="rId26" Type="http://schemas.openxmlformats.org/officeDocument/2006/relationships/slide" Target="slides/slide13.xml"/><Relationship Id="rId121" Type="http://schemas.openxmlformats.org/officeDocument/2006/relationships/font" Target="fonts/MontserratLight-bold.fntdata"/><Relationship Id="rId25" Type="http://schemas.openxmlformats.org/officeDocument/2006/relationships/slide" Target="slides/slide12.xml"/><Relationship Id="rId120" Type="http://schemas.openxmlformats.org/officeDocument/2006/relationships/font" Target="fonts/MontserratLight-regular.fntdata"/><Relationship Id="rId28" Type="http://schemas.openxmlformats.org/officeDocument/2006/relationships/slide" Target="slides/slide15.xml"/><Relationship Id="rId27" Type="http://schemas.openxmlformats.org/officeDocument/2006/relationships/slide" Target="slides/slide14.xml"/><Relationship Id="rId125" Type="http://schemas.openxmlformats.org/officeDocument/2006/relationships/font" Target="fonts/NunitoLight-regular.fntdata"/><Relationship Id="rId29" Type="http://schemas.openxmlformats.org/officeDocument/2006/relationships/slide" Target="slides/slide16.xml"/><Relationship Id="rId124" Type="http://schemas.openxmlformats.org/officeDocument/2006/relationships/font" Target="fonts/JustAnotherHand-regular.fntdata"/><Relationship Id="rId123" Type="http://schemas.openxmlformats.org/officeDocument/2006/relationships/font" Target="fonts/MontserratLight-boldItalic.fntdata"/><Relationship Id="rId122" Type="http://schemas.openxmlformats.org/officeDocument/2006/relationships/font" Target="fonts/MontserratLight-italic.fntdata"/><Relationship Id="rId95" Type="http://schemas.openxmlformats.org/officeDocument/2006/relationships/font" Target="fonts/Montserrat-bold.fntdata"/><Relationship Id="rId94" Type="http://schemas.openxmlformats.org/officeDocument/2006/relationships/font" Target="fonts/Montserrat-regular.fntdata"/><Relationship Id="rId97" Type="http://schemas.openxmlformats.org/officeDocument/2006/relationships/font" Target="fonts/Montserrat-boldItalic.fntdata"/><Relationship Id="rId96" Type="http://schemas.openxmlformats.org/officeDocument/2006/relationships/font" Target="fonts/Montserrat-italic.fntdata"/><Relationship Id="rId11" Type="http://schemas.openxmlformats.org/officeDocument/2006/relationships/slideMaster" Target="slideMasters/slideMaster7.xml"/><Relationship Id="rId99" Type="http://schemas.openxmlformats.org/officeDocument/2006/relationships/font" Target="fonts/Poppins-bold.fntdata"/><Relationship Id="rId10" Type="http://schemas.openxmlformats.org/officeDocument/2006/relationships/slideMaster" Target="slideMasters/slideMaster6.xml"/><Relationship Id="rId98" Type="http://schemas.openxmlformats.org/officeDocument/2006/relationships/font" Target="fonts/Poppins-regular.fntdata"/><Relationship Id="rId13" Type="http://schemas.openxmlformats.org/officeDocument/2006/relationships/notesMaster" Target="notesMasters/notesMaster1.xml"/><Relationship Id="rId12" Type="http://schemas.openxmlformats.org/officeDocument/2006/relationships/slideMaster" Target="slideMasters/slideMaster8.xml"/><Relationship Id="rId91" Type="http://schemas.openxmlformats.org/officeDocument/2006/relationships/font" Target="fonts/Roboto-italic.fntdata"/><Relationship Id="rId90" Type="http://schemas.openxmlformats.org/officeDocument/2006/relationships/font" Target="fonts/Roboto-bold.fntdata"/><Relationship Id="rId93" Type="http://schemas.openxmlformats.org/officeDocument/2006/relationships/font" Target="fonts/TiltNeon-regular.fntdata"/><Relationship Id="rId92" Type="http://schemas.openxmlformats.org/officeDocument/2006/relationships/font" Target="fonts/Roboto-boldItalic.fntdata"/><Relationship Id="rId118" Type="http://schemas.openxmlformats.org/officeDocument/2006/relationships/font" Target="fonts/BadScript-regular.fntdata"/><Relationship Id="rId117" Type="http://schemas.openxmlformats.org/officeDocument/2006/relationships/font" Target="fonts/Oxygen-bold.fntdata"/><Relationship Id="rId116" Type="http://schemas.openxmlformats.org/officeDocument/2006/relationships/font" Target="fonts/Oxygen-regular.fntdata"/><Relationship Id="rId115" Type="http://schemas.openxmlformats.org/officeDocument/2006/relationships/font" Target="fonts/Questrial-regular.fntdata"/><Relationship Id="rId119" Type="http://schemas.openxmlformats.org/officeDocument/2006/relationships/font" Target="fonts/Pangolin-regular.fntdata"/><Relationship Id="rId15" Type="http://schemas.openxmlformats.org/officeDocument/2006/relationships/slide" Target="slides/slide2.xml"/><Relationship Id="rId110" Type="http://schemas.openxmlformats.org/officeDocument/2006/relationships/font" Target="fonts/OpenSansMedium-bold.fntdata"/><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14" Type="http://schemas.openxmlformats.org/officeDocument/2006/relationships/font" Target="fonts/Oswald-bold.fntdata"/><Relationship Id="rId18" Type="http://schemas.openxmlformats.org/officeDocument/2006/relationships/slide" Target="slides/slide5.xml"/><Relationship Id="rId113" Type="http://schemas.openxmlformats.org/officeDocument/2006/relationships/font" Target="fonts/Oswald-regular.fntdata"/><Relationship Id="rId112" Type="http://schemas.openxmlformats.org/officeDocument/2006/relationships/font" Target="fonts/OpenSansMedium-boldItalic.fntdata"/><Relationship Id="rId111" Type="http://schemas.openxmlformats.org/officeDocument/2006/relationships/font" Target="fonts/OpenSansMedium-italic.fntdata"/><Relationship Id="rId84" Type="http://schemas.openxmlformats.org/officeDocument/2006/relationships/font" Target="fonts/ABeeZee-regular.fntdata"/><Relationship Id="rId83" Type="http://schemas.openxmlformats.org/officeDocument/2006/relationships/font" Target="fonts/HelveticaNeue-boldItalic.fntdata"/><Relationship Id="rId86" Type="http://schemas.openxmlformats.org/officeDocument/2006/relationships/font" Target="fonts/RubikDirt-regular.fntdata"/><Relationship Id="rId85" Type="http://schemas.openxmlformats.org/officeDocument/2006/relationships/font" Target="fonts/ABeeZee-italic.fntdata"/><Relationship Id="rId88" Type="http://schemas.openxmlformats.org/officeDocument/2006/relationships/font" Target="fonts/SueEllenFrancisco-regular.fntdata"/><Relationship Id="rId87" Type="http://schemas.openxmlformats.org/officeDocument/2006/relationships/font" Target="fonts/PoiretOne-regular.fntdata"/><Relationship Id="rId89" Type="http://schemas.openxmlformats.org/officeDocument/2006/relationships/font" Target="fonts/Roboto-regular.fntdata"/><Relationship Id="rId80" Type="http://schemas.openxmlformats.org/officeDocument/2006/relationships/font" Target="fonts/HelveticaNeue-regular.fntdata"/><Relationship Id="rId82" Type="http://schemas.openxmlformats.org/officeDocument/2006/relationships/font" Target="fonts/HelveticaNeue-italic.fntdata"/><Relationship Id="rId81" Type="http://schemas.openxmlformats.org/officeDocument/2006/relationships/font" Target="fonts/HelveticaNeue-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143" Type="http://schemas.openxmlformats.org/officeDocument/2006/relationships/font" Target="fonts/OpenSans-regular.fntdata"/><Relationship Id="rId142" Type="http://schemas.openxmlformats.org/officeDocument/2006/relationships/font" Target="fonts/Satisfy-regular.fntdata"/><Relationship Id="rId141" Type="http://schemas.openxmlformats.org/officeDocument/2006/relationships/font" Target="fonts/Syncopate-bold.fntdata"/><Relationship Id="rId140" Type="http://schemas.openxmlformats.org/officeDocument/2006/relationships/font" Target="fonts/Syncopate-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146" Type="http://schemas.openxmlformats.org/officeDocument/2006/relationships/font" Target="fonts/OpenSans-boldItalic.fntdata"/><Relationship Id="rId7" Type="http://schemas.openxmlformats.org/officeDocument/2006/relationships/slideMaster" Target="slideMasters/slideMaster3.xml"/><Relationship Id="rId145" Type="http://schemas.openxmlformats.org/officeDocument/2006/relationships/font" Target="fonts/OpenSans-italic.fntdata"/><Relationship Id="rId8" Type="http://schemas.openxmlformats.org/officeDocument/2006/relationships/slideMaster" Target="slideMasters/slideMaster4.xml"/><Relationship Id="rId144" Type="http://schemas.openxmlformats.org/officeDocument/2006/relationships/font" Target="fonts/OpenSans-bold.fntdata"/><Relationship Id="rId73" Type="http://schemas.openxmlformats.org/officeDocument/2006/relationships/font" Target="fonts/ArchitectsDaughter-regular.fntdata"/><Relationship Id="rId72" Type="http://schemas.openxmlformats.org/officeDocument/2006/relationships/slide" Target="slides/slide59.xml"/><Relationship Id="rId75" Type="http://schemas.openxmlformats.org/officeDocument/2006/relationships/font" Target="fonts/RobotoMedium-bold.fntdata"/><Relationship Id="rId74" Type="http://schemas.openxmlformats.org/officeDocument/2006/relationships/font" Target="fonts/RobotoMedium-regular.fntdata"/><Relationship Id="rId77" Type="http://schemas.openxmlformats.org/officeDocument/2006/relationships/font" Target="fonts/RobotoMedium-boldItalic.fntdata"/><Relationship Id="rId76" Type="http://schemas.openxmlformats.org/officeDocument/2006/relationships/font" Target="fonts/RobotoMedium-italic.fntdata"/><Relationship Id="rId79" Type="http://schemas.openxmlformats.org/officeDocument/2006/relationships/font" Target="fonts/HappyMonkey-regular.fntdata"/><Relationship Id="rId78" Type="http://schemas.openxmlformats.org/officeDocument/2006/relationships/font" Target="fonts/LilitaOne-regular.fntdata"/><Relationship Id="rId71" Type="http://schemas.openxmlformats.org/officeDocument/2006/relationships/slide" Target="slides/slide58.xml"/><Relationship Id="rId70" Type="http://schemas.openxmlformats.org/officeDocument/2006/relationships/slide" Target="slides/slide57.xml"/><Relationship Id="rId139" Type="http://schemas.openxmlformats.org/officeDocument/2006/relationships/font" Target="fonts/FugazOne-regular.fntdata"/><Relationship Id="rId138" Type="http://schemas.openxmlformats.org/officeDocument/2006/relationships/font" Target="fonts/OpenSansSemiBold-boldItalic.fntdata"/><Relationship Id="rId137" Type="http://schemas.openxmlformats.org/officeDocument/2006/relationships/font" Target="fonts/OpenSansSemiBold-italic.fntdata"/><Relationship Id="rId132" Type="http://schemas.openxmlformats.org/officeDocument/2006/relationships/font" Target="fonts/CenturyGothic-boldItalic.fntdata"/><Relationship Id="rId131" Type="http://schemas.openxmlformats.org/officeDocument/2006/relationships/font" Target="fonts/CenturyGothic-italic.fntdata"/><Relationship Id="rId130" Type="http://schemas.openxmlformats.org/officeDocument/2006/relationships/font" Target="fonts/CenturyGothic-bold.fntdata"/><Relationship Id="rId136" Type="http://schemas.openxmlformats.org/officeDocument/2006/relationships/font" Target="fonts/OpenSansSemiBold-bold.fntdata"/><Relationship Id="rId135" Type="http://schemas.openxmlformats.org/officeDocument/2006/relationships/font" Target="fonts/OpenSansSemiBold-regular.fntdata"/><Relationship Id="rId134" Type="http://schemas.openxmlformats.org/officeDocument/2006/relationships/font" Target="fonts/Signika-bold.fntdata"/><Relationship Id="rId133" Type="http://schemas.openxmlformats.org/officeDocument/2006/relationships/font" Target="fonts/Signika-regular.fntdata"/><Relationship Id="rId62" Type="http://schemas.openxmlformats.org/officeDocument/2006/relationships/slide" Target="slides/slide49.xml"/><Relationship Id="rId61" Type="http://schemas.openxmlformats.org/officeDocument/2006/relationships/slide" Target="slides/slide48.xml"/><Relationship Id="rId64" Type="http://schemas.openxmlformats.org/officeDocument/2006/relationships/slide" Target="slides/slide51.xml"/><Relationship Id="rId63" Type="http://schemas.openxmlformats.org/officeDocument/2006/relationships/slide" Target="slides/slide50.xml"/><Relationship Id="rId66" Type="http://schemas.openxmlformats.org/officeDocument/2006/relationships/slide" Target="slides/slide53.xml"/><Relationship Id="rId65" Type="http://schemas.openxmlformats.org/officeDocument/2006/relationships/slide" Target="slides/slide52.xml"/><Relationship Id="rId68" Type="http://schemas.openxmlformats.org/officeDocument/2006/relationships/slide" Target="slides/slide55.xml"/><Relationship Id="rId67" Type="http://schemas.openxmlformats.org/officeDocument/2006/relationships/slide" Target="slides/slide54.xml"/><Relationship Id="rId60" Type="http://schemas.openxmlformats.org/officeDocument/2006/relationships/slide" Target="slides/slide47.xml"/><Relationship Id="rId69" Type="http://schemas.openxmlformats.org/officeDocument/2006/relationships/slide" Target="slides/slide5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55" Type="http://schemas.openxmlformats.org/officeDocument/2006/relationships/slide" Target="slides/slide42.xml"/><Relationship Id="rId54" Type="http://schemas.openxmlformats.org/officeDocument/2006/relationships/slide" Target="slides/slide41.xml"/><Relationship Id="rId57" Type="http://schemas.openxmlformats.org/officeDocument/2006/relationships/slide" Target="slides/slide44.xml"/><Relationship Id="rId56" Type="http://schemas.openxmlformats.org/officeDocument/2006/relationships/slide" Target="slides/slide43.xml"/><Relationship Id="rId59" Type="http://schemas.openxmlformats.org/officeDocument/2006/relationships/slide" Target="slides/slide46.xml"/><Relationship Id="rId58"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4" name="Shape 2154"/>
        <p:cNvGrpSpPr/>
        <p:nvPr/>
      </p:nvGrpSpPr>
      <p:grpSpPr>
        <a:xfrm>
          <a:off x="0" y="0"/>
          <a:ext cx="0" cy="0"/>
          <a:chOff x="0" y="0"/>
          <a:chExt cx="0" cy="0"/>
        </a:xfrm>
      </p:grpSpPr>
      <p:sp>
        <p:nvSpPr>
          <p:cNvPr id="2155" name="Google Shape;2155;g2f78a66b0d9_0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6" name="Google Shape;2156;g2f78a66b0d9_0_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0" name="Shape 2250"/>
        <p:cNvGrpSpPr/>
        <p:nvPr/>
      </p:nvGrpSpPr>
      <p:grpSpPr>
        <a:xfrm>
          <a:off x="0" y="0"/>
          <a:ext cx="0" cy="0"/>
          <a:chOff x="0" y="0"/>
          <a:chExt cx="0" cy="0"/>
        </a:xfrm>
      </p:grpSpPr>
      <p:sp>
        <p:nvSpPr>
          <p:cNvPr id="2251" name="Google Shape;2251;g3182425c045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2" name="Google Shape;2252;g3182425c045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2" name="Shape 2262"/>
        <p:cNvGrpSpPr/>
        <p:nvPr/>
      </p:nvGrpSpPr>
      <p:grpSpPr>
        <a:xfrm>
          <a:off x="0" y="0"/>
          <a:ext cx="0" cy="0"/>
          <a:chOff x="0" y="0"/>
          <a:chExt cx="0" cy="0"/>
        </a:xfrm>
      </p:grpSpPr>
      <p:sp>
        <p:nvSpPr>
          <p:cNvPr id="2263" name="Google Shape;2263;g3151f987a91_0_12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4" name="Google Shape;2264;g3151f987a91_0_1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1" marL="0" rtl="0" algn="l">
              <a:lnSpc>
                <a:spcPct val="115000"/>
              </a:lnSpc>
              <a:spcBef>
                <a:spcPts val="0"/>
              </a:spcBef>
              <a:spcAft>
                <a:spcPts val="0"/>
              </a:spcAft>
              <a:buSzPts val="1100"/>
              <a:buNone/>
            </a:pPr>
            <a:r>
              <a:t/>
            </a:r>
            <a:endParaRPr b="1" sz="10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7" name="Shape 2267"/>
        <p:cNvGrpSpPr/>
        <p:nvPr/>
      </p:nvGrpSpPr>
      <p:grpSpPr>
        <a:xfrm>
          <a:off x="0" y="0"/>
          <a:ext cx="0" cy="0"/>
          <a:chOff x="0" y="0"/>
          <a:chExt cx="0" cy="0"/>
        </a:xfrm>
      </p:grpSpPr>
      <p:sp>
        <p:nvSpPr>
          <p:cNvPr id="2268" name="Google Shape;2268;g3151f987a91_0_12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9" name="Google Shape;2269;g3151f987a91_0_1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4" name="Shape 2274"/>
        <p:cNvGrpSpPr/>
        <p:nvPr/>
      </p:nvGrpSpPr>
      <p:grpSpPr>
        <a:xfrm>
          <a:off x="0" y="0"/>
          <a:ext cx="0" cy="0"/>
          <a:chOff x="0" y="0"/>
          <a:chExt cx="0" cy="0"/>
        </a:xfrm>
      </p:grpSpPr>
      <p:sp>
        <p:nvSpPr>
          <p:cNvPr id="2275" name="Google Shape;2275;g31804506fdb_0_4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6" name="Google Shape;2276;g31804506fdb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g31804506fdb_0_40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2" name="Shape 2282"/>
        <p:cNvGrpSpPr/>
        <p:nvPr/>
      </p:nvGrpSpPr>
      <p:grpSpPr>
        <a:xfrm>
          <a:off x="0" y="0"/>
          <a:ext cx="0" cy="0"/>
          <a:chOff x="0" y="0"/>
          <a:chExt cx="0" cy="0"/>
        </a:xfrm>
      </p:grpSpPr>
      <p:sp>
        <p:nvSpPr>
          <p:cNvPr id="2283" name="Google Shape;2283;g3151f987a91_0_12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84" name="Google Shape;2284;g3151f987a91_0_1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rgbClr val="202124"/>
              </a:solidFill>
            </a:endParaRPr>
          </a:p>
          <a:p>
            <a:pPr indent="0" lvl="0" marL="0" rtl="0" algn="l">
              <a:spcBef>
                <a:spcPts val="0"/>
              </a:spcBef>
              <a:spcAft>
                <a:spcPts val="0"/>
              </a:spcAft>
              <a:buNone/>
            </a:pPr>
            <a:r>
              <a:t/>
            </a:r>
            <a:endParaRPr sz="1400">
              <a:solidFill>
                <a:srgbClr val="202124"/>
              </a:solidFill>
            </a:endParaRPr>
          </a:p>
          <a:p>
            <a:pPr indent="0" lvl="0" marL="0" rtl="0" algn="l">
              <a:spcBef>
                <a:spcPts val="0"/>
              </a:spcBef>
              <a:spcAft>
                <a:spcPts val="0"/>
              </a:spcAft>
              <a:buNone/>
            </a:pPr>
            <a:r>
              <a:t/>
            </a:r>
            <a:endParaRPr sz="1400">
              <a:solidFill>
                <a:srgbClr val="202124"/>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0" name="Shape 2300"/>
        <p:cNvGrpSpPr/>
        <p:nvPr/>
      </p:nvGrpSpPr>
      <p:grpSpPr>
        <a:xfrm>
          <a:off x="0" y="0"/>
          <a:ext cx="0" cy="0"/>
          <a:chOff x="0" y="0"/>
          <a:chExt cx="0" cy="0"/>
        </a:xfrm>
      </p:grpSpPr>
      <p:sp>
        <p:nvSpPr>
          <p:cNvPr id="2301" name="Google Shape;2301;g3151f987a91_0_119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02" name="Google Shape;2302;g3151f987a91_0_1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5" name="Shape 2305"/>
        <p:cNvGrpSpPr/>
        <p:nvPr/>
      </p:nvGrpSpPr>
      <p:grpSpPr>
        <a:xfrm>
          <a:off x="0" y="0"/>
          <a:ext cx="0" cy="0"/>
          <a:chOff x="0" y="0"/>
          <a:chExt cx="0" cy="0"/>
        </a:xfrm>
      </p:grpSpPr>
      <p:sp>
        <p:nvSpPr>
          <p:cNvPr id="2306" name="Google Shape;2306;g31804506fdb_0_2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7" name="Google Shape;2307;g31804506fdb_0_2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Over the past 20 years, our student demographics have changed significantly and this presented excellent opportunities to create more inclusive and representative experiences for our students. We have been successful at meeting the needs of most students but most is not enough. We are committed to ensuring that we set high outcomes for every student by applying equitable practices and priorities that meet the needs of all.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3" name="Shape 2313"/>
        <p:cNvGrpSpPr/>
        <p:nvPr/>
      </p:nvGrpSpPr>
      <p:grpSpPr>
        <a:xfrm>
          <a:off x="0" y="0"/>
          <a:ext cx="0" cy="0"/>
          <a:chOff x="0" y="0"/>
          <a:chExt cx="0" cy="0"/>
        </a:xfrm>
      </p:grpSpPr>
      <p:sp>
        <p:nvSpPr>
          <p:cNvPr id="2314" name="Google Shape;2314;g3151f987a91_0_11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5" name="Google Shape;2315;g3151f987a91_0_1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9" name="Shape 2319"/>
        <p:cNvGrpSpPr/>
        <p:nvPr/>
      </p:nvGrpSpPr>
      <p:grpSpPr>
        <a:xfrm>
          <a:off x="0" y="0"/>
          <a:ext cx="0" cy="0"/>
          <a:chOff x="0" y="0"/>
          <a:chExt cx="0" cy="0"/>
        </a:xfrm>
      </p:grpSpPr>
      <p:sp>
        <p:nvSpPr>
          <p:cNvPr id="2320" name="Google Shape;2320;g31804506fdb_0_2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21" name="Google Shape;2321;g31804506fdb_0_2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374151"/>
                </a:solidFill>
                <a:latin typeface="Roboto"/>
                <a:ea typeface="Roboto"/>
                <a:cs typeface="Roboto"/>
                <a:sym typeface="Roboto"/>
              </a:rPr>
              <a:t>JW </a:t>
            </a:r>
            <a:endParaRPr sz="1200">
              <a:solidFill>
                <a:srgbClr val="374151"/>
              </a:solidFill>
              <a:latin typeface="Roboto"/>
              <a:ea typeface="Roboto"/>
              <a:cs typeface="Roboto"/>
              <a:sym typeface="Roboto"/>
            </a:endParaRPr>
          </a:p>
          <a:p>
            <a:pPr indent="0" lvl="0" marL="0" rtl="0" algn="l">
              <a:lnSpc>
                <a:spcPct val="115000"/>
              </a:lnSpc>
              <a:spcBef>
                <a:spcPts val="0"/>
              </a:spcBef>
              <a:spcAft>
                <a:spcPts val="0"/>
              </a:spcAft>
              <a:buNone/>
            </a:pPr>
            <a:r>
              <a:rPr lang="en-US" sz="1500">
                <a:solidFill>
                  <a:srgbClr val="374151"/>
                </a:solidFill>
                <a:latin typeface="Roboto"/>
                <a:ea typeface="Roboto"/>
                <a:cs typeface="Roboto"/>
                <a:sym typeface="Roboto"/>
              </a:rPr>
              <a:t>As a District we have achieved remarkable academic success, and our students, staff, and community have made strides in creating a sense of belonging. However, we cannot overlook the persistent disparities and inequities that some of our students face in their learning, sense of belonging and extracurricular experiences. We need to invest in equity to ensure that every individual thrives in our school community. While we celebrate our achievements, we must also acknowledge that there are students who do not feel the same connectedness as others. By focusing on equity, we can address the racial, ethnic, ableism, cultural and economic-related disparities head-on. It's about creating an inclusive environment where every student's unique experiences and needs are acknowledged and valued. Equity is providing students with the resources and opportunities they require to succeed, regardless of their background or what they bring to school with them each day. Our goal is not just to lift academic performance, but to lift every single student's sense of belonging. When we talk about success, it's when ALL members of our community are represented, have access to meaningful participation, are safe and genuinely feel like they belong here and are a respected part of our community.</a:t>
            </a: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6" name="Shape 2326"/>
        <p:cNvGrpSpPr/>
        <p:nvPr/>
      </p:nvGrpSpPr>
      <p:grpSpPr>
        <a:xfrm>
          <a:off x="0" y="0"/>
          <a:ext cx="0" cy="0"/>
          <a:chOff x="0" y="0"/>
          <a:chExt cx="0" cy="0"/>
        </a:xfrm>
      </p:grpSpPr>
      <p:sp>
        <p:nvSpPr>
          <p:cNvPr id="2327" name="Google Shape;2327;g3151f987a91_0_119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8" name="Google Shape;2328;g3151f987a91_0_1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4" name="Shape 2164"/>
        <p:cNvGrpSpPr/>
        <p:nvPr/>
      </p:nvGrpSpPr>
      <p:grpSpPr>
        <a:xfrm>
          <a:off x="0" y="0"/>
          <a:ext cx="0" cy="0"/>
          <a:chOff x="0" y="0"/>
          <a:chExt cx="0" cy="0"/>
        </a:xfrm>
      </p:grpSpPr>
      <p:sp>
        <p:nvSpPr>
          <p:cNvPr id="2165" name="Google Shape;2165;g2f78a66b0d9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6" name="Google Shape;2166;g2f78a66b0d9_0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4" name="Shape 2334"/>
        <p:cNvGrpSpPr/>
        <p:nvPr/>
      </p:nvGrpSpPr>
      <p:grpSpPr>
        <a:xfrm>
          <a:off x="0" y="0"/>
          <a:ext cx="0" cy="0"/>
          <a:chOff x="0" y="0"/>
          <a:chExt cx="0" cy="0"/>
        </a:xfrm>
      </p:grpSpPr>
      <p:sp>
        <p:nvSpPr>
          <p:cNvPr id="2335" name="Google Shape;2335;g3151f987a91_0_12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36" name="Google Shape;2336;g3151f987a91_0_1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400">
              <a:solidFill>
                <a:srgbClr val="202124"/>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2" name="Shape 2342"/>
        <p:cNvGrpSpPr/>
        <p:nvPr/>
      </p:nvGrpSpPr>
      <p:grpSpPr>
        <a:xfrm>
          <a:off x="0" y="0"/>
          <a:ext cx="0" cy="0"/>
          <a:chOff x="0" y="0"/>
          <a:chExt cx="0" cy="0"/>
        </a:xfrm>
      </p:grpSpPr>
      <p:sp>
        <p:nvSpPr>
          <p:cNvPr id="2343" name="Google Shape;2343;g3151f987a91_0_12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4" name="Google Shape;2344;g3151f987a91_0_1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sz="14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7" name="Shape 2347"/>
        <p:cNvGrpSpPr/>
        <p:nvPr/>
      </p:nvGrpSpPr>
      <p:grpSpPr>
        <a:xfrm>
          <a:off x="0" y="0"/>
          <a:ext cx="0" cy="0"/>
          <a:chOff x="0" y="0"/>
          <a:chExt cx="0" cy="0"/>
        </a:xfrm>
      </p:grpSpPr>
      <p:sp>
        <p:nvSpPr>
          <p:cNvPr id="2348" name="Google Shape;2348;g3182425c045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9" name="Google Shape;2349;g3182425c045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sz="14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4" name="Shape 2354"/>
        <p:cNvGrpSpPr/>
        <p:nvPr/>
      </p:nvGrpSpPr>
      <p:grpSpPr>
        <a:xfrm>
          <a:off x="0" y="0"/>
          <a:ext cx="0" cy="0"/>
          <a:chOff x="0" y="0"/>
          <a:chExt cx="0" cy="0"/>
        </a:xfrm>
      </p:grpSpPr>
      <p:sp>
        <p:nvSpPr>
          <p:cNvPr id="2355" name="Google Shape;2355;g3151f987a91_0_12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6" name="Google Shape;2356;g3151f987a91_0_1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8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g3151f987a91_0_12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64" name="Google Shape;2364;g3151f987a91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rgbClr val="333333"/>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6" name="Shape 2376"/>
        <p:cNvGrpSpPr/>
        <p:nvPr/>
      </p:nvGrpSpPr>
      <p:grpSpPr>
        <a:xfrm>
          <a:off x="0" y="0"/>
          <a:ext cx="0" cy="0"/>
          <a:chOff x="0" y="0"/>
          <a:chExt cx="0" cy="0"/>
        </a:xfrm>
      </p:grpSpPr>
      <p:sp>
        <p:nvSpPr>
          <p:cNvPr id="2377" name="Google Shape;2377;g31804506fdb_0_3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8" name="Google Shape;2378;g31804506fdb_0_3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2" name="Shape 2382"/>
        <p:cNvGrpSpPr/>
        <p:nvPr/>
      </p:nvGrpSpPr>
      <p:grpSpPr>
        <a:xfrm>
          <a:off x="0" y="0"/>
          <a:ext cx="0" cy="0"/>
          <a:chOff x="0" y="0"/>
          <a:chExt cx="0" cy="0"/>
        </a:xfrm>
      </p:grpSpPr>
      <p:sp>
        <p:nvSpPr>
          <p:cNvPr id="2383" name="Google Shape;2383;g31804506fdb_0_4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4" name="Google Shape;2384;g31804506fdb_0_4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What does that say about the importance of a shift from content to skills?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8" name="Shape 2388"/>
        <p:cNvGrpSpPr/>
        <p:nvPr/>
      </p:nvGrpSpPr>
      <p:grpSpPr>
        <a:xfrm>
          <a:off x="0" y="0"/>
          <a:ext cx="0" cy="0"/>
          <a:chOff x="0" y="0"/>
          <a:chExt cx="0" cy="0"/>
        </a:xfrm>
      </p:grpSpPr>
      <p:sp>
        <p:nvSpPr>
          <p:cNvPr id="2389" name="Google Shape;2389;g31804506fdb_0_4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0" name="Google Shape;2390;g31804506fdb_0_4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4" name="Shape 2394"/>
        <p:cNvGrpSpPr/>
        <p:nvPr/>
      </p:nvGrpSpPr>
      <p:grpSpPr>
        <a:xfrm>
          <a:off x="0" y="0"/>
          <a:ext cx="0" cy="0"/>
          <a:chOff x="0" y="0"/>
          <a:chExt cx="0" cy="0"/>
        </a:xfrm>
      </p:grpSpPr>
      <p:sp>
        <p:nvSpPr>
          <p:cNvPr id="2395" name="Google Shape;2395;g3151f987a91_0_12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6" name="Google Shape;2396;g3151f987a91_0_1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73050" lvl="0" marL="457200" rtl="0" algn="l">
              <a:spcBef>
                <a:spcPts val="0"/>
              </a:spcBef>
              <a:spcAft>
                <a:spcPts val="0"/>
              </a:spcAft>
              <a:buClr>
                <a:schemeClr val="dk1"/>
              </a:buClr>
              <a:buSzPts val="700"/>
              <a:buChar char="●"/>
            </a:pPr>
            <a:r>
              <a:t/>
            </a:r>
            <a:endParaRPr b="1" sz="700">
              <a:solidFill>
                <a:schemeClr val="dk1"/>
              </a:solidFill>
              <a:latin typeface="Montserrat"/>
              <a:ea typeface="Montserrat"/>
              <a:cs typeface="Montserrat"/>
              <a:sym typeface="Montserra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2" name="Shape 2402"/>
        <p:cNvGrpSpPr/>
        <p:nvPr/>
      </p:nvGrpSpPr>
      <p:grpSpPr>
        <a:xfrm>
          <a:off x="0" y="0"/>
          <a:ext cx="0" cy="0"/>
          <a:chOff x="0" y="0"/>
          <a:chExt cx="0" cy="0"/>
        </a:xfrm>
      </p:grpSpPr>
      <p:sp>
        <p:nvSpPr>
          <p:cNvPr id="2403" name="Google Shape;2403;g31804506fdb_0_49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04" name="Google Shape;2404;g31804506fdb_0_4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6" name="Shape 2186"/>
        <p:cNvGrpSpPr/>
        <p:nvPr/>
      </p:nvGrpSpPr>
      <p:grpSpPr>
        <a:xfrm>
          <a:off x="0" y="0"/>
          <a:ext cx="0" cy="0"/>
          <a:chOff x="0" y="0"/>
          <a:chExt cx="0" cy="0"/>
        </a:xfrm>
      </p:grpSpPr>
      <p:sp>
        <p:nvSpPr>
          <p:cNvPr id="2187" name="Google Shape;2187;g2f64ca134d4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We know your time is very valuable and we want to honor the 90 minute time commitment for each session. Each session will end at the time promised or earlier.</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We have planned a pretty tight agenda for each of the sessions. We have a lot to cover in a very short period of time. As such, it will be important for us not to interrupt any presenter with questions.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We know you will have questions and we want to capture those in a way that is most effective.  Therefore, we request your patience with our plan and procedure for questions and comments tonight.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There will be questions or comments that may or may not be directly related to the topic being studied. So, we have placed some “I Have A Question/Comment” forms on each table. If you have a question or comment, and we are not able to respond during the small group time during the second-half of the evening, please complete one of the forms and turn it in to us at the end of the session. You can also call or send us an email. We will have the appropriate person respond in a timely manner.</a:t>
            </a:r>
            <a:endParaRPr sz="1200">
              <a:solidFill>
                <a:schemeClr val="dk1"/>
              </a:solidFill>
            </a:endParaRPr>
          </a:p>
          <a:p>
            <a:pPr indent="0" lvl="0" marL="0" rtl="0" algn="l">
              <a:lnSpc>
                <a:spcPct val="90000"/>
              </a:lnSpc>
              <a:spcBef>
                <a:spcPts val="0"/>
              </a:spcBef>
              <a:spcAft>
                <a:spcPts val="0"/>
              </a:spcAft>
              <a:buClr>
                <a:schemeClr val="dk1"/>
              </a:buClr>
              <a:buSzPts val="1100"/>
              <a:buFont typeface="Arial"/>
              <a:buNone/>
            </a:pPr>
            <a:r>
              <a:rPr lang="en-US" sz="1200">
                <a:solidFill>
                  <a:schemeClr val="dk1"/>
                </a:solidFill>
              </a:rPr>
              <a:t>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188" name="Google Shape;2188;g2f64ca134d4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9" name="Shape 2409"/>
        <p:cNvGrpSpPr/>
        <p:nvPr/>
      </p:nvGrpSpPr>
      <p:grpSpPr>
        <a:xfrm>
          <a:off x="0" y="0"/>
          <a:ext cx="0" cy="0"/>
          <a:chOff x="0" y="0"/>
          <a:chExt cx="0" cy="0"/>
        </a:xfrm>
      </p:grpSpPr>
      <p:sp>
        <p:nvSpPr>
          <p:cNvPr id="2410" name="Google Shape;2410;g3182425c045_0_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11" name="Google Shape;2411;g3182425c045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7" name="Shape 2417"/>
        <p:cNvGrpSpPr/>
        <p:nvPr/>
      </p:nvGrpSpPr>
      <p:grpSpPr>
        <a:xfrm>
          <a:off x="0" y="0"/>
          <a:ext cx="0" cy="0"/>
          <a:chOff x="0" y="0"/>
          <a:chExt cx="0" cy="0"/>
        </a:xfrm>
      </p:grpSpPr>
      <p:sp>
        <p:nvSpPr>
          <p:cNvPr id="2418" name="Google Shape;2418;g31804506fdb_0_50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9" name="Google Shape;2419;g31804506fdb_0_50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5" name="Shape 2425"/>
        <p:cNvGrpSpPr/>
        <p:nvPr/>
      </p:nvGrpSpPr>
      <p:grpSpPr>
        <a:xfrm>
          <a:off x="0" y="0"/>
          <a:ext cx="0" cy="0"/>
          <a:chOff x="0" y="0"/>
          <a:chExt cx="0" cy="0"/>
        </a:xfrm>
      </p:grpSpPr>
      <p:sp>
        <p:nvSpPr>
          <p:cNvPr id="2426" name="Google Shape;2426;g31804506fdb_0_50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7" name="Google Shape;2427;g31804506fdb_0_50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5" name="Shape 2435"/>
        <p:cNvGrpSpPr/>
        <p:nvPr/>
      </p:nvGrpSpPr>
      <p:grpSpPr>
        <a:xfrm>
          <a:off x="0" y="0"/>
          <a:ext cx="0" cy="0"/>
          <a:chOff x="0" y="0"/>
          <a:chExt cx="0" cy="0"/>
        </a:xfrm>
      </p:grpSpPr>
      <p:sp>
        <p:nvSpPr>
          <p:cNvPr id="2436" name="Google Shape;2436;g31804506fdb_0_50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7" name="Google Shape;2437;g31804506fdb_0_50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3" name="Shape 2443"/>
        <p:cNvGrpSpPr/>
        <p:nvPr/>
      </p:nvGrpSpPr>
      <p:grpSpPr>
        <a:xfrm>
          <a:off x="0" y="0"/>
          <a:ext cx="0" cy="0"/>
          <a:chOff x="0" y="0"/>
          <a:chExt cx="0" cy="0"/>
        </a:xfrm>
      </p:grpSpPr>
      <p:sp>
        <p:nvSpPr>
          <p:cNvPr id="2444" name="Google Shape;2444;g31804506fdb_0_5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5" name="Google Shape;2445;g31804506fdb_0_5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3" name="Shape 2453"/>
        <p:cNvGrpSpPr/>
        <p:nvPr/>
      </p:nvGrpSpPr>
      <p:grpSpPr>
        <a:xfrm>
          <a:off x="0" y="0"/>
          <a:ext cx="0" cy="0"/>
          <a:chOff x="0" y="0"/>
          <a:chExt cx="0" cy="0"/>
        </a:xfrm>
      </p:grpSpPr>
      <p:sp>
        <p:nvSpPr>
          <p:cNvPr id="2454" name="Google Shape;2454;g31804506fdb_0_5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5" name="Google Shape;2455;g31804506fdb_0_5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g31804506fdb_0_5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5" name="Google Shape;2465;g31804506fdb_0_5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3" name="Shape 2473"/>
        <p:cNvGrpSpPr/>
        <p:nvPr/>
      </p:nvGrpSpPr>
      <p:grpSpPr>
        <a:xfrm>
          <a:off x="0" y="0"/>
          <a:ext cx="0" cy="0"/>
          <a:chOff x="0" y="0"/>
          <a:chExt cx="0" cy="0"/>
        </a:xfrm>
      </p:grpSpPr>
      <p:sp>
        <p:nvSpPr>
          <p:cNvPr id="2474" name="Google Shape;2474;g31804506fdb_0_5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5" name="Google Shape;2475;g31804506fdb_0_5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3" name="Shape 2483"/>
        <p:cNvGrpSpPr/>
        <p:nvPr/>
      </p:nvGrpSpPr>
      <p:grpSpPr>
        <a:xfrm>
          <a:off x="0" y="0"/>
          <a:ext cx="0" cy="0"/>
          <a:chOff x="0" y="0"/>
          <a:chExt cx="0" cy="0"/>
        </a:xfrm>
      </p:grpSpPr>
      <p:sp>
        <p:nvSpPr>
          <p:cNvPr id="2484" name="Google Shape;2484;g31804506fdb_0_5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5" name="Google Shape;2485;g31804506fdb_0_5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3" name="Shape 2493"/>
        <p:cNvGrpSpPr/>
        <p:nvPr/>
      </p:nvGrpSpPr>
      <p:grpSpPr>
        <a:xfrm>
          <a:off x="0" y="0"/>
          <a:ext cx="0" cy="0"/>
          <a:chOff x="0" y="0"/>
          <a:chExt cx="0" cy="0"/>
        </a:xfrm>
      </p:grpSpPr>
      <p:sp>
        <p:nvSpPr>
          <p:cNvPr id="2494" name="Google Shape;2494;g31804506fdb_0_5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5" name="Google Shape;2495;g31804506fdb_0_5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2" name="Shape 2202"/>
        <p:cNvGrpSpPr/>
        <p:nvPr/>
      </p:nvGrpSpPr>
      <p:grpSpPr>
        <a:xfrm>
          <a:off x="0" y="0"/>
          <a:ext cx="0" cy="0"/>
          <a:chOff x="0" y="0"/>
          <a:chExt cx="0" cy="0"/>
        </a:xfrm>
      </p:grpSpPr>
      <p:sp>
        <p:nvSpPr>
          <p:cNvPr id="2203" name="Google Shape;2203;g3151f987a91_0_269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04" name="Google Shape;2204;g3151f987a91_0_2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8" name="Shape 2508"/>
        <p:cNvGrpSpPr/>
        <p:nvPr/>
      </p:nvGrpSpPr>
      <p:grpSpPr>
        <a:xfrm>
          <a:off x="0" y="0"/>
          <a:ext cx="0" cy="0"/>
          <a:chOff x="0" y="0"/>
          <a:chExt cx="0" cy="0"/>
        </a:xfrm>
      </p:grpSpPr>
      <p:sp>
        <p:nvSpPr>
          <p:cNvPr id="2509" name="Google Shape;2509;g318083f7799_0_1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10" name="Google Shape;2510;g318083f7799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4" name="Shape 2514"/>
        <p:cNvGrpSpPr/>
        <p:nvPr/>
      </p:nvGrpSpPr>
      <p:grpSpPr>
        <a:xfrm>
          <a:off x="0" y="0"/>
          <a:ext cx="0" cy="0"/>
          <a:chOff x="0" y="0"/>
          <a:chExt cx="0" cy="0"/>
        </a:xfrm>
      </p:grpSpPr>
      <p:sp>
        <p:nvSpPr>
          <p:cNvPr id="2515" name="Google Shape;2515;g318083f7799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a:t>
            </a:r>
            <a:endParaRPr/>
          </a:p>
        </p:txBody>
      </p:sp>
      <p:sp>
        <p:nvSpPr>
          <p:cNvPr id="2516" name="Google Shape;2516;g318083f7799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5" name="Shape 2525"/>
        <p:cNvGrpSpPr/>
        <p:nvPr/>
      </p:nvGrpSpPr>
      <p:grpSpPr>
        <a:xfrm>
          <a:off x="0" y="0"/>
          <a:ext cx="0" cy="0"/>
          <a:chOff x="0" y="0"/>
          <a:chExt cx="0" cy="0"/>
        </a:xfrm>
      </p:grpSpPr>
      <p:sp>
        <p:nvSpPr>
          <p:cNvPr id="2526" name="Google Shape;2526;g318083f7799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27" name="Google Shape;2527;g318083f779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Allison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1" name="Shape 2531"/>
        <p:cNvGrpSpPr/>
        <p:nvPr/>
      </p:nvGrpSpPr>
      <p:grpSpPr>
        <a:xfrm>
          <a:off x="0" y="0"/>
          <a:ext cx="0" cy="0"/>
          <a:chOff x="0" y="0"/>
          <a:chExt cx="0" cy="0"/>
        </a:xfrm>
      </p:grpSpPr>
      <p:sp>
        <p:nvSpPr>
          <p:cNvPr id="2532" name="Google Shape;2532;g3151f987a91_0_12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3" name="Google Shape;2533;g3151f987a91_0_12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t/>
            </a:r>
            <a:endParaRPr sz="100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6" name="Shape 2536"/>
        <p:cNvGrpSpPr/>
        <p:nvPr/>
      </p:nvGrpSpPr>
      <p:grpSpPr>
        <a:xfrm>
          <a:off x="0" y="0"/>
          <a:ext cx="0" cy="0"/>
          <a:chOff x="0" y="0"/>
          <a:chExt cx="0" cy="0"/>
        </a:xfrm>
      </p:grpSpPr>
      <p:sp>
        <p:nvSpPr>
          <p:cNvPr id="2537" name="Google Shape;2537;g3151f987a91_0_133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38" name="Google Shape;2538;g3151f987a91_0_1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7" name="Shape 2547"/>
        <p:cNvGrpSpPr/>
        <p:nvPr/>
      </p:nvGrpSpPr>
      <p:grpSpPr>
        <a:xfrm>
          <a:off x="0" y="0"/>
          <a:ext cx="0" cy="0"/>
          <a:chOff x="0" y="0"/>
          <a:chExt cx="0" cy="0"/>
        </a:xfrm>
      </p:grpSpPr>
      <p:sp>
        <p:nvSpPr>
          <p:cNvPr id="2548" name="Google Shape;2548;g3151f987a91_0_1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Clr>
                <a:schemeClr val="dk1"/>
              </a:buClr>
              <a:buSzPts val="900"/>
              <a:buFont typeface="Calibri"/>
              <a:buChar char="●"/>
            </a:pPr>
            <a:r>
              <a:t/>
            </a:r>
            <a:endParaRPr sz="900"/>
          </a:p>
        </p:txBody>
      </p:sp>
      <p:sp>
        <p:nvSpPr>
          <p:cNvPr id="2549" name="Google Shape;2549;g3151f987a91_0_1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3" name="Shape 2593"/>
        <p:cNvGrpSpPr/>
        <p:nvPr/>
      </p:nvGrpSpPr>
      <p:grpSpPr>
        <a:xfrm>
          <a:off x="0" y="0"/>
          <a:ext cx="0" cy="0"/>
          <a:chOff x="0" y="0"/>
          <a:chExt cx="0" cy="0"/>
        </a:xfrm>
      </p:grpSpPr>
      <p:sp>
        <p:nvSpPr>
          <p:cNvPr id="2594" name="Google Shape;2594;g3151f987a91_0_13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chemeClr val="dk1"/>
              </a:solidFill>
            </a:endParaRPr>
          </a:p>
        </p:txBody>
      </p:sp>
      <p:sp>
        <p:nvSpPr>
          <p:cNvPr id="2595" name="Google Shape;2595;g3151f987a91_0_13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5" name="Shape 2605"/>
        <p:cNvGrpSpPr/>
        <p:nvPr/>
      </p:nvGrpSpPr>
      <p:grpSpPr>
        <a:xfrm>
          <a:off x="0" y="0"/>
          <a:ext cx="0" cy="0"/>
          <a:chOff x="0" y="0"/>
          <a:chExt cx="0" cy="0"/>
        </a:xfrm>
      </p:grpSpPr>
      <p:sp>
        <p:nvSpPr>
          <p:cNvPr id="2606" name="Google Shape;2606;g3151f987a91_0_4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p:txBody>
      </p:sp>
      <p:sp>
        <p:nvSpPr>
          <p:cNvPr id="2607" name="Google Shape;2607;g3151f987a91_0_4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5" name="Shape 2615"/>
        <p:cNvGrpSpPr/>
        <p:nvPr/>
      </p:nvGrpSpPr>
      <p:grpSpPr>
        <a:xfrm>
          <a:off x="0" y="0"/>
          <a:ext cx="0" cy="0"/>
          <a:chOff x="0" y="0"/>
          <a:chExt cx="0" cy="0"/>
        </a:xfrm>
      </p:grpSpPr>
      <p:sp>
        <p:nvSpPr>
          <p:cNvPr id="2616" name="Google Shape;2616;g317f941c053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17" name="Google Shape;2617;g317f941c05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0" name="Shape 2620"/>
        <p:cNvGrpSpPr/>
        <p:nvPr/>
      </p:nvGrpSpPr>
      <p:grpSpPr>
        <a:xfrm>
          <a:off x="0" y="0"/>
          <a:ext cx="0" cy="0"/>
          <a:chOff x="0" y="0"/>
          <a:chExt cx="0" cy="0"/>
        </a:xfrm>
      </p:grpSpPr>
      <p:sp>
        <p:nvSpPr>
          <p:cNvPr id="2621" name="Google Shape;2621;g31804506fdb_0_5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22" name="Google Shape;2622;g31804506fdb_0_5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rgbClr val="FF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7" name="Shape 2207"/>
        <p:cNvGrpSpPr/>
        <p:nvPr/>
      </p:nvGrpSpPr>
      <p:grpSpPr>
        <a:xfrm>
          <a:off x="0" y="0"/>
          <a:ext cx="0" cy="0"/>
          <a:chOff x="0" y="0"/>
          <a:chExt cx="0" cy="0"/>
        </a:xfrm>
      </p:grpSpPr>
      <p:sp>
        <p:nvSpPr>
          <p:cNvPr id="2208" name="Google Shape;2208;g3182425c045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09" name="Google Shape;2209;g3182425c0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4" name="Shape 2634"/>
        <p:cNvGrpSpPr/>
        <p:nvPr/>
      </p:nvGrpSpPr>
      <p:grpSpPr>
        <a:xfrm>
          <a:off x="0" y="0"/>
          <a:ext cx="0" cy="0"/>
          <a:chOff x="0" y="0"/>
          <a:chExt cx="0" cy="0"/>
        </a:xfrm>
      </p:grpSpPr>
      <p:sp>
        <p:nvSpPr>
          <p:cNvPr id="2635" name="Google Shape;2635;g3182425c045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36" name="Google Shape;2636;g3182425c04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1" name="Shape 2641"/>
        <p:cNvGrpSpPr/>
        <p:nvPr/>
      </p:nvGrpSpPr>
      <p:grpSpPr>
        <a:xfrm>
          <a:off x="0" y="0"/>
          <a:ext cx="0" cy="0"/>
          <a:chOff x="0" y="0"/>
          <a:chExt cx="0" cy="0"/>
        </a:xfrm>
      </p:grpSpPr>
      <p:sp>
        <p:nvSpPr>
          <p:cNvPr id="2642" name="Google Shape;264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43" name="Google Shape;264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7" name="Shape 2657"/>
        <p:cNvGrpSpPr/>
        <p:nvPr/>
      </p:nvGrpSpPr>
      <p:grpSpPr>
        <a:xfrm>
          <a:off x="0" y="0"/>
          <a:ext cx="0" cy="0"/>
          <a:chOff x="0" y="0"/>
          <a:chExt cx="0" cy="0"/>
        </a:xfrm>
      </p:grpSpPr>
      <p:sp>
        <p:nvSpPr>
          <p:cNvPr id="2658" name="Google Shape;265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When you arrived this morning you each of you received a Small Group Activity Worksheet in your packet. You will use this document to capture your individual thoughts and reactions.</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Please select a recorder and facilitator at your table.</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400" u="sng">
                <a:solidFill>
                  <a:schemeClr val="dk1"/>
                </a:solidFill>
                <a:latin typeface="Calibri"/>
                <a:ea typeface="Calibri"/>
                <a:cs typeface="Calibri"/>
                <a:sym typeface="Calibri"/>
              </a:rPr>
              <a:t>The facilitator </a:t>
            </a:r>
            <a:r>
              <a:rPr lang="en-US" sz="1400">
                <a:solidFill>
                  <a:schemeClr val="dk1"/>
                </a:solidFill>
                <a:latin typeface="Calibri"/>
                <a:ea typeface="Calibri"/>
                <a:cs typeface="Calibri"/>
                <a:sym typeface="Calibri"/>
              </a:rPr>
              <a:t>should facilitate discussions, keep the group focused and on task so the work is completed in the allotted time, and report the group’s information if time permits.</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Once group work begins, </a:t>
            </a:r>
            <a:r>
              <a:rPr lang="en-US" sz="1400" u="sng">
                <a:solidFill>
                  <a:schemeClr val="dk1"/>
                </a:solidFill>
                <a:latin typeface="Calibri"/>
                <a:ea typeface="Calibri"/>
                <a:cs typeface="Calibri"/>
                <a:sym typeface="Calibri"/>
              </a:rPr>
              <a:t>the recorder i</a:t>
            </a:r>
            <a:r>
              <a:rPr lang="en-US" sz="1400">
                <a:solidFill>
                  <a:schemeClr val="dk1"/>
                </a:solidFill>
                <a:latin typeface="Calibri"/>
                <a:ea typeface="Calibri"/>
                <a:cs typeface="Calibri"/>
                <a:sym typeface="Calibri"/>
              </a:rPr>
              <a:t>s responsible for completing the information requested on the official pink worksheet in the center of the table. Be sure to complete the information in the box in the upper right corner. This worksheet will be collected at the conclusion of the session and used for the verbatim transcription of your input to district administration.</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4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2659" name="Google Shape;265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0" name="Shape 2670"/>
        <p:cNvGrpSpPr/>
        <p:nvPr/>
      </p:nvGrpSpPr>
      <p:grpSpPr>
        <a:xfrm>
          <a:off x="0" y="0"/>
          <a:ext cx="0" cy="0"/>
          <a:chOff x="0" y="0"/>
          <a:chExt cx="0" cy="0"/>
        </a:xfrm>
      </p:grpSpPr>
      <p:sp>
        <p:nvSpPr>
          <p:cNvPr id="2671" name="Google Shape;267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72" name="Google Shape;267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2" name="Shape 2682"/>
        <p:cNvGrpSpPr/>
        <p:nvPr/>
      </p:nvGrpSpPr>
      <p:grpSpPr>
        <a:xfrm>
          <a:off x="0" y="0"/>
          <a:ext cx="0" cy="0"/>
          <a:chOff x="0" y="0"/>
          <a:chExt cx="0" cy="0"/>
        </a:xfrm>
      </p:grpSpPr>
      <p:sp>
        <p:nvSpPr>
          <p:cNvPr id="2683" name="Google Shape;2683;g2f655ad7f58_2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4" name="Google Shape;2684;g2f655ad7f58_2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7" name="Shape 2697"/>
        <p:cNvGrpSpPr/>
        <p:nvPr/>
      </p:nvGrpSpPr>
      <p:grpSpPr>
        <a:xfrm>
          <a:off x="0" y="0"/>
          <a:ext cx="0" cy="0"/>
          <a:chOff x="0" y="0"/>
          <a:chExt cx="0" cy="0"/>
        </a:xfrm>
      </p:grpSpPr>
      <p:sp>
        <p:nvSpPr>
          <p:cNvPr id="2698" name="Google Shape;2698;g2f78a66b0d9_0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9" name="Google Shape;2699;g2f78a66b0d9_0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1" name="Shape 2711"/>
        <p:cNvGrpSpPr/>
        <p:nvPr/>
      </p:nvGrpSpPr>
      <p:grpSpPr>
        <a:xfrm>
          <a:off x="0" y="0"/>
          <a:ext cx="0" cy="0"/>
          <a:chOff x="0" y="0"/>
          <a:chExt cx="0" cy="0"/>
        </a:xfrm>
      </p:grpSpPr>
      <p:sp>
        <p:nvSpPr>
          <p:cNvPr id="2712" name="Google Shape;2712;g2f655ad7f58_2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3" name="Google Shape;2713;g2f655ad7f58_2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6" name="Shape 2726"/>
        <p:cNvGrpSpPr/>
        <p:nvPr/>
      </p:nvGrpSpPr>
      <p:grpSpPr>
        <a:xfrm>
          <a:off x="0" y="0"/>
          <a:ext cx="0" cy="0"/>
          <a:chOff x="0" y="0"/>
          <a:chExt cx="0" cy="0"/>
        </a:xfrm>
      </p:grpSpPr>
      <p:sp>
        <p:nvSpPr>
          <p:cNvPr id="2727" name="Google Shape;2727;g2f78a66b0d9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8" name="Google Shape;2728;g2f78a66b0d9_0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6" name="Shape 2746"/>
        <p:cNvGrpSpPr/>
        <p:nvPr/>
      </p:nvGrpSpPr>
      <p:grpSpPr>
        <a:xfrm>
          <a:off x="0" y="0"/>
          <a:ext cx="0" cy="0"/>
          <a:chOff x="0" y="0"/>
          <a:chExt cx="0" cy="0"/>
        </a:xfrm>
      </p:grpSpPr>
      <p:sp>
        <p:nvSpPr>
          <p:cNvPr id="2747" name="Google Shape;274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8" name="Google Shape;274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2" name="Shape 2762"/>
        <p:cNvGrpSpPr/>
        <p:nvPr/>
      </p:nvGrpSpPr>
      <p:grpSpPr>
        <a:xfrm>
          <a:off x="0" y="0"/>
          <a:ext cx="0" cy="0"/>
          <a:chOff x="0" y="0"/>
          <a:chExt cx="0" cy="0"/>
        </a:xfrm>
      </p:grpSpPr>
      <p:sp>
        <p:nvSpPr>
          <p:cNvPr id="2763" name="Google Shape;276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4" name="Google Shape;276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g3151f987a91_0_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5" name="Google Shape;2215;g3151f987a91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g3151f987a91_0_14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2" name="Shape 2222"/>
        <p:cNvGrpSpPr/>
        <p:nvPr/>
      </p:nvGrpSpPr>
      <p:grpSpPr>
        <a:xfrm>
          <a:off x="0" y="0"/>
          <a:ext cx="0" cy="0"/>
          <a:chOff x="0" y="0"/>
          <a:chExt cx="0" cy="0"/>
        </a:xfrm>
      </p:grpSpPr>
      <p:sp>
        <p:nvSpPr>
          <p:cNvPr id="2223" name="Google Shape;2223;g31804506fdb_0_518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24" name="Google Shape;2224;g31804506fdb_0_5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Jill - video highlights the speed of change in all landscapes</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g31804506fdb_0_5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9" name="Google Shape;2229;g31804506fdb_0_5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8" name="Shape 2238"/>
        <p:cNvGrpSpPr/>
        <p:nvPr/>
      </p:nvGrpSpPr>
      <p:grpSpPr>
        <a:xfrm>
          <a:off x="0" y="0"/>
          <a:ext cx="0" cy="0"/>
          <a:chOff x="0" y="0"/>
          <a:chExt cx="0" cy="0"/>
        </a:xfrm>
      </p:grpSpPr>
      <p:sp>
        <p:nvSpPr>
          <p:cNvPr id="2239" name="Google Shape;2239;g3182425c045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0" name="Google Shape;2240;g3182425c045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5.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6.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28.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24.png"/><Relationship Id="rId7"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jp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8.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 Id="rId3" Type="http://schemas.openxmlformats.org/officeDocument/2006/relationships/image" Target="../media/image8.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8.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 name="Shape 6"/>
        <p:cNvGrpSpPr/>
        <p:nvPr/>
      </p:nvGrpSpPr>
      <p:grpSpPr>
        <a:xfrm>
          <a:off x="0" y="0"/>
          <a:ext cx="0" cy="0"/>
          <a:chOff x="0" y="0"/>
          <a:chExt cx="0" cy="0"/>
        </a:xfrm>
      </p:grpSpPr>
      <p:sp>
        <p:nvSpPr>
          <p:cNvPr id="7" name="Google Shape;7;p2"/>
          <p:cNvSpPr/>
          <p:nvPr>
            <p:ph idx="2" type="pic"/>
          </p:nvPr>
        </p:nvSpPr>
        <p:spPr>
          <a:xfrm>
            <a:off x="0" y="0"/>
            <a:ext cx="12192000"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dk1"/>
        </a:solidFill>
      </p:bgPr>
    </p:bg>
    <p:spTree>
      <p:nvGrpSpPr>
        <p:cNvPr id="29" name="Shape 29"/>
        <p:cNvGrpSpPr/>
        <p:nvPr/>
      </p:nvGrpSpPr>
      <p:grpSpPr>
        <a:xfrm>
          <a:off x="0" y="0"/>
          <a:ext cx="0" cy="0"/>
          <a:chOff x="0" y="0"/>
          <a:chExt cx="0" cy="0"/>
        </a:xfrm>
      </p:grpSpPr>
      <p:grpSp>
        <p:nvGrpSpPr>
          <p:cNvPr id="30" name="Google Shape;30;p12"/>
          <p:cNvGrpSpPr/>
          <p:nvPr/>
        </p:nvGrpSpPr>
        <p:grpSpPr>
          <a:xfrm>
            <a:off x="8690949" y="0"/>
            <a:ext cx="3501009" cy="6857999"/>
            <a:chOff x="8690991" y="0"/>
            <a:chExt cx="3501009" cy="6857999"/>
          </a:xfrm>
        </p:grpSpPr>
        <p:sp>
          <p:nvSpPr>
            <p:cNvPr id="31" name="Google Shape;31;p12"/>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2" name="Google Shape;32;p12"/>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3" name="Google Shape;33;p12"/>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4" name="Google Shape;34;p12"/>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5" name="Google Shape;35;p12"/>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6" name="Google Shape;36;p12"/>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7" name="Google Shape;37;p12"/>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8" name="Google Shape;38;p12"/>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9" name="Google Shape;39;p12"/>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0" name="Google Shape;40;p12"/>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1" name="Google Shape;41;p12"/>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2" name="Google Shape;42;p12"/>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3" name="Google Shape;43;p12"/>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4" name="Google Shape;44;p12"/>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5" name="Google Shape;45;p12"/>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6" name="Google Shape;46;p12"/>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7" name="Google Shape;47;p12"/>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48" name="Google Shape;48;p12"/>
          <p:cNvSpPr txBox="1"/>
          <p:nvPr>
            <p:ph type="ctrTitle"/>
          </p:nvPr>
        </p:nvSpPr>
        <p:spPr>
          <a:xfrm>
            <a:off x="1140400" y="2225950"/>
            <a:ext cx="9911100" cy="18663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6400"/>
              <a:buNone/>
              <a:defRPr sz="6400">
                <a:solidFill>
                  <a:schemeClr val="accent1"/>
                </a:solidFill>
              </a:defRPr>
            </a:lvl1pPr>
            <a:lvl2pPr lvl="1">
              <a:spcBef>
                <a:spcPts val="0"/>
              </a:spcBef>
              <a:spcAft>
                <a:spcPts val="0"/>
              </a:spcAft>
              <a:buClr>
                <a:schemeClr val="accent1"/>
              </a:buClr>
              <a:buSzPts val="6400"/>
              <a:buNone/>
              <a:defRPr sz="6400">
                <a:solidFill>
                  <a:schemeClr val="accent1"/>
                </a:solidFill>
              </a:defRPr>
            </a:lvl2pPr>
            <a:lvl3pPr lvl="2">
              <a:spcBef>
                <a:spcPts val="0"/>
              </a:spcBef>
              <a:spcAft>
                <a:spcPts val="0"/>
              </a:spcAft>
              <a:buClr>
                <a:schemeClr val="accent1"/>
              </a:buClr>
              <a:buSzPts val="6400"/>
              <a:buNone/>
              <a:defRPr sz="6400">
                <a:solidFill>
                  <a:schemeClr val="accent1"/>
                </a:solidFill>
              </a:defRPr>
            </a:lvl3pPr>
            <a:lvl4pPr lvl="3">
              <a:spcBef>
                <a:spcPts val="0"/>
              </a:spcBef>
              <a:spcAft>
                <a:spcPts val="0"/>
              </a:spcAft>
              <a:buClr>
                <a:schemeClr val="accent1"/>
              </a:buClr>
              <a:buSzPts val="6400"/>
              <a:buNone/>
              <a:defRPr sz="6400">
                <a:solidFill>
                  <a:schemeClr val="accent1"/>
                </a:solidFill>
              </a:defRPr>
            </a:lvl4pPr>
            <a:lvl5pPr lvl="4">
              <a:spcBef>
                <a:spcPts val="0"/>
              </a:spcBef>
              <a:spcAft>
                <a:spcPts val="0"/>
              </a:spcAft>
              <a:buClr>
                <a:schemeClr val="accent1"/>
              </a:buClr>
              <a:buSzPts val="6400"/>
              <a:buNone/>
              <a:defRPr sz="6400">
                <a:solidFill>
                  <a:schemeClr val="accent1"/>
                </a:solidFill>
              </a:defRPr>
            </a:lvl5pPr>
            <a:lvl6pPr lvl="5">
              <a:spcBef>
                <a:spcPts val="0"/>
              </a:spcBef>
              <a:spcAft>
                <a:spcPts val="0"/>
              </a:spcAft>
              <a:buClr>
                <a:schemeClr val="accent1"/>
              </a:buClr>
              <a:buSzPts val="6400"/>
              <a:buNone/>
              <a:defRPr sz="6400">
                <a:solidFill>
                  <a:schemeClr val="accent1"/>
                </a:solidFill>
              </a:defRPr>
            </a:lvl6pPr>
            <a:lvl7pPr lvl="6">
              <a:spcBef>
                <a:spcPts val="0"/>
              </a:spcBef>
              <a:spcAft>
                <a:spcPts val="0"/>
              </a:spcAft>
              <a:buClr>
                <a:schemeClr val="accent1"/>
              </a:buClr>
              <a:buSzPts val="6400"/>
              <a:buNone/>
              <a:defRPr sz="6400">
                <a:solidFill>
                  <a:schemeClr val="accent1"/>
                </a:solidFill>
              </a:defRPr>
            </a:lvl7pPr>
            <a:lvl8pPr lvl="7">
              <a:spcBef>
                <a:spcPts val="0"/>
              </a:spcBef>
              <a:spcAft>
                <a:spcPts val="0"/>
              </a:spcAft>
              <a:buClr>
                <a:schemeClr val="accent1"/>
              </a:buClr>
              <a:buSzPts val="6400"/>
              <a:buNone/>
              <a:defRPr sz="6400">
                <a:solidFill>
                  <a:schemeClr val="accent1"/>
                </a:solidFill>
              </a:defRPr>
            </a:lvl8pPr>
            <a:lvl9pPr lvl="8">
              <a:spcBef>
                <a:spcPts val="0"/>
              </a:spcBef>
              <a:spcAft>
                <a:spcPts val="0"/>
              </a:spcAft>
              <a:buClr>
                <a:schemeClr val="accent1"/>
              </a:buClr>
              <a:buSzPts val="6400"/>
              <a:buNone/>
              <a:defRPr sz="6400">
                <a:solidFill>
                  <a:schemeClr val="accent1"/>
                </a:solidFill>
              </a:defRPr>
            </a:lvl9pPr>
          </a:lstStyle>
          <a:p/>
        </p:txBody>
      </p:sp>
      <p:sp>
        <p:nvSpPr>
          <p:cNvPr id="49" name="Google Shape;49;p12"/>
          <p:cNvSpPr txBox="1"/>
          <p:nvPr>
            <p:ph idx="1" type="subTitle"/>
          </p:nvPr>
        </p:nvSpPr>
        <p:spPr>
          <a:xfrm>
            <a:off x="1140400" y="4221653"/>
            <a:ext cx="9911100" cy="410400"/>
          </a:xfrm>
          <a:prstGeom prst="rect">
            <a:avLst/>
          </a:prstGeom>
        </p:spPr>
        <p:txBody>
          <a:bodyPr anchorCtr="0" anchor="t" bIns="0" lIns="0" spcFirstLastPara="1" rIns="0" wrap="square" tIns="0">
            <a:noAutofit/>
          </a:bodyPr>
          <a:lstStyle>
            <a:lvl1pPr lvl="0">
              <a:spcBef>
                <a:spcPts val="0"/>
              </a:spcBef>
              <a:spcAft>
                <a:spcPts val="0"/>
              </a:spcAft>
              <a:buClr>
                <a:schemeClr val="lt2"/>
              </a:buClr>
              <a:buSzPts val="2700"/>
              <a:buNone/>
              <a:defRPr>
                <a:solidFill>
                  <a:schemeClr val="lt2"/>
                </a:solidFill>
              </a:defRPr>
            </a:lvl1pPr>
            <a:lvl2pPr lvl="1">
              <a:spcBef>
                <a:spcPts val="1100"/>
              </a:spcBef>
              <a:spcAft>
                <a:spcPts val="0"/>
              </a:spcAft>
              <a:buClr>
                <a:schemeClr val="lt2"/>
              </a:buClr>
              <a:buSzPts val="4000"/>
              <a:buNone/>
              <a:defRPr sz="4000">
                <a:solidFill>
                  <a:schemeClr val="lt2"/>
                </a:solidFill>
              </a:defRPr>
            </a:lvl2pPr>
            <a:lvl3pPr lvl="2">
              <a:spcBef>
                <a:spcPts val="1100"/>
              </a:spcBef>
              <a:spcAft>
                <a:spcPts val="0"/>
              </a:spcAft>
              <a:buClr>
                <a:schemeClr val="lt2"/>
              </a:buClr>
              <a:buSzPts val="4000"/>
              <a:buNone/>
              <a:defRPr sz="4000">
                <a:solidFill>
                  <a:schemeClr val="lt2"/>
                </a:solidFill>
              </a:defRPr>
            </a:lvl3pPr>
            <a:lvl4pPr lvl="3">
              <a:spcBef>
                <a:spcPts val="1100"/>
              </a:spcBef>
              <a:spcAft>
                <a:spcPts val="0"/>
              </a:spcAft>
              <a:buClr>
                <a:schemeClr val="lt2"/>
              </a:buClr>
              <a:buSzPts val="4000"/>
              <a:buNone/>
              <a:defRPr sz="4000">
                <a:solidFill>
                  <a:schemeClr val="lt2"/>
                </a:solidFill>
              </a:defRPr>
            </a:lvl4pPr>
            <a:lvl5pPr lvl="4">
              <a:spcBef>
                <a:spcPts val="1100"/>
              </a:spcBef>
              <a:spcAft>
                <a:spcPts val="0"/>
              </a:spcAft>
              <a:buClr>
                <a:schemeClr val="lt2"/>
              </a:buClr>
              <a:buSzPts val="4000"/>
              <a:buNone/>
              <a:defRPr sz="4000">
                <a:solidFill>
                  <a:schemeClr val="lt2"/>
                </a:solidFill>
              </a:defRPr>
            </a:lvl5pPr>
            <a:lvl6pPr lvl="5">
              <a:spcBef>
                <a:spcPts val="1100"/>
              </a:spcBef>
              <a:spcAft>
                <a:spcPts val="0"/>
              </a:spcAft>
              <a:buClr>
                <a:schemeClr val="lt2"/>
              </a:buClr>
              <a:buSzPts val="4000"/>
              <a:buNone/>
              <a:defRPr sz="4000">
                <a:solidFill>
                  <a:schemeClr val="lt2"/>
                </a:solidFill>
              </a:defRPr>
            </a:lvl6pPr>
            <a:lvl7pPr lvl="6">
              <a:spcBef>
                <a:spcPts val="1100"/>
              </a:spcBef>
              <a:spcAft>
                <a:spcPts val="0"/>
              </a:spcAft>
              <a:buClr>
                <a:schemeClr val="lt2"/>
              </a:buClr>
              <a:buSzPts val="4000"/>
              <a:buNone/>
              <a:defRPr sz="4000">
                <a:solidFill>
                  <a:schemeClr val="lt2"/>
                </a:solidFill>
              </a:defRPr>
            </a:lvl7pPr>
            <a:lvl8pPr lvl="7">
              <a:spcBef>
                <a:spcPts val="1100"/>
              </a:spcBef>
              <a:spcAft>
                <a:spcPts val="0"/>
              </a:spcAft>
              <a:buClr>
                <a:schemeClr val="lt2"/>
              </a:buClr>
              <a:buSzPts val="4000"/>
              <a:buNone/>
              <a:defRPr sz="4000">
                <a:solidFill>
                  <a:schemeClr val="lt2"/>
                </a:solidFill>
              </a:defRPr>
            </a:lvl8pPr>
            <a:lvl9pPr lvl="8">
              <a:spcBef>
                <a:spcPts val="1100"/>
              </a:spcBef>
              <a:spcAft>
                <a:spcPts val="1100"/>
              </a:spcAft>
              <a:buClr>
                <a:schemeClr val="lt2"/>
              </a:buClr>
              <a:buSzPts val="4000"/>
              <a:buNone/>
              <a:defRPr sz="4000">
                <a:solidFill>
                  <a:schemeClr val="lt2"/>
                </a:solidFill>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Subtle">
  <p:cSld name="BLANK_2">
    <p:spTree>
      <p:nvGrpSpPr>
        <p:cNvPr id="749" name="Shape 749"/>
        <p:cNvGrpSpPr/>
        <p:nvPr/>
      </p:nvGrpSpPr>
      <p:grpSpPr>
        <a:xfrm>
          <a:off x="0" y="0"/>
          <a:ext cx="0" cy="0"/>
          <a:chOff x="0" y="0"/>
          <a:chExt cx="0" cy="0"/>
        </a:xfrm>
      </p:grpSpPr>
      <p:sp>
        <p:nvSpPr>
          <p:cNvPr id="750" name="Google Shape;750;p106"/>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1" name="Google Shape;751;p106"/>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p:cSld name="BLANK_1">
    <p:bg>
      <p:bgPr>
        <a:solidFill>
          <a:schemeClr val="dk1"/>
        </a:solidFill>
      </p:bgPr>
    </p:bg>
    <p:spTree>
      <p:nvGrpSpPr>
        <p:cNvPr id="752" name="Shape 752"/>
        <p:cNvGrpSpPr/>
        <p:nvPr/>
      </p:nvGrpSpPr>
      <p:grpSpPr>
        <a:xfrm>
          <a:off x="0" y="0"/>
          <a:ext cx="0" cy="0"/>
          <a:chOff x="0" y="0"/>
          <a:chExt cx="0" cy="0"/>
        </a:xfrm>
      </p:grpSpPr>
      <p:sp>
        <p:nvSpPr>
          <p:cNvPr id="753" name="Google Shape;753;p107"/>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4" name="Google Shape;754;p107"/>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Accent">
  <p:cSld name="BLANK_1_1">
    <p:bg>
      <p:bgPr>
        <a:solidFill>
          <a:schemeClr val="accent1"/>
        </a:solidFill>
      </p:bgPr>
    </p:bg>
    <p:spTree>
      <p:nvGrpSpPr>
        <p:cNvPr id="755" name="Shape 755"/>
        <p:cNvGrpSpPr/>
        <p:nvPr/>
      </p:nvGrpSpPr>
      <p:grpSpPr>
        <a:xfrm>
          <a:off x="0" y="0"/>
          <a:ext cx="0" cy="0"/>
          <a:chOff x="0" y="0"/>
          <a:chExt cx="0" cy="0"/>
        </a:xfrm>
      </p:grpSpPr>
      <p:sp>
        <p:nvSpPr>
          <p:cNvPr id="756" name="Google Shape;756;p108"/>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000000">
              <a:alpha val="726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57" name="Google Shape;757;p108"/>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TITLE_3">
    <p:spTree>
      <p:nvGrpSpPr>
        <p:cNvPr id="758" name="Shape 758"/>
        <p:cNvGrpSpPr/>
        <p:nvPr/>
      </p:nvGrpSpPr>
      <p:grpSpPr>
        <a:xfrm>
          <a:off x="0" y="0"/>
          <a:ext cx="0" cy="0"/>
          <a:chOff x="0" y="0"/>
          <a:chExt cx="0" cy="0"/>
        </a:xfrm>
      </p:grpSpPr>
      <p:sp>
        <p:nvSpPr>
          <p:cNvPr id="759" name="Google Shape;759;p109"/>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marR="0" algn="ctr">
              <a:lnSpc>
                <a:spcPct val="90000"/>
              </a:lnSpc>
              <a:spcBef>
                <a:spcPts val="0"/>
              </a:spcBef>
              <a:spcAft>
                <a:spcPts val="0"/>
              </a:spcAft>
              <a:buClr>
                <a:schemeClr val="lt1"/>
              </a:buClr>
              <a:buSzPts val="6000"/>
              <a:buFont typeface="Open Sans"/>
              <a:buNone/>
              <a:defRPr b="1" i="0" sz="6000" u="none" cap="none" strike="noStrike">
                <a:solidFill>
                  <a:schemeClr val="lt1"/>
                </a:solidFill>
                <a:latin typeface="Open Sans"/>
                <a:ea typeface="Open Sans"/>
                <a:cs typeface="Open Sans"/>
                <a:sym typeface="Open Sans"/>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p:txBody>
      </p:sp>
      <p:sp>
        <p:nvSpPr>
          <p:cNvPr id="760" name="Google Shape;760;p10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marR="0" algn="ctr">
              <a:lnSpc>
                <a:spcPct val="90000"/>
              </a:lnSpc>
              <a:spcBef>
                <a:spcPts val="1100"/>
              </a:spcBef>
              <a:spcAft>
                <a:spcPts val="0"/>
              </a:spcAft>
              <a:buClr>
                <a:srgbClr val="1B435A"/>
              </a:buClr>
              <a:buSzPts val="2400"/>
              <a:buFont typeface="Arial"/>
              <a:buNone/>
              <a:defRPr b="0" i="0" sz="2400" u="none" cap="none" strike="noStrike">
                <a:solidFill>
                  <a:srgbClr val="1B435A"/>
                </a:solidFill>
                <a:latin typeface="Open Sans"/>
                <a:ea typeface="Open Sans"/>
                <a:cs typeface="Open Sans"/>
                <a:sym typeface="Open Sans"/>
              </a:defRPr>
            </a:lvl1pPr>
            <a:lvl2pPr lvl="1" marR="0" algn="ctr">
              <a:lnSpc>
                <a:spcPct val="90000"/>
              </a:lnSpc>
              <a:spcBef>
                <a:spcPts val="11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1100"/>
              </a:spcBef>
              <a:spcAft>
                <a:spcPts val="0"/>
              </a:spcAft>
              <a:buClr>
                <a:schemeClr val="dk1"/>
              </a:buClr>
              <a:buSzPts val="1900"/>
              <a:buFont typeface="Arial"/>
              <a:buNone/>
              <a:defRPr b="0" i="0" sz="1900" u="none" cap="none" strike="noStrike">
                <a:solidFill>
                  <a:schemeClr val="dk1"/>
                </a:solidFill>
                <a:latin typeface="Calibri"/>
                <a:ea typeface="Calibri"/>
                <a:cs typeface="Calibri"/>
                <a:sym typeface="Calibri"/>
              </a:defRPr>
            </a:lvl3pPr>
            <a:lvl4pPr lvl="3" marR="0" algn="ctr">
              <a:lnSpc>
                <a:spcPct val="90000"/>
              </a:lnSpc>
              <a:spcBef>
                <a:spcPts val="11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11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11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11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11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1100"/>
              </a:spcBef>
              <a:spcAft>
                <a:spcPts val="110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761" name="Shape 761"/>
        <p:cNvGrpSpPr/>
        <p:nvPr/>
      </p:nvGrpSpPr>
      <p:grpSpPr>
        <a:xfrm>
          <a:off x="0" y="0"/>
          <a:ext cx="0" cy="0"/>
          <a:chOff x="0" y="0"/>
          <a:chExt cx="0" cy="0"/>
        </a:xfrm>
      </p:grpSpPr>
      <p:sp>
        <p:nvSpPr>
          <p:cNvPr id="762" name="Google Shape;762;p110"/>
          <p:cNvSpPr txBox="1"/>
          <p:nvPr>
            <p:ph type="title"/>
          </p:nvPr>
        </p:nvSpPr>
        <p:spPr>
          <a:xfrm>
            <a:off x="831851" y="1709739"/>
            <a:ext cx="10515600" cy="2852700"/>
          </a:xfrm>
          <a:prstGeom prst="rect">
            <a:avLst/>
          </a:prstGeom>
          <a:noFill/>
          <a:ln>
            <a:noFill/>
          </a:ln>
        </p:spPr>
        <p:txBody>
          <a:bodyPr anchorCtr="0" anchor="b" bIns="60925" lIns="121900" spcFirstLastPara="1" rIns="121900" wrap="square" tIns="60925">
            <a:normAutofit/>
          </a:bodyPr>
          <a:lstStyle>
            <a:lvl1pPr lvl="0" algn="l">
              <a:lnSpc>
                <a:spcPct val="90000"/>
              </a:lnSpc>
              <a:spcBef>
                <a:spcPts val="0"/>
              </a:spcBef>
              <a:spcAft>
                <a:spcPts val="0"/>
              </a:spcAft>
              <a:buClr>
                <a:schemeClr val="accent1"/>
              </a:buClr>
              <a:buSzPts val="6000"/>
              <a:buFont typeface="Roboto"/>
              <a:buNone/>
              <a:defRPr sz="6000">
                <a:solidFill>
                  <a:schemeClr val="accent1"/>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763" name="Google Shape;763;p110"/>
          <p:cNvSpPr txBox="1"/>
          <p:nvPr>
            <p:ph idx="1" type="body"/>
          </p:nvPr>
        </p:nvSpPr>
        <p:spPr>
          <a:xfrm>
            <a:off x="831851" y="4589464"/>
            <a:ext cx="10515600" cy="15000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000"/>
              </a:spcBef>
              <a:spcAft>
                <a:spcPts val="0"/>
              </a:spcAft>
              <a:buSzPts val="2400"/>
              <a:buNone/>
              <a:defRPr sz="2400">
                <a:solidFill>
                  <a:srgbClr val="888888"/>
                </a:solidFill>
              </a:defRPr>
            </a:lvl1pPr>
            <a:lvl2pPr indent="-228600" lvl="1" marL="914400" algn="l">
              <a:lnSpc>
                <a:spcPct val="90000"/>
              </a:lnSpc>
              <a:spcBef>
                <a:spcPts val="1100"/>
              </a:spcBef>
              <a:spcAft>
                <a:spcPts val="0"/>
              </a:spcAft>
              <a:buSzPts val="2000"/>
              <a:buNone/>
              <a:defRPr sz="2000">
                <a:solidFill>
                  <a:srgbClr val="888888"/>
                </a:solidFill>
              </a:defRPr>
            </a:lvl2pPr>
            <a:lvl3pPr indent="-228600" lvl="2" marL="1371600" algn="l">
              <a:lnSpc>
                <a:spcPct val="90000"/>
              </a:lnSpc>
              <a:spcBef>
                <a:spcPts val="1100"/>
              </a:spcBef>
              <a:spcAft>
                <a:spcPts val="0"/>
              </a:spcAft>
              <a:buSzPts val="1800"/>
              <a:buNone/>
              <a:defRPr sz="1800">
                <a:solidFill>
                  <a:srgbClr val="888888"/>
                </a:solidFill>
              </a:defRPr>
            </a:lvl3pPr>
            <a:lvl4pPr indent="-228600" lvl="3" marL="1828800" algn="l">
              <a:lnSpc>
                <a:spcPct val="90000"/>
              </a:lnSpc>
              <a:spcBef>
                <a:spcPts val="1100"/>
              </a:spcBef>
              <a:spcAft>
                <a:spcPts val="0"/>
              </a:spcAft>
              <a:buSzPts val="1600"/>
              <a:buNone/>
              <a:defRPr sz="1600">
                <a:solidFill>
                  <a:srgbClr val="888888"/>
                </a:solidFill>
              </a:defRPr>
            </a:lvl4pPr>
            <a:lvl5pPr indent="-228600" lvl="4" marL="2286000" algn="l">
              <a:lnSpc>
                <a:spcPct val="90000"/>
              </a:lnSpc>
              <a:spcBef>
                <a:spcPts val="1100"/>
              </a:spcBef>
              <a:spcAft>
                <a:spcPts val="0"/>
              </a:spcAft>
              <a:buSzPts val="1600"/>
              <a:buNone/>
              <a:defRPr sz="1600">
                <a:solidFill>
                  <a:srgbClr val="888888"/>
                </a:solidFill>
              </a:defRPr>
            </a:lvl5pPr>
            <a:lvl6pPr indent="-228600" lvl="5" marL="2743200" algn="l">
              <a:lnSpc>
                <a:spcPct val="90000"/>
              </a:lnSpc>
              <a:spcBef>
                <a:spcPts val="1100"/>
              </a:spcBef>
              <a:spcAft>
                <a:spcPts val="0"/>
              </a:spcAft>
              <a:buClr>
                <a:srgbClr val="888888"/>
              </a:buClr>
              <a:buSzPts val="1600"/>
              <a:buNone/>
              <a:defRPr sz="1600">
                <a:solidFill>
                  <a:srgbClr val="888888"/>
                </a:solidFill>
              </a:defRPr>
            </a:lvl6pPr>
            <a:lvl7pPr indent="-228600" lvl="6" marL="3200400" algn="l">
              <a:lnSpc>
                <a:spcPct val="90000"/>
              </a:lnSpc>
              <a:spcBef>
                <a:spcPts val="1100"/>
              </a:spcBef>
              <a:spcAft>
                <a:spcPts val="0"/>
              </a:spcAft>
              <a:buClr>
                <a:srgbClr val="888888"/>
              </a:buClr>
              <a:buSzPts val="1600"/>
              <a:buNone/>
              <a:defRPr sz="1600">
                <a:solidFill>
                  <a:srgbClr val="888888"/>
                </a:solidFill>
              </a:defRPr>
            </a:lvl7pPr>
            <a:lvl8pPr indent="-228600" lvl="7" marL="3657600" algn="l">
              <a:lnSpc>
                <a:spcPct val="90000"/>
              </a:lnSpc>
              <a:spcBef>
                <a:spcPts val="1100"/>
              </a:spcBef>
              <a:spcAft>
                <a:spcPts val="0"/>
              </a:spcAft>
              <a:buClr>
                <a:srgbClr val="888888"/>
              </a:buClr>
              <a:buSzPts val="1600"/>
              <a:buNone/>
              <a:defRPr sz="1600">
                <a:solidFill>
                  <a:srgbClr val="888888"/>
                </a:solidFill>
              </a:defRPr>
            </a:lvl8pPr>
            <a:lvl9pPr indent="-228600" lvl="8" marL="4114800" algn="l">
              <a:lnSpc>
                <a:spcPct val="90000"/>
              </a:lnSpc>
              <a:spcBef>
                <a:spcPts val="1100"/>
              </a:spcBef>
              <a:spcAft>
                <a:spcPts val="1100"/>
              </a:spcAft>
              <a:buClr>
                <a:srgbClr val="888888"/>
              </a:buClr>
              <a:buSzPts val="1600"/>
              <a:buNone/>
              <a:defRPr sz="1600">
                <a:solidFill>
                  <a:srgbClr val="888888"/>
                </a:solidFill>
              </a:defRPr>
            </a:lvl9pPr>
          </a:lstStyle>
          <a:p/>
        </p:txBody>
      </p:sp>
      <p:sp>
        <p:nvSpPr>
          <p:cNvPr id="764" name="Google Shape;764;p110"/>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p:txBody>
      </p:sp>
      <p:sp>
        <p:nvSpPr>
          <p:cNvPr id="765" name="Google Shape;765;p110"/>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p:txBody>
      </p:sp>
      <p:sp>
        <p:nvSpPr>
          <p:cNvPr id="766" name="Google Shape;766;p110"/>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767" name="Shape 767"/>
        <p:cNvGrpSpPr/>
        <p:nvPr/>
      </p:nvGrpSpPr>
      <p:grpSpPr>
        <a:xfrm>
          <a:off x="0" y="0"/>
          <a:ext cx="0" cy="0"/>
          <a:chOff x="0" y="0"/>
          <a:chExt cx="0" cy="0"/>
        </a:xfrm>
      </p:grpSpPr>
      <p:pic>
        <p:nvPicPr>
          <p:cNvPr id="768" name="Google Shape;768;p111"/>
          <p:cNvPicPr preferRelativeResize="0"/>
          <p:nvPr/>
        </p:nvPicPr>
        <p:blipFill>
          <a:blip r:embed="rId2">
            <a:alphaModFix/>
          </a:blip>
          <a:stretch>
            <a:fillRect/>
          </a:stretch>
        </p:blipFill>
        <p:spPr>
          <a:xfrm>
            <a:off x="0" y="0"/>
            <a:ext cx="12191995" cy="6858677"/>
          </a:xfrm>
          <a:prstGeom prst="rect">
            <a:avLst/>
          </a:prstGeom>
          <a:noFill/>
          <a:ln>
            <a:noFill/>
          </a:ln>
        </p:spPr>
      </p:pic>
      <p:sp>
        <p:nvSpPr>
          <p:cNvPr id="769" name="Google Shape;769;p111"/>
          <p:cNvSpPr txBox="1"/>
          <p:nvPr>
            <p:ph type="ctrTitle"/>
          </p:nvPr>
        </p:nvSpPr>
        <p:spPr>
          <a:xfrm>
            <a:off x="5532000" y="1293600"/>
            <a:ext cx="5136000" cy="3213900"/>
          </a:xfrm>
          <a:prstGeom prst="rect">
            <a:avLst/>
          </a:prstGeom>
        </p:spPr>
        <p:txBody>
          <a:bodyPr anchorCtr="0" anchor="b" bIns="0" lIns="0" spcFirstLastPara="1" rIns="0" wrap="square" tIns="0">
            <a:noAutofit/>
          </a:bodyPr>
          <a:lstStyle>
            <a:lvl1pPr lvl="0" algn="r">
              <a:spcBef>
                <a:spcPts val="0"/>
              </a:spcBef>
              <a:spcAft>
                <a:spcPts val="0"/>
              </a:spcAft>
              <a:buSzPts val="6900"/>
              <a:buNone/>
              <a:defRPr b="1" sz="5900">
                <a:latin typeface="Poiret One"/>
                <a:ea typeface="Poiret One"/>
                <a:cs typeface="Poiret One"/>
                <a:sym typeface="Poiret One"/>
              </a:defRPr>
            </a:lvl1pPr>
            <a:lvl2pPr lvl="1" algn="ctr">
              <a:spcBef>
                <a:spcPts val="0"/>
              </a:spcBef>
              <a:spcAft>
                <a:spcPts val="0"/>
              </a:spcAft>
              <a:buClr>
                <a:srgbClr val="191919"/>
              </a:buClr>
              <a:buSzPts val="6900"/>
              <a:buNone/>
              <a:defRPr sz="6900">
                <a:solidFill>
                  <a:srgbClr val="191919"/>
                </a:solidFill>
              </a:defRPr>
            </a:lvl2pPr>
            <a:lvl3pPr lvl="2" algn="ctr">
              <a:spcBef>
                <a:spcPts val="0"/>
              </a:spcBef>
              <a:spcAft>
                <a:spcPts val="0"/>
              </a:spcAft>
              <a:buClr>
                <a:srgbClr val="191919"/>
              </a:buClr>
              <a:buSzPts val="6900"/>
              <a:buNone/>
              <a:defRPr sz="6900">
                <a:solidFill>
                  <a:srgbClr val="191919"/>
                </a:solidFill>
              </a:defRPr>
            </a:lvl3pPr>
            <a:lvl4pPr lvl="3" algn="ctr">
              <a:spcBef>
                <a:spcPts val="0"/>
              </a:spcBef>
              <a:spcAft>
                <a:spcPts val="0"/>
              </a:spcAft>
              <a:buClr>
                <a:srgbClr val="191919"/>
              </a:buClr>
              <a:buSzPts val="6900"/>
              <a:buNone/>
              <a:defRPr sz="6900">
                <a:solidFill>
                  <a:srgbClr val="191919"/>
                </a:solidFill>
              </a:defRPr>
            </a:lvl4pPr>
            <a:lvl5pPr lvl="4" algn="ctr">
              <a:spcBef>
                <a:spcPts val="0"/>
              </a:spcBef>
              <a:spcAft>
                <a:spcPts val="0"/>
              </a:spcAft>
              <a:buClr>
                <a:srgbClr val="191919"/>
              </a:buClr>
              <a:buSzPts val="6900"/>
              <a:buNone/>
              <a:defRPr sz="6900">
                <a:solidFill>
                  <a:srgbClr val="191919"/>
                </a:solidFill>
              </a:defRPr>
            </a:lvl5pPr>
            <a:lvl6pPr lvl="5" algn="ctr">
              <a:spcBef>
                <a:spcPts val="0"/>
              </a:spcBef>
              <a:spcAft>
                <a:spcPts val="0"/>
              </a:spcAft>
              <a:buClr>
                <a:srgbClr val="191919"/>
              </a:buClr>
              <a:buSzPts val="6900"/>
              <a:buNone/>
              <a:defRPr sz="6900">
                <a:solidFill>
                  <a:srgbClr val="191919"/>
                </a:solidFill>
              </a:defRPr>
            </a:lvl6pPr>
            <a:lvl7pPr lvl="6" algn="ctr">
              <a:spcBef>
                <a:spcPts val="0"/>
              </a:spcBef>
              <a:spcAft>
                <a:spcPts val="0"/>
              </a:spcAft>
              <a:buClr>
                <a:srgbClr val="191919"/>
              </a:buClr>
              <a:buSzPts val="6900"/>
              <a:buNone/>
              <a:defRPr sz="6900">
                <a:solidFill>
                  <a:srgbClr val="191919"/>
                </a:solidFill>
              </a:defRPr>
            </a:lvl7pPr>
            <a:lvl8pPr lvl="7" algn="ctr">
              <a:spcBef>
                <a:spcPts val="0"/>
              </a:spcBef>
              <a:spcAft>
                <a:spcPts val="0"/>
              </a:spcAft>
              <a:buClr>
                <a:srgbClr val="191919"/>
              </a:buClr>
              <a:buSzPts val="6900"/>
              <a:buNone/>
              <a:defRPr sz="6900">
                <a:solidFill>
                  <a:srgbClr val="191919"/>
                </a:solidFill>
              </a:defRPr>
            </a:lvl8pPr>
            <a:lvl9pPr lvl="8" algn="ctr">
              <a:spcBef>
                <a:spcPts val="0"/>
              </a:spcBef>
              <a:spcAft>
                <a:spcPts val="0"/>
              </a:spcAft>
              <a:buClr>
                <a:srgbClr val="191919"/>
              </a:buClr>
              <a:buSzPts val="6900"/>
              <a:buNone/>
              <a:defRPr sz="6900">
                <a:solidFill>
                  <a:srgbClr val="191919"/>
                </a:solidFill>
              </a:defRPr>
            </a:lvl9pPr>
          </a:lstStyle>
          <a:p/>
        </p:txBody>
      </p:sp>
      <p:sp>
        <p:nvSpPr>
          <p:cNvPr id="770" name="Google Shape;770;p111"/>
          <p:cNvSpPr txBox="1"/>
          <p:nvPr>
            <p:ph idx="1" type="subTitle"/>
          </p:nvPr>
        </p:nvSpPr>
        <p:spPr>
          <a:xfrm>
            <a:off x="5532000" y="4507600"/>
            <a:ext cx="5136000" cy="1056900"/>
          </a:xfrm>
          <a:prstGeom prst="rect">
            <a:avLst/>
          </a:prstGeom>
        </p:spPr>
        <p:txBody>
          <a:bodyPr anchorCtr="0" anchor="t" bIns="0" lIns="0" spcFirstLastPara="1" rIns="0" wrap="square" tIns="0">
            <a:noAutofit/>
          </a:bodyPr>
          <a:lstStyle>
            <a:lvl1pPr lvl="0" algn="r">
              <a:lnSpc>
                <a:spcPct val="100000"/>
              </a:lnSpc>
              <a:spcBef>
                <a:spcPts val="0"/>
              </a:spcBef>
              <a:spcAft>
                <a:spcPts val="0"/>
              </a:spcAft>
              <a:buSzPts val="2700"/>
              <a:buNone/>
              <a:defRPr>
                <a:latin typeface="Oxygen"/>
                <a:ea typeface="Oxygen"/>
                <a:cs typeface="Oxygen"/>
                <a:sym typeface="Oxygen"/>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_2">
  <p:cSld name="TITLE_AND_TWO_COLUMNS_2">
    <p:spTree>
      <p:nvGrpSpPr>
        <p:cNvPr id="771" name="Shape 771"/>
        <p:cNvGrpSpPr/>
        <p:nvPr/>
      </p:nvGrpSpPr>
      <p:grpSpPr>
        <a:xfrm>
          <a:off x="0" y="0"/>
          <a:ext cx="0" cy="0"/>
          <a:chOff x="0" y="0"/>
          <a:chExt cx="0" cy="0"/>
        </a:xfrm>
      </p:grpSpPr>
      <p:pic>
        <p:nvPicPr>
          <p:cNvPr id="772" name="Google Shape;772;p11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773" name="Google Shape;773;p112"/>
          <p:cNvSpPr txBox="1"/>
          <p:nvPr>
            <p:ph idx="1" type="subTitle"/>
          </p:nvPr>
        </p:nvSpPr>
        <p:spPr>
          <a:xfrm>
            <a:off x="938400" y="3321800"/>
            <a:ext cx="4658700" cy="9513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700"/>
              <a:buFont typeface="Bebas Neue"/>
              <a:buNone/>
              <a:defRPr b="1" sz="2700">
                <a:solidFill>
                  <a:schemeClr val="dk1"/>
                </a:solidFill>
                <a:latin typeface="Poiret One"/>
                <a:ea typeface="Poiret One"/>
                <a:cs typeface="Poiret One"/>
                <a:sym typeface="Poiret One"/>
              </a:defRPr>
            </a:lvl1pPr>
            <a:lvl2pPr lvl="1" algn="ctr">
              <a:lnSpc>
                <a:spcPct val="100000"/>
              </a:lnSpc>
              <a:spcBef>
                <a:spcPts val="1100"/>
              </a:spcBef>
              <a:spcAft>
                <a:spcPts val="0"/>
              </a:spcAft>
              <a:buSzPts val="2700"/>
              <a:buFont typeface="Bebas Neue"/>
              <a:buNone/>
              <a:defRPr>
                <a:latin typeface="Bebas Neue"/>
                <a:ea typeface="Bebas Neue"/>
                <a:cs typeface="Bebas Neue"/>
                <a:sym typeface="Bebas Neue"/>
              </a:defRPr>
            </a:lvl2pPr>
            <a:lvl3pPr lvl="2" algn="ctr">
              <a:lnSpc>
                <a:spcPct val="100000"/>
              </a:lnSpc>
              <a:spcBef>
                <a:spcPts val="1100"/>
              </a:spcBef>
              <a:spcAft>
                <a:spcPts val="0"/>
              </a:spcAft>
              <a:buSzPts val="2700"/>
              <a:buFont typeface="Bebas Neue"/>
              <a:buNone/>
              <a:defRPr>
                <a:latin typeface="Bebas Neue"/>
                <a:ea typeface="Bebas Neue"/>
                <a:cs typeface="Bebas Neue"/>
                <a:sym typeface="Bebas Neue"/>
              </a:defRPr>
            </a:lvl3pPr>
            <a:lvl4pPr lvl="3" algn="ctr">
              <a:lnSpc>
                <a:spcPct val="100000"/>
              </a:lnSpc>
              <a:spcBef>
                <a:spcPts val="1100"/>
              </a:spcBef>
              <a:spcAft>
                <a:spcPts val="0"/>
              </a:spcAft>
              <a:buSzPts val="2700"/>
              <a:buFont typeface="Bebas Neue"/>
              <a:buNone/>
              <a:defRPr>
                <a:latin typeface="Bebas Neue"/>
                <a:ea typeface="Bebas Neue"/>
                <a:cs typeface="Bebas Neue"/>
                <a:sym typeface="Bebas Neue"/>
              </a:defRPr>
            </a:lvl4pPr>
            <a:lvl5pPr lvl="4" algn="ctr">
              <a:lnSpc>
                <a:spcPct val="100000"/>
              </a:lnSpc>
              <a:spcBef>
                <a:spcPts val="1100"/>
              </a:spcBef>
              <a:spcAft>
                <a:spcPts val="0"/>
              </a:spcAft>
              <a:buSzPts val="2700"/>
              <a:buFont typeface="Bebas Neue"/>
              <a:buNone/>
              <a:defRPr>
                <a:latin typeface="Bebas Neue"/>
                <a:ea typeface="Bebas Neue"/>
                <a:cs typeface="Bebas Neue"/>
                <a:sym typeface="Bebas Neue"/>
              </a:defRPr>
            </a:lvl5pPr>
            <a:lvl6pPr lvl="5" algn="ctr">
              <a:lnSpc>
                <a:spcPct val="100000"/>
              </a:lnSpc>
              <a:spcBef>
                <a:spcPts val="1100"/>
              </a:spcBef>
              <a:spcAft>
                <a:spcPts val="0"/>
              </a:spcAft>
              <a:buSzPts val="2700"/>
              <a:buFont typeface="Bebas Neue"/>
              <a:buNone/>
              <a:defRPr>
                <a:latin typeface="Bebas Neue"/>
                <a:ea typeface="Bebas Neue"/>
                <a:cs typeface="Bebas Neue"/>
                <a:sym typeface="Bebas Neue"/>
              </a:defRPr>
            </a:lvl6pPr>
            <a:lvl7pPr lvl="6" algn="ctr">
              <a:lnSpc>
                <a:spcPct val="100000"/>
              </a:lnSpc>
              <a:spcBef>
                <a:spcPts val="1100"/>
              </a:spcBef>
              <a:spcAft>
                <a:spcPts val="0"/>
              </a:spcAft>
              <a:buSzPts val="2700"/>
              <a:buFont typeface="Bebas Neue"/>
              <a:buNone/>
              <a:defRPr>
                <a:latin typeface="Bebas Neue"/>
                <a:ea typeface="Bebas Neue"/>
                <a:cs typeface="Bebas Neue"/>
                <a:sym typeface="Bebas Neue"/>
              </a:defRPr>
            </a:lvl7pPr>
            <a:lvl8pPr lvl="7" algn="ctr">
              <a:lnSpc>
                <a:spcPct val="100000"/>
              </a:lnSpc>
              <a:spcBef>
                <a:spcPts val="1100"/>
              </a:spcBef>
              <a:spcAft>
                <a:spcPts val="0"/>
              </a:spcAft>
              <a:buSzPts val="2700"/>
              <a:buFont typeface="Bebas Neue"/>
              <a:buNone/>
              <a:defRPr>
                <a:latin typeface="Bebas Neue"/>
                <a:ea typeface="Bebas Neue"/>
                <a:cs typeface="Bebas Neue"/>
                <a:sym typeface="Bebas Neue"/>
              </a:defRPr>
            </a:lvl8pPr>
            <a:lvl9pPr lvl="8" algn="ctr">
              <a:lnSpc>
                <a:spcPct val="100000"/>
              </a:lnSpc>
              <a:spcBef>
                <a:spcPts val="1100"/>
              </a:spcBef>
              <a:spcAft>
                <a:spcPts val="1100"/>
              </a:spcAft>
              <a:buSzPts val="2700"/>
              <a:buFont typeface="Bebas Neue"/>
              <a:buNone/>
              <a:defRPr>
                <a:latin typeface="Bebas Neue"/>
                <a:ea typeface="Bebas Neue"/>
                <a:cs typeface="Bebas Neue"/>
                <a:sym typeface="Bebas Neue"/>
              </a:defRPr>
            </a:lvl9pPr>
          </a:lstStyle>
          <a:p/>
        </p:txBody>
      </p:sp>
      <p:sp>
        <p:nvSpPr>
          <p:cNvPr id="774" name="Google Shape;774;p112"/>
          <p:cNvSpPr txBox="1"/>
          <p:nvPr>
            <p:ph idx="2" type="subTitle"/>
          </p:nvPr>
        </p:nvSpPr>
        <p:spPr>
          <a:xfrm>
            <a:off x="6551467" y="3321800"/>
            <a:ext cx="4680300" cy="9513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700"/>
              <a:buFont typeface="Bebas Neue"/>
              <a:buNone/>
              <a:defRPr b="1" sz="2700">
                <a:solidFill>
                  <a:schemeClr val="dk1"/>
                </a:solidFill>
                <a:latin typeface="Poiret One"/>
                <a:ea typeface="Poiret One"/>
                <a:cs typeface="Poiret One"/>
                <a:sym typeface="Poiret One"/>
              </a:defRPr>
            </a:lvl1pPr>
            <a:lvl2pPr lvl="1" algn="ctr">
              <a:lnSpc>
                <a:spcPct val="100000"/>
              </a:lnSpc>
              <a:spcBef>
                <a:spcPts val="1100"/>
              </a:spcBef>
              <a:spcAft>
                <a:spcPts val="0"/>
              </a:spcAft>
              <a:buSzPts val="2700"/>
              <a:buFont typeface="Bebas Neue"/>
              <a:buNone/>
              <a:defRPr>
                <a:latin typeface="Bebas Neue"/>
                <a:ea typeface="Bebas Neue"/>
                <a:cs typeface="Bebas Neue"/>
                <a:sym typeface="Bebas Neue"/>
              </a:defRPr>
            </a:lvl2pPr>
            <a:lvl3pPr lvl="2" algn="ctr">
              <a:lnSpc>
                <a:spcPct val="100000"/>
              </a:lnSpc>
              <a:spcBef>
                <a:spcPts val="1100"/>
              </a:spcBef>
              <a:spcAft>
                <a:spcPts val="0"/>
              </a:spcAft>
              <a:buSzPts val="2700"/>
              <a:buFont typeface="Bebas Neue"/>
              <a:buNone/>
              <a:defRPr>
                <a:latin typeface="Bebas Neue"/>
                <a:ea typeface="Bebas Neue"/>
                <a:cs typeface="Bebas Neue"/>
                <a:sym typeface="Bebas Neue"/>
              </a:defRPr>
            </a:lvl3pPr>
            <a:lvl4pPr lvl="3" algn="ctr">
              <a:lnSpc>
                <a:spcPct val="100000"/>
              </a:lnSpc>
              <a:spcBef>
                <a:spcPts val="1100"/>
              </a:spcBef>
              <a:spcAft>
                <a:spcPts val="0"/>
              </a:spcAft>
              <a:buSzPts val="2700"/>
              <a:buFont typeface="Bebas Neue"/>
              <a:buNone/>
              <a:defRPr>
                <a:latin typeface="Bebas Neue"/>
                <a:ea typeface="Bebas Neue"/>
                <a:cs typeface="Bebas Neue"/>
                <a:sym typeface="Bebas Neue"/>
              </a:defRPr>
            </a:lvl4pPr>
            <a:lvl5pPr lvl="4" algn="ctr">
              <a:lnSpc>
                <a:spcPct val="100000"/>
              </a:lnSpc>
              <a:spcBef>
                <a:spcPts val="1100"/>
              </a:spcBef>
              <a:spcAft>
                <a:spcPts val="0"/>
              </a:spcAft>
              <a:buSzPts val="2700"/>
              <a:buFont typeface="Bebas Neue"/>
              <a:buNone/>
              <a:defRPr>
                <a:latin typeface="Bebas Neue"/>
                <a:ea typeface="Bebas Neue"/>
                <a:cs typeface="Bebas Neue"/>
                <a:sym typeface="Bebas Neue"/>
              </a:defRPr>
            </a:lvl5pPr>
            <a:lvl6pPr lvl="5" algn="ctr">
              <a:lnSpc>
                <a:spcPct val="100000"/>
              </a:lnSpc>
              <a:spcBef>
                <a:spcPts val="1100"/>
              </a:spcBef>
              <a:spcAft>
                <a:spcPts val="0"/>
              </a:spcAft>
              <a:buSzPts val="2700"/>
              <a:buFont typeface="Bebas Neue"/>
              <a:buNone/>
              <a:defRPr>
                <a:latin typeface="Bebas Neue"/>
                <a:ea typeface="Bebas Neue"/>
                <a:cs typeface="Bebas Neue"/>
                <a:sym typeface="Bebas Neue"/>
              </a:defRPr>
            </a:lvl6pPr>
            <a:lvl7pPr lvl="6" algn="ctr">
              <a:lnSpc>
                <a:spcPct val="100000"/>
              </a:lnSpc>
              <a:spcBef>
                <a:spcPts val="1100"/>
              </a:spcBef>
              <a:spcAft>
                <a:spcPts val="0"/>
              </a:spcAft>
              <a:buSzPts val="2700"/>
              <a:buFont typeface="Bebas Neue"/>
              <a:buNone/>
              <a:defRPr>
                <a:latin typeface="Bebas Neue"/>
                <a:ea typeface="Bebas Neue"/>
                <a:cs typeface="Bebas Neue"/>
                <a:sym typeface="Bebas Neue"/>
              </a:defRPr>
            </a:lvl7pPr>
            <a:lvl8pPr lvl="7" algn="ctr">
              <a:lnSpc>
                <a:spcPct val="100000"/>
              </a:lnSpc>
              <a:spcBef>
                <a:spcPts val="1100"/>
              </a:spcBef>
              <a:spcAft>
                <a:spcPts val="0"/>
              </a:spcAft>
              <a:buSzPts val="2700"/>
              <a:buFont typeface="Bebas Neue"/>
              <a:buNone/>
              <a:defRPr>
                <a:latin typeface="Bebas Neue"/>
                <a:ea typeface="Bebas Neue"/>
                <a:cs typeface="Bebas Neue"/>
                <a:sym typeface="Bebas Neue"/>
              </a:defRPr>
            </a:lvl8pPr>
            <a:lvl9pPr lvl="8" algn="ctr">
              <a:lnSpc>
                <a:spcPct val="100000"/>
              </a:lnSpc>
              <a:spcBef>
                <a:spcPts val="1100"/>
              </a:spcBef>
              <a:spcAft>
                <a:spcPts val="1100"/>
              </a:spcAft>
              <a:buSzPts val="2700"/>
              <a:buFont typeface="Bebas Neue"/>
              <a:buNone/>
              <a:defRPr>
                <a:latin typeface="Bebas Neue"/>
                <a:ea typeface="Bebas Neue"/>
                <a:cs typeface="Bebas Neue"/>
                <a:sym typeface="Bebas Neue"/>
              </a:defRPr>
            </a:lvl9pPr>
          </a:lstStyle>
          <a:p/>
        </p:txBody>
      </p:sp>
      <p:sp>
        <p:nvSpPr>
          <p:cNvPr id="775" name="Google Shape;775;p112"/>
          <p:cNvSpPr txBox="1"/>
          <p:nvPr>
            <p:ph idx="3" type="subTitle"/>
          </p:nvPr>
        </p:nvSpPr>
        <p:spPr>
          <a:xfrm>
            <a:off x="938400" y="4001567"/>
            <a:ext cx="4658700" cy="12420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700"/>
              <a:buNone/>
              <a:defRPr sz="2100">
                <a:latin typeface="Oxygen"/>
                <a:ea typeface="Oxygen"/>
                <a:cs typeface="Oxygen"/>
                <a:sym typeface="Oxygen"/>
              </a:defRPr>
            </a:lvl1pPr>
            <a:lvl2pPr lvl="1" algn="ctr">
              <a:lnSpc>
                <a:spcPct val="100000"/>
              </a:lnSpc>
              <a:spcBef>
                <a:spcPts val="1100"/>
              </a:spcBef>
              <a:spcAft>
                <a:spcPts val="0"/>
              </a:spcAft>
              <a:buSzPts val="2700"/>
              <a:buNone/>
              <a:defRPr/>
            </a:lvl2pPr>
            <a:lvl3pPr lvl="2" algn="ctr">
              <a:lnSpc>
                <a:spcPct val="100000"/>
              </a:lnSpc>
              <a:spcBef>
                <a:spcPts val="1100"/>
              </a:spcBef>
              <a:spcAft>
                <a:spcPts val="0"/>
              </a:spcAft>
              <a:buSzPts val="2700"/>
              <a:buNone/>
              <a:defRPr/>
            </a:lvl3pPr>
            <a:lvl4pPr lvl="3" algn="ctr">
              <a:lnSpc>
                <a:spcPct val="100000"/>
              </a:lnSpc>
              <a:spcBef>
                <a:spcPts val="1100"/>
              </a:spcBef>
              <a:spcAft>
                <a:spcPts val="0"/>
              </a:spcAft>
              <a:buSzPts val="2700"/>
              <a:buNone/>
              <a:defRPr/>
            </a:lvl4pPr>
            <a:lvl5pPr lvl="4" algn="ctr">
              <a:lnSpc>
                <a:spcPct val="100000"/>
              </a:lnSpc>
              <a:spcBef>
                <a:spcPts val="1100"/>
              </a:spcBef>
              <a:spcAft>
                <a:spcPts val="0"/>
              </a:spcAft>
              <a:buSzPts val="2700"/>
              <a:buNone/>
              <a:defRPr/>
            </a:lvl5pPr>
            <a:lvl6pPr lvl="5" algn="ctr">
              <a:lnSpc>
                <a:spcPct val="100000"/>
              </a:lnSpc>
              <a:spcBef>
                <a:spcPts val="1100"/>
              </a:spcBef>
              <a:spcAft>
                <a:spcPts val="0"/>
              </a:spcAft>
              <a:buSzPts val="2700"/>
              <a:buNone/>
              <a:defRPr/>
            </a:lvl6pPr>
            <a:lvl7pPr lvl="6" algn="ctr">
              <a:lnSpc>
                <a:spcPct val="100000"/>
              </a:lnSpc>
              <a:spcBef>
                <a:spcPts val="1100"/>
              </a:spcBef>
              <a:spcAft>
                <a:spcPts val="0"/>
              </a:spcAft>
              <a:buSzPts val="2700"/>
              <a:buNone/>
              <a:defRPr/>
            </a:lvl7pPr>
            <a:lvl8pPr lvl="7" algn="ctr">
              <a:lnSpc>
                <a:spcPct val="100000"/>
              </a:lnSpc>
              <a:spcBef>
                <a:spcPts val="1100"/>
              </a:spcBef>
              <a:spcAft>
                <a:spcPts val="0"/>
              </a:spcAft>
              <a:buSzPts val="2700"/>
              <a:buNone/>
              <a:defRPr/>
            </a:lvl8pPr>
            <a:lvl9pPr lvl="8" algn="ctr">
              <a:lnSpc>
                <a:spcPct val="100000"/>
              </a:lnSpc>
              <a:spcBef>
                <a:spcPts val="1100"/>
              </a:spcBef>
              <a:spcAft>
                <a:spcPts val="1100"/>
              </a:spcAft>
              <a:buSzPts val="2700"/>
              <a:buNone/>
              <a:defRPr/>
            </a:lvl9pPr>
          </a:lstStyle>
          <a:p/>
        </p:txBody>
      </p:sp>
      <p:sp>
        <p:nvSpPr>
          <p:cNvPr id="776" name="Google Shape;776;p112"/>
          <p:cNvSpPr txBox="1"/>
          <p:nvPr>
            <p:ph idx="4" type="subTitle"/>
          </p:nvPr>
        </p:nvSpPr>
        <p:spPr>
          <a:xfrm>
            <a:off x="6551467" y="4001567"/>
            <a:ext cx="4680300" cy="12420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700"/>
              <a:buNone/>
              <a:defRPr sz="2100">
                <a:latin typeface="Oxygen"/>
                <a:ea typeface="Oxygen"/>
                <a:cs typeface="Oxygen"/>
                <a:sym typeface="Oxygen"/>
              </a:defRPr>
            </a:lvl1pPr>
            <a:lvl2pPr lvl="1" algn="ctr">
              <a:lnSpc>
                <a:spcPct val="100000"/>
              </a:lnSpc>
              <a:spcBef>
                <a:spcPts val="1100"/>
              </a:spcBef>
              <a:spcAft>
                <a:spcPts val="0"/>
              </a:spcAft>
              <a:buSzPts val="2700"/>
              <a:buNone/>
              <a:defRPr/>
            </a:lvl2pPr>
            <a:lvl3pPr lvl="2" algn="ctr">
              <a:lnSpc>
                <a:spcPct val="100000"/>
              </a:lnSpc>
              <a:spcBef>
                <a:spcPts val="1100"/>
              </a:spcBef>
              <a:spcAft>
                <a:spcPts val="0"/>
              </a:spcAft>
              <a:buSzPts val="2700"/>
              <a:buNone/>
              <a:defRPr/>
            </a:lvl3pPr>
            <a:lvl4pPr lvl="3" algn="ctr">
              <a:lnSpc>
                <a:spcPct val="100000"/>
              </a:lnSpc>
              <a:spcBef>
                <a:spcPts val="1100"/>
              </a:spcBef>
              <a:spcAft>
                <a:spcPts val="0"/>
              </a:spcAft>
              <a:buSzPts val="2700"/>
              <a:buNone/>
              <a:defRPr/>
            </a:lvl4pPr>
            <a:lvl5pPr lvl="4" algn="ctr">
              <a:lnSpc>
                <a:spcPct val="100000"/>
              </a:lnSpc>
              <a:spcBef>
                <a:spcPts val="1100"/>
              </a:spcBef>
              <a:spcAft>
                <a:spcPts val="0"/>
              </a:spcAft>
              <a:buSzPts val="2700"/>
              <a:buNone/>
              <a:defRPr/>
            </a:lvl5pPr>
            <a:lvl6pPr lvl="5" algn="ctr">
              <a:lnSpc>
                <a:spcPct val="100000"/>
              </a:lnSpc>
              <a:spcBef>
                <a:spcPts val="1100"/>
              </a:spcBef>
              <a:spcAft>
                <a:spcPts val="0"/>
              </a:spcAft>
              <a:buSzPts val="2700"/>
              <a:buNone/>
              <a:defRPr/>
            </a:lvl6pPr>
            <a:lvl7pPr lvl="6" algn="ctr">
              <a:lnSpc>
                <a:spcPct val="100000"/>
              </a:lnSpc>
              <a:spcBef>
                <a:spcPts val="1100"/>
              </a:spcBef>
              <a:spcAft>
                <a:spcPts val="0"/>
              </a:spcAft>
              <a:buSzPts val="2700"/>
              <a:buNone/>
              <a:defRPr/>
            </a:lvl7pPr>
            <a:lvl8pPr lvl="7" algn="ctr">
              <a:lnSpc>
                <a:spcPct val="100000"/>
              </a:lnSpc>
              <a:spcBef>
                <a:spcPts val="1100"/>
              </a:spcBef>
              <a:spcAft>
                <a:spcPts val="0"/>
              </a:spcAft>
              <a:buSzPts val="2700"/>
              <a:buNone/>
              <a:defRPr/>
            </a:lvl8pPr>
            <a:lvl9pPr lvl="8" algn="ctr">
              <a:lnSpc>
                <a:spcPct val="100000"/>
              </a:lnSpc>
              <a:spcBef>
                <a:spcPts val="1100"/>
              </a:spcBef>
              <a:spcAft>
                <a:spcPts val="1100"/>
              </a:spcAft>
              <a:buSzPts val="2700"/>
              <a:buNone/>
              <a:defRPr/>
            </a:lvl9pPr>
          </a:lstStyle>
          <a:p/>
        </p:txBody>
      </p:sp>
      <p:sp>
        <p:nvSpPr>
          <p:cNvPr id="777" name="Google Shape;777;p112"/>
          <p:cNvSpPr txBox="1"/>
          <p:nvPr>
            <p:ph type="title"/>
          </p:nvPr>
        </p:nvSpPr>
        <p:spPr>
          <a:xfrm>
            <a:off x="960000" y="593367"/>
            <a:ext cx="10272000" cy="763500"/>
          </a:xfrm>
          <a:prstGeom prst="rect">
            <a:avLst/>
          </a:prstGeom>
        </p:spPr>
        <p:txBody>
          <a:bodyPr anchorCtr="0" anchor="b" bIns="0" lIns="0" spcFirstLastPara="1" rIns="0" wrap="square" tIns="0">
            <a:noAutofit/>
          </a:bodyPr>
          <a:lstStyle>
            <a:lvl1pPr lvl="0" algn="ctr">
              <a:spcBef>
                <a:spcPts val="0"/>
              </a:spcBef>
              <a:spcAft>
                <a:spcPts val="0"/>
              </a:spcAft>
              <a:buSzPts val="4800"/>
              <a:buNone/>
              <a:defRPr b="1" sz="32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778" name="Shape 778"/>
        <p:cNvGrpSpPr/>
        <p:nvPr/>
      </p:nvGrpSpPr>
      <p:grpSpPr>
        <a:xfrm>
          <a:off x="0" y="0"/>
          <a:ext cx="0" cy="0"/>
          <a:chOff x="0" y="0"/>
          <a:chExt cx="0" cy="0"/>
        </a:xfrm>
      </p:grpSpPr>
      <p:sp>
        <p:nvSpPr>
          <p:cNvPr id="779" name="Google Shape;779;p113"/>
          <p:cNvSpPr txBox="1"/>
          <p:nvPr>
            <p:ph idx="11" type="ftr"/>
          </p:nvPr>
        </p:nvSpPr>
        <p:spPr>
          <a:xfrm>
            <a:off x="4145280" y="6377940"/>
            <a:ext cx="3901500" cy="3429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500"/>
              <a:buNone/>
              <a:defRPr sz="1500">
                <a:solidFill>
                  <a:srgbClr val="888888"/>
                </a:solidFill>
              </a:defRPr>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p:txBody>
      </p:sp>
      <p:sp>
        <p:nvSpPr>
          <p:cNvPr id="780" name="Google Shape;780;p113"/>
          <p:cNvSpPr txBox="1"/>
          <p:nvPr>
            <p:ph idx="10" type="dt"/>
          </p:nvPr>
        </p:nvSpPr>
        <p:spPr>
          <a:xfrm>
            <a:off x="609600" y="6377940"/>
            <a:ext cx="2804100" cy="342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500"/>
              <a:buNone/>
              <a:defRPr sz="1500">
                <a:solidFill>
                  <a:srgbClr val="888888"/>
                </a:solidFill>
              </a:defRPr>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p:txBody>
      </p:sp>
      <p:sp>
        <p:nvSpPr>
          <p:cNvPr id="781" name="Google Shape;781;p113"/>
          <p:cNvSpPr txBox="1"/>
          <p:nvPr>
            <p:ph idx="12" type="sldNum"/>
          </p:nvPr>
        </p:nvSpPr>
        <p:spPr>
          <a:xfrm>
            <a:off x="11080115" y="6428920"/>
            <a:ext cx="206400" cy="211500"/>
          </a:xfrm>
          <a:prstGeom prst="rect">
            <a:avLst/>
          </a:prstGeom>
          <a:noFill/>
          <a:ln>
            <a:noFill/>
          </a:ln>
        </p:spPr>
        <p:txBody>
          <a:bodyPr anchorCtr="0" anchor="t" bIns="0" lIns="0" spcFirstLastPara="1" rIns="0" wrap="square" tIns="0">
            <a:noAutofit/>
          </a:bodyPr>
          <a:lstStyle>
            <a:lvl1pPr indent="0" lvl="0" marL="38100" marR="0" algn="l">
              <a:lnSpc>
                <a:spcPct val="100000"/>
              </a:lnSpc>
              <a:spcBef>
                <a:spcPts val="0"/>
              </a:spcBef>
              <a:buNone/>
              <a:defRPr b="0" i="0" sz="1200">
                <a:solidFill>
                  <a:srgbClr val="898989"/>
                </a:solidFill>
                <a:latin typeface="Calibri"/>
                <a:ea typeface="Calibri"/>
                <a:cs typeface="Calibri"/>
                <a:sym typeface="Calibri"/>
              </a:defRPr>
            </a:lvl1pPr>
            <a:lvl2pPr indent="0" lvl="1" marL="38100" marR="0" algn="l">
              <a:lnSpc>
                <a:spcPct val="100000"/>
              </a:lnSpc>
              <a:spcBef>
                <a:spcPts val="0"/>
              </a:spcBef>
              <a:buNone/>
              <a:defRPr b="0" i="0" sz="1200">
                <a:solidFill>
                  <a:srgbClr val="898989"/>
                </a:solidFill>
                <a:latin typeface="Calibri"/>
                <a:ea typeface="Calibri"/>
                <a:cs typeface="Calibri"/>
                <a:sym typeface="Calibri"/>
              </a:defRPr>
            </a:lvl2pPr>
            <a:lvl3pPr indent="0" lvl="2" marL="38100" marR="0" algn="l">
              <a:lnSpc>
                <a:spcPct val="100000"/>
              </a:lnSpc>
              <a:spcBef>
                <a:spcPts val="0"/>
              </a:spcBef>
              <a:buNone/>
              <a:defRPr b="0" i="0" sz="1200">
                <a:solidFill>
                  <a:srgbClr val="898989"/>
                </a:solidFill>
                <a:latin typeface="Calibri"/>
                <a:ea typeface="Calibri"/>
                <a:cs typeface="Calibri"/>
                <a:sym typeface="Calibri"/>
              </a:defRPr>
            </a:lvl3pPr>
            <a:lvl4pPr indent="0" lvl="3" marL="38100" marR="0" algn="l">
              <a:lnSpc>
                <a:spcPct val="100000"/>
              </a:lnSpc>
              <a:spcBef>
                <a:spcPts val="0"/>
              </a:spcBef>
              <a:buNone/>
              <a:defRPr b="0" i="0" sz="1200">
                <a:solidFill>
                  <a:srgbClr val="898989"/>
                </a:solidFill>
                <a:latin typeface="Calibri"/>
                <a:ea typeface="Calibri"/>
                <a:cs typeface="Calibri"/>
                <a:sym typeface="Calibri"/>
              </a:defRPr>
            </a:lvl4pPr>
            <a:lvl5pPr indent="0" lvl="4" marL="38100" marR="0" algn="l">
              <a:lnSpc>
                <a:spcPct val="100000"/>
              </a:lnSpc>
              <a:spcBef>
                <a:spcPts val="0"/>
              </a:spcBef>
              <a:buNone/>
              <a:defRPr b="0" i="0" sz="1200">
                <a:solidFill>
                  <a:srgbClr val="898989"/>
                </a:solidFill>
                <a:latin typeface="Calibri"/>
                <a:ea typeface="Calibri"/>
                <a:cs typeface="Calibri"/>
                <a:sym typeface="Calibri"/>
              </a:defRPr>
            </a:lvl5pPr>
            <a:lvl6pPr indent="0" lvl="5" marL="38100" marR="0" algn="l">
              <a:lnSpc>
                <a:spcPct val="100000"/>
              </a:lnSpc>
              <a:spcBef>
                <a:spcPts val="0"/>
              </a:spcBef>
              <a:buNone/>
              <a:defRPr b="0" i="0" sz="1200">
                <a:solidFill>
                  <a:srgbClr val="898989"/>
                </a:solidFill>
                <a:latin typeface="Calibri"/>
                <a:ea typeface="Calibri"/>
                <a:cs typeface="Calibri"/>
                <a:sym typeface="Calibri"/>
              </a:defRPr>
            </a:lvl6pPr>
            <a:lvl7pPr indent="0" lvl="6" marL="38100" marR="0" algn="l">
              <a:lnSpc>
                <a:spcPct val="100000"/>
              </a:lnSpc>
              <a:spcBef>
                <a:spcPts val="0"/>
              </a:spcBef>
              <a:buNone/>
              <a:defRPr b="0" i="0" sz="1200">
                <a:solidFill>
                  <a:srgbClr val="898989"/>
                </a:solidFill>
                <a:latin typeface="Calibri"/>
                <a:ea typeface="Calibri"/>
                <a:cs typeface="Calibri"/>
                <a:sym typeface="Calibri"/>
              </a:defRPr>
            </a:lvl7pPr>
            <a:lvl8pPr indent="0" lvl="7" marL="38100" marR="0" algn="l">
              <a:lnSpc>
                <a:spcPct val="100000"/>
              </a:lnSpc>
              <a:spcBef>
                <a:spcPts val="0"/>
              </a:spcBef>
              <a:buNone/>
              <a:defRPr b="0" i="0" sz="1200">
                <a:solidFill>
                  <a:srgbClr val="898989"/>
                </a:solidFill>
                <a:latin typeface="Calibri"/>
                <a:ea typeface="Calibri"/>
                <a:cs typeface="Calibri"/>
                <a:sym typeface="Calibri"/>
              </a:defRPr>
            </a:lvl8pPr>
            <a:lvl9pPr indent="0" lvl="8" marL="38100" marR="0" algn="l">
              <a:lnSpc>
                <a:spcPct val="100000"/>
              </a:lnSpc>
              <a:spcBef>
                <a:spcPts val="0"/>
              </a:spcBef>
              <a:buNone/>
              <a:defRPr b="0" i="0" sz="1200">
                <a:solidFill>
                  <a:srgbClr val="898989"/>
                </a:solidFill>
                <a:latin typeface="Calibri"/>
                <a:ea typeface="Calibri"/>
                <a:cs typeface="Calibri"/>
                <a:sym typeface="Calibri"/>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82" name="Shape 782"/>
        <p:cNvGrpSpPr/>
        <p:nvPr/>
      </p:nvGrpSpPr>
      <p:grpSpPr>
        <a:xfrm>
          <a:off x="0" y="0"/>
          <a:ext cx="0" cy="0"/>
          <a:chOff x="0" y="0"/>
          <a:chExt cx="0" cy="0"/>
        </a:xfrm>
      </p:grpSpPr>
      <p:sp>
        <p:nvSpPr>
          <p:cNvPr id="783" name="Google Shape;783;p114"/>
          <p:cNvSpPr txBox="1"/>
          <p:nvPr>
            <p:ph type="title"/>
          </p:nvPr>
        </p:nvSpPr>
        <p:spPr>
          <a:xfrm>
            <a:off x="838200" y="468882"/>
            <a:ext cx="10515600" cy="290700"/>
          </a:xfrm>
          <a:prstGeom prst="rect">
            <a:avLst/>
          </a:prstGeom>
          <a:noFill/>
          <a:ln>
            <a:noFill/>
          </a:ln>
        </p:spPr>
        <p:txBody>
          <a:bodyPr anchorCtr="0" anchor="t" bIns="0" lIns="0" spcFirstLastPara="1" rIns="0" wrap="square" tIns="0">
            <a:spAutoFit/>
          </a:bodyPr>
          <a:lstStyle>
            <a:lvl1pPr lvl="0" algn="ctr">
              <a:lnSpc>
                <a:spcPct val="90000"/>
              </a:lnSpc>
              <a:spcBef>
                <a:spcPts val="0"/>
              </a:spcBef>
              <a:spcAft>
                <a:spcPts val="0"/>
              </a:spcAft>
              <a:buClr>
                <a:srgbClr val="3F3F3F"/>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84" name="Google Shape;784;p114"/>
          <p:cNvSpPr txBox="1"/>
          <p:nvPr>
            <p:ph idx="10" type="dt"/>
          </p:nvPr>
        </p:nvSpPr>
        <p:spPr>
          <a:xfrm>
            <a:off x="838200" y="6469662"/>
            <a:ext cx="2743200" cy="1389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SzPts val="1900"/>
              <a:buNone/>
              <a:defRPr sz="19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
        <p:nvSpPr>
          <p:cNvPr id="785" name="Google Shape;785;p114"/>
          <p:cNvSpPr txBox="1"/>
          <p:nvPr>
            <p:ph idx="11" type="ftr"/>
          </p:nvPr>
        </p:nvSpPr>
        <p:spPr>
          <a:xfrm>
            <a:off x="4038600" y="6469662"/>
            <a:ext cx="4114800" cy="138900"/>
          </a:xfrm>
          <a:prstGeom prst="rect">
            <a:avLst/>
          </a:prstGeom>
          <a:noFill/>
          <a:ln>
            <a:noFill/>
          </a:ln>
        </p:spPr>
        <p:txBody>
          <a:bodyPr anchorCtr="0" anchor="ctr" bIns="0" lIns="0" spcFirstLastPara="1" rIns="0" wrap="square" tIns="0">
            <a:spAutoFit/>
          </a:bodyPr>
          <a:lstStyle>
            <a:lvl1pPr lvl="0" algn="ctr">
              <a:lnSpc>
                <a:spcPct val="100000"/>
              </a:lnSpc>
              <a:spcBef>
                <a:spcPts val="0"/>
              </a:spcBef>
              <a:spcAft>
                <a:spcPts val="0"/>
              </a:spcAft>
              <a:buSzPts val="1900"/>
              <a:buNone/>
              <a:defRPr sz="19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p:txBody>
      </p:sp>
      <p:sp>
        <p:nvSpPr>
          <p:cNvPr id="786" name="Google Shape;786;p114"/>
          <p:cNvSpPr txBox="1"/>
          <p:nvPr>
            <p:ph idx="12" type="sldNum"/>
          </p:nvPr>
        </p:nvSpPr>
        <p:spPr>
          <a:xfrm>
            <a:off x="8610600" y="6469662"/>
            <a:ext cx="2743200" cy="184800"/>
          </a:xfrm>
          <a:prstGeom prst="rect">
            <a:avLst/>
          </a:prstGeom>
          <a:noFill/>
          <a:ln>
            <a:noFill/>
          </a:ln>
        </p:spPr>
        <p:txBody>
          <a:bodyPr anchorCtr="0" anchor="ctr"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87" name="Shape 78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1"/>
        </a:solidFill>
      </p:bgPr>
    </p:bg>
    <p:spTree>
      <p:nvGrpSpPr>
        <p:cNvPr id="50" name="Shape 50"/>
        <p:cNvGrpSpPr/>
        <p:nvPr/>
      </p:nvGrpSpPr>
      <p:grpSpPr>
        <a:xfrm>
          <a:off x="0" y="0"/>
          <a:ext cx="0" cy="0"/>
          <a:chOff x="0" y="0"/>
          <a:chExt cx="0" cy="0"/>
        </a:xfrm>
      </p:grpSpPr>
      <p:grpSp>
        <p:nvGrpSpPr>
          <p:cNvPr id="51" name="Google Shape;51;p13"/>
          <p:cNvGrpSpPr/>
          <p:nvPr/>
        </p:nvGrpSpPr>
        <p:grpSpPr>
          <a:xfrm>
            <a:off x="8690949" y="0"/>
            <a:ext cx="3501009" cy="6857999"/>
            <a:chOff x="8690991" y="0"/>
            <a:chExt cx="3501009" cy="6857999"/>
          </a:xfrm>
        </p:grpSpPr>
        <p:sp>
          <p:nvSpPr>
            <p:cNvPr id="52" name="Google Shape;52;p13"/>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53" name="Google Shape;53;p13"/>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54" name="Google Shape;54;p13"/>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55" name="Google Shape;55;p13"/>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56" name="Google Shape;56;p13"/>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57" name="Google Shape;57;p13"/>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58" name="Google Shape;58;p13"/>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59" name="Google Shape;59;p13"/>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0" name="Google Shape;60;p13"/>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1" name="Google Shape;61;p13"/>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2" name="Google Shape;62;p13"/>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3" name="Google Shape;63;p13"/>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4" name="Google Shape;64;p13"/>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 name="Google Shape;65;p13"/>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 name="Google Shape;66;p13"/>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 name="Google Shape;67;p13"/>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8" name="Google Shape;68;p13"/>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69" name="Google Shape;69;p13"/>
          <p:cNvSpPr txBox="1"/>
          <p:nvPr>
            <p:ph idx="1" type="body"/>
          </p:nvPr>
        </p:nvSpPr>
        <p:spPr>
          <a:xfrm>
            <a:off x="1140400" y="1458200"/>
            <a:ext cx="8634900" cy="4076700"/>
          </a:xfrm>
          <a:prstGeom prst="rect">
            <a:avLst/>
          </a:prstGeom>
        </p:spPr>
        <p:txBody>
          <a:bodyPr anchorCtr="0" anchor="t" bIns="0" lIns="0" spcFirstLastPara="1" rIns="0" wrap="square" tIns="0">
            <a:noAutofit/>
          </a:bodyPr>
          <a:lstStyle>
            <a:lvl1pPr indent="-527050" lvl="0" marL="457200">
              <a:spcBef>
                <a:spcPts val="0"/>
              </a:spcBef>
              <a:spcAft>
                <a:spcPts val="0"/>
              </a:spcAft>
              <a:buSzPts val="4700"/>
              <a:buChar char="➔"/>
              <a:defRPr sz="4700"/>
            </a:lvl1pPr>
            <a:lvl2pPr indent="-527050" lvl="1" marL="914400">
              <a:spcBef>
                <a:spcPts val="1100"/>
              </a:spcBef>
              <a:spcAft>
                <a:spcPts val="0"/>
              </a:spcAft>
              <a:buSzPts val="4700"/>
              <a:buChar char="⇾"/>
              <a:defRPr sz="4700"/>
            </a:lvl2pPr>
            <a:lvl3pPr indent="-527050" lvl="2" marL="1371600">
              <a:spcBef>
                <a:spcPts val="1100"/>
              </a:spcBef>
              <a:spcAft>
                <a:spcPts val="0"/>
              </a:spcAft>
              <a:buSzPts val="4700"/>
              <a:buChar char="■"/>
              <a:defRPr sz="4700"/>
            </a:lvl3pPr>
            <a:lvl4pPr indent="-527050" lvl="3" marL="1828800">
              <a:spcBef>
                <a:spcPts val="1100"/>
              </a:spcBef>
              <a:spcAft>
                <a:spcPts val="0"/>
              </a:spcAft>
              <a:buSzPts val="4700"/>
              <a:buChar char="●"/>
              <a:defRPr sz="4700"/>
            </a:lvl4pPr>
            <a:lvl5pPr indent="-527050" lvl="4" marL="2286000">
              <a:spcBef>
                <a:spcPts val="1100"/>
              </a:spcBef>
              <a:spcAft>
                <a:spcPts val="0"/>
              </a:spcAft>
              <a:buSzPts val="4700"/>
              <a:buChar char="○"/>
              <a:defRPr sz="4700"/>
            </a:lvl5pPr>
            <a:lvl6pPr indent="-527050" lvl="5" marL="2743200">
              <a:spcBef>
                <a:spcPts val="1100"/>
              </a:spcBef>
              <a:spcAft>
                <a:spcPts val="0"/>
              </a:spcAft>
              <a:buSzPts val="4700"/>
              <a:buChar char="■"/>
              <a:defRPr sz="4700"/>
            </a:lvl6pPr>
            <a:lvl7pPr indent="-527050" lvl="6" marL="3200400">
              <a:spcBef>
                <a:spcPts val="1100"/>
              </a:spcBef>
              <a:spcAft>
                <a:spcPts val="0"/>
              </a:spcAft>
              <a:buSzPts val="4700"/>
              <a:buChar char="●"/>
              <a:defRPr sz="4700"/>
            </a:lvl7pPr>
            <a:lvl8pPr indent="-527050" lvl="7" marL="3657600">
              <a:spcBef>
                <a:spcPts val="1100"/>
              </a:spcBef>
              <a:spcAft>
                <a:spcPts val="0"/>
              </a:spcAft>
              <a:buSzPts val="4700"/>
              <a:buChar char="○"/>
              <a:defRPr sz="4700"/>
            </a:lvl8pPr>
            <a:lvl9pPr indent="-527050" lvl="8" marL="4114800">
              <a:spcBef>
                <a:spcPts val="1100"/>
              </a:spcBef>
              <a:spcAft>
                <a:spcPts val="1100"/>
              </a:spcAft>
              <a:buSzPts val="4700"/>
              <a:buChar char="■"/>
              <a:defRPr sz="4700"/>
            </a:lvl9pPr>
          </a:lstStyle>
          <a:p/>
        </p:txBody>
      </p:sp>
      <p:sp>
        <p:nvSpPr>
          <p:cNvPr id="70" name="Google Shape;70;p13"/>
          <p:cNvSpPr txBox="1"/>
          <p:nvPr/>
        </p:nvSpPr>
        <p:spPr>
          <a:xfrm>
            <a:off x="432300" y="1140733"/>
            <a:ext cx="873300" cy="871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800">
                <a:latin typeface="Spartan"/>
                <a:ea typeface="Spartan"/>
                <a:cs typeface="Spartan"/>
                <a:sym typeface="Spartan"/>
              </a:rPr>
              <a:t>“</a:t>
            </a:r>
            <a:endParaRPr sz="12800">
              <a:latin typeface="Spartan"/>
              <a:ea typeface="Spartan"/>
              <a:cs typeface="Spartan"/>
              <a:sym typeface="Spartan"/>
            </a:endParaRPr>
          </a:p>
        </p:txBody>
      </p:sp>
      <p:sp>
        <p:nvSpPr>
          <p:cNvPr id="71" name="Google Shape;71;p13"/>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788" name="Shape 788"/>
        <p:cNvGrpSpPr/>
        <p:nvPr/>
      </p:nvGrpSpPr>
      <p:grpSpPr>
        <a:xfrm>
          <a:off x="0" y="0"/>
          <a:ext cx="0" cy="0"/>
          <a:chOff x="0" y="0"/>
          <a:chExt cx="0" cy="0"/>
        </a:xfrm>
      </p:grpSpPr>
      <p:sp>
        <p:nvSpPr>
          <p:cNvPr id="789" name="Google Shape;789;p116"/>
          <p:cNvSpPr/>
          <p:nvPr/>
        </p:nvSpPr>
        <p:spPr>
          <a:xfrm>
            <a:off x="-267" y="6144668"/>
            <a:ext cx="12191852" cy="758683"/>
          </a:xfrm>
          <a:custGeom>
            <a:rect b="b" l="l" r="r" t="t"/>
            <a:pathLst>
              <a:path extrusionOk="0" h="27210" w="212763">
                <a:moveTo>
                  <a:pt x="1" y="1"/>
                </a:moveTo>
                <a:lnTo>
                  <a:pt x="1" y="27210"/>
                </a:lnTo>
                <a:lnTo>
                  <a:pt x="212763" y="27210"/>
                </a:lnTo>
                <a:lnTo>
                  <a:pt x="212763" y="1"/>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0" name="Google Shape;790;p116"/>
          <p:cNvSpPr/>
          <p:nvPr/>
        </p:nvSpPr>
        <p:spPr>
          <a:xfrm flipH="1">
            <a:off x="-38383" y="6482533"/>
            <a:ext cx="12230100" cy="4209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1" name="Google Shape;791;p116"/>
          <p:cNvSpPr/>
          <p:nvPr/>
        </p:nvSpPr>
        <p:spPr>
          <a:xfrm>
            <a:off x="-233" y="0"/>
            <a:ext cx="12191795" cy="593361"/>
          </a:xfrm>
          <a:custGeom>
            <a:rect b="b" l="l" r="r" t="t"/>
            <a:pathLst>
              <a:path extrusionOk="0" h="36098" w="212762">
                <a:moveTo>
                  <a:pt x="0" y="0"/>
                </a:moveTo>
                <a:lnTo>
                  <a:pt x="0" y="5701"/>
                </a:lnTo>
                <a:lnTo>
                  <a:pt x="212762" y="36098"/>
                </a:lnTo>
                <a:lnTo>
                  <a:pt x="212762"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solidFill>
                  <a:schemeClr val="dk1"/>
                </a:solidFill>
              </a:rPr>
              <a:t> </a:t>
            </a:r>
            <a:endParaRPr sz="1900">
              <a:solidFill>
                <a:schemeClr val="dk1"/>
              </a:solidFill>
            </a:endParaRPr>
          </a:p>
        </p:txBody>
      </p:sp>
      <p:grpSp>
        <p:nvGrpSpPr>
          <p:cNvPr id="792" name="Google Shape;792;p116"/>
          <p:cNvGrpSpPr/>
          <p:nvPr/>
        </p:nvGrpSpPr>
        <p:grpSpPr>
          <a:xfrm>
            <a:off x="3915392" y="-439504"/>
            <a:ext cx="3912310" cy="944405"/>
            <a:chOff x="2375925" y="3297600"/>
            <a:chExt cx="735950" cy="177650"/>
          </a:xfrm>
        </p:grpSpPr>
        <p:sp>
          <p:nvSpPr>
            <p:cNvPr id="793" name="Google Shape;793;p116"/>
            <p:cNvSpPr/>
            <p:nvPr/>
          </p:nvSpPr>
          <p:spPr>
            <a:xfrm>
              <a:off x="2395075" y="3301550"/>
              <a:ext cx="112600" cy="138050"/>
            </a:xfrm>
            <a:custGeom>
              <a:rect b="b" l="l" r="r" t="t"/>
              <a:pathLst>
                <a:path extrusionOk="0" h="5522" w="4504">
                  <a:moveTo>
                    <a:pt x="80" y="1"/>
                  </a:moveTo>
                  <a:lnTo>
                    <a:pt x="0" y="67"/>
                  </a:lnTo>
                  <a:lnTo>
                    <a:pt x="4425" y="5521"/>
                  </a:lnTo>
                  <a:lnTo>
                    <a:pt x="4504" y="5455"/>
                  </a:lnTo>
                  <a:lnTo>
                    <a:pt x="80"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4" name="Google Shape;794;p116"/>
            <p:cNvSpPr/>
            <p:nvPr/>
          </p:nvSpPr>
          <p:spPr>
            <a:xfrm>
              <a:off x="2375925" y="3297600"/>
              <a:ext cx="39975" cy="6625"/>
            </a:xfrm>
            <a:custGeom>
              <a:rect b="b" l="l" r="r" t="t"/>
              <a:pathLst>
                <a:path extrusionOk="0" h="265" w="1599">
                  <a:moveTo>
                    <a:pt x="0" y="0"/>
                  </a:moveTo>
                  <a:lnTo>
                    <a:pt x="344" y="251"/>
                  </a:lnTo>
                  <a:lnTo>
                    <a:pt x="1347" y="264"/>
                  </a:lnTo>
                  <a:lnTo>
                    <a:pt x="1598"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5" name="Google Shape;795;p116"/>
            <p:cNvSpPr/>
            <p:nvPr/>
          </p:nvSpPr>
          <p:spPr>
            <a:xfrm>
              <a:off x="2980125" y="3301550"/>
              <a:ext cx="112600" cy="138050"/>
            </a:xfrm>
            <a:custGeom>
              <a:rect b="b" l="l" r="r" t="t"/>
              <a:pathLst>
                <a:path extrusionOk="0" h="5522" w="4504">
                  <a:moveTo>
                    <a:pt x="4425" y="1"/>
                  </a:moveTo>
                  <a:lnTo>
                    <a:pt x="0" y="5455"/>
                  </a:lnTo>
                  <a:lnTo>
                    <a:pt x="80" y="5521"/>
                  </a:lnTo>
                  <a:lnTo>
                    <a:pt x="4504" y="67"/>
                  </a:lnTo>
                  <a:lnTo>
                    <a:pt x="4425"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6" name="Google Shape;796;p116"/>
            <p:cNvSpPr/>
            <p:nvPr/>
          </p:nvSpPr>
          <p:spPr>
            <a:xfrm>
              <a:off x="3071900" y="3297600"/>
              <a:ext cx="39975" cy="6625"/>
            </a:xfrm>
            <a:custGeom>
              <a:rect b="b" l="l" r="r" t="t"/>
              <a:pathLst>
                <a:path extrusionOk="0" h="265" w="1599">
                  <a:moveTo>
                    <a:pt x="1" y="0"/>
                  </a:moveTo>
                  <a:lnTo>
                    <a:pt x="265" y="264"/>
                  </a:lnTo>
                  <a:lnTo>
                    <a:pt x="1255" y="251"/>
                  </a:lnTo>
                  <a:lnTo>
                    <a:pt x="159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7" name="Google Shape;797;p116"/>
            <p:cNvSpPr/>
            <p:nvPr/>
          </p:nvSpPr>
          <p:spPr>
            <a:xfrm>
              <a:off x="2446900" y="3428675"/>
              <a:ext cx="594000" cy="35675"/>
            </a:xfrm>
            <a:custGeom>
              <a:rect b="b" l="l" r="r" t="t"/>
              <a:pathLst>
                <a:path extrusionOk="0" h="1427" w="23760">
                  <a:moveTo>
                    <a:pt x="1" y="0"/>
                  </a:moveTo>
                  <a:lnTo>
                    <a:pt x="1" y="1427"/>
                  </a:lnTo>
                  <a:lnTo>
                    <a:pt x="23759" y="1427"/>
                  </a:lnTo>
                  <a:lnTo>
                    <a:pt x="2375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8" name="Google Shape;798;p116"/>
            <p:cNvSpPr/>
            <p:nvPr/>
          </p:nvSpPr>
          <p:spPr>
            <a:xfrm>
              <a:off x="2446900" y="3464325"/>
              <a:ext cx="594000" cy="10925"/>
            </a:xfrm>
            <a:custGeom>
              <a:rect b="b" l="l" r="r" t="t"/>
              <a:pathLst>
                <a:path extrusionOk="0" h="437" w="23760">
                  <a:moveTo>
                    <a:pt x="1" y="1"/>
                  </a:moveTo>
                  <a:lnTo>
                    <a:pt x="1255" y="436"/>
                  </a:lnTo>
                  <a:lnTo>
                    <a:pt x="23284" y="436"/>
                  </a:lnTo>
                  <a:lnTo>
                    <a:pt x="23759"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99" name="Google Shape;799;p116"/>
          <p:cNvSpPr txBox="1"/>
          <p:nvPr>
            <p:ph idx="1" type="body"/>
          </p:nvPr>
        </p:nvSpPr>
        <p:spPr>
          <a:xfrm>
            <a:off x="960000" y="1536633"/>
            <a:ext cx="10272000" cy="4174500"/>
          </a:xfrm>
          <a:prstGeom prst="rect">
            <a:avLst/>
          </a:prstGeom>
        </p:spPr>
        <p:txBody>
          <a:bodyPr anchorCtr="0" anchor="t" bIns="0" lIns="0" spcFirstLastPara="1" rIns="0" wrap="square" tIns="0">
            <a:noAutofit/>
          </a:bodyPr>
          <a:lstStyle>
            <a:lvl1pPr indent="-349250" lvl="0" marL="457200">
              <a:lnSpc>
                <a:spcPct val="100000"/>
              </a:lnSpc>
              <a:spcBef>
                <a:spcPts val="0"/>
              </a:spcBef>
              <a:spcAft>
                <a:spcPts val="0"/>
              </a:spcAft>
              <a:buClr>
                <a:schemeClr val="dk1"/>
              </a:buClr>
              <a:buSzPts val="1900"/>
              <a:buChar char="➔"/>
              <a:defRPr sz="1900">
                <a:solidFill>
                  <a:schemeClr val="dk1"/>
                </a:solidFill>
              </a:defRPr>
            </a:lvl1pPr>
            <a:lvl2pPr indent="-400050" lvl="1" marL="914400">
              <a:lnSpc>
                <a:spcPct val="100000"/>
              </a:lnSpc>
              <a:spcBef>
                <a:spcPts val="1300"/>
              </a:spcBef>
              <a:spcAft>
                <a:spcPts val="0"/>
              </a:spcAft>
              <a:buClr>
                <a:schemeClr val="dk1"/>
              </a:buClr>
              <a:buSzPts val="2700"/>
              <a:buChar char="⇾"/>
              <a:defRPr>
                <a:solidFill>
                  <a:schemeClr val="dk1"/>
                </a:solidFill>
              </a:defRPr>
            </a:lvl2pPr>
            <a:lvl3pPr indent="-400050" lvl="2" marL="1371600">
              <a:lnSpc>
                <a:spcPct val="100000"/>
              </a:lnSpc>
              <a:spcBef>
                <a:spcPts val="0"/>
              </a:spcBef>
              <a:spcAft>
                <a:spcPts val="0"/>
              </a:spcAft>
              <a:buClr>
                <a:schemeClr val="dk1"/>
              </a:buClr>
              <a:buSzPts val="2700"/>
              <a:buChar char="■"/>
              <a:defRPr>
                <a:solidFill>
                  <a:schemeClr val="dk1"/>
                </a:solidFill>
              </a:defRPr>
            </a:lvl3pPr>
            <a:lvl4pPr indent="-400050" lvl="3" marL="1828800">
              <a:lnSpc>
                <a:spcPct val="100000"/>
              </a:lnSpc>
              <a:spcBef>
                <a:spcPts val="0"/>
              </a:spcBef>
              <a:spcAft>
                <a:spcPts val="0"/>
              </a:spcAft>
              <a:buClr>
                <a:schemeClr val="dk1"/>
              </a:buClr>
              <a:buSzPts val="2700"/>
              <a:buChar char="●"/>
              <a:defRPr>
                <a:solidFill>
                  <a:schemeClr val="dk1"/>
                </a:solidFill>
              </a:defRPr>
            </a:lvl4pPr>
            <a:lvl5pPr indent="-400050" lvl="4" marL="2286000">
              <a:lnSpc>
                <a:spcPct val="100000"/>
              </a:lnSpc>
              <a:spcBef>
                <a:spcPts val="0"/>
              </a:spcBef>
              <a:spcAft>
                <a:spcPts val="0"/>
              </a:spcAft>
              <a:buClr>
                <a:schemeClr val="dk1"/>
              </a:buClr>
              <a:buSzPts val="2700"/>
              <a:buChar char="○"/>
              <a:defRPr>
                <a:solidFill>
                  <a:schemeClr val="dk1"/>
                </a:solidFill>
              </a:defRPr>
            </a:lvl5pPr>
            <a:lvl6pPr indent="-400050" lvl="5" marL="2743200">
              <a:lnSpc>
                <a:spcPct val="100000"/>
              </a:lnSpc>
              <a:spcBef>
                <a:spcPts val="0"/>
              </a:spcBef>
              <a:spcAft>
                <a:spcPts val="0"/>
              </a:spcAft>
              <a:buClr>
                <a:schemeClr val="dk1"/>
              </a:buClr>
              <a:buSzPts val="2700"/>
              <a:buChar char="■"/>
              <a:defRPr>
                <a:solidFill>
                  <a:schemeClr val="dk1"/>
                </a:solidFill>
              </a:defRPr>
            </a:lvl6pPr>
            <a:lvl7pPr indent="-400050" lvl="6" marL="3200400">
              <a:lnSpc>
                <a:spcPct val="100000"/>
              </a:lnSpc>
              <a:spcBef>
                <a:spcPts val="0"/>
              </a:spcBef>
              <a:spcAft>
                <a:spcPts val="0"/>
              </a:spcAft>
              <a:buClr>
                <a:schemeClr val="dk1"/>
              </a:buClr>
              <a:buSzPts val="2700"/>
              <a:buChar char="●"/>
              <a:defRPr>
                <a:solidFill>
                  <a:schemeClr val="dk1"/>
                </a:solidFill>
              </a:defRPr>
            </a:lvl7pPr>
            <a:lvl8pPr indent="-400050" lvl="7" marL="3657600">
              <a:lnSpc>
                <a:spcPct val="100000"/>
              </a:lnSpc>
              <a:spcBef>
                <a:spcPts val="0"/>
              </a:spcBef>
              <a:spcAft>
                <a:spcPts val="0"/>
              </a:spcAft>
              <a:buClr>
                <a:schemeClr val="dk1"/>
              </a:buClr>
              <a:buSzPts val="2700"/>
              <a:buChar char="○"/>
              <a:defRPr>
                <a:solidFill>
                  <a:schemeClr val="dk1"/>
                </a:solidFill>
              </a:defRPr>
            </a:lvl8pPr>
            <a:lvl9pPr indent="-400050" lvl="8" marL="4114800">
              <a:lnSpc>
                <a:spcPct val="100000"/>
              </a:lnSpc>
              <a:spcBef>
                <a:spcPts val="0"/>
              </a:spcBef>
              <a:spcAft>
                <a:spcPts val="0"/>
              </a:spcAft>
              <a:buClr>
                <a:schemeClr val="dk1"/>
              </a:buClr>
              <a:buSzPts val="2700"/>
              <a:buChar char="■"/>
              <a:defRPr>
                <a:solidFill>
                  <a:schemeClr val="dk1"/>
                </a:solidFill>
              </a:defRPr>
            </a:lvl9pPr>
          </a:lstStyle>
          <a:p/>
        </p:txBody>
      </p:sp>
      <p:sp>
        <p:nvSpPr>
          <p:cNvPr id="800" name="Google Shape;800;p116"/>
          <p:cNvSpPr txBox="1"/>
          <p:nvPr>
            <p:ph type="title"/>
          </p:nvPr>
        </p:nvSpPr>
        <p:spPr>
          <a:xfrm>
            <a:off x="960000" y="702167"/>
            <a:ext cx="10272000" cy="546000"/>
          </a:xfrm>
          <a:prstGeom prst="rect">
            <a:avLst/>
          </a:prstGeom>
        </p:spPr>
        <p:txBody>
          <a:bodyPr anchorCtr="0" anchor="ctr" bIns="0" lIns="0" spcFirstLastPara="1" rIns="0" wrap="square" tIns="0">
            <a:noAutofit/>
          </a:bodyPr>
          <a:lstStyle>
            <a:lvl1pPr lvl="0" algn="ctr">
              <a:spcBef>
                <a:spcPts val="0"/>
              </a:spcBef>
              <a:spcAft>
                <a:spcPts val="0"/>
              </a:spcAft>
              <a:buSzPts val="4800"/>
              <a:buNone/>
              <a:defRPr>
                <a:solidFill>
                  <a:schemeClr val="dk2"/>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801" name="Shape 801"/>
        <p:cNvGrpSpPr/>
        <p:nvPr/>
      </p:nvGrpSpPr>
      <p:grpSpPr>
        <a:xfrm>
          <a:off x="0" y="0"/>
          <a:ext cx="0" cy="0"/>
          <a:chOff x="0" y="0"/>
          <a:chExt cx="0" cy="0"/>
        </a:xfrm>
      </p:grpSpPr>
      <p:sp>
        <p:nvSpPr>
          <p:cNvPr id="802" name="Google Shape;802;p117"/>
          <p:cNvSpPr/>
          <p:nvPr/>
        </p:nvSpPr>
        <p:spPr>
          <a:xfrm>
            <a:off x="-267" y="6144668"/>
            <a:ext cx="12191852" cy="758683"/>
          </a:xfrm>
          <a:custGeom>
            <a:rect b="b" l="l" r="r" t="t"/>
            <a:pathLst>
              <a:path extrusionOk="0" h="27210" w="212763">
                <a:moveTo>
                  <a:pt x="1" y="1"/>
                </a:moveTo>
                <a:lnTo>
                  <a:pt x="1" y="27210"/>
                </a:lnTo>
                <a:lnTo>
                  <a:pt x="212763" y="27210"/>
                </a:lnTo>
                <a:lnTo>
                  <a:pt x="212763" y="1"/>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3" name="Google Shape;803;p117"/>
          <p:cNvSpPr txBox="1"/>
          <p:nvPr>
            <p:ph idx="1" type="body"/>
          </p:nvPr>
        </p:nvSpPr>
        <p:spPr>
          <a:xfrm>
            <a:off x="5961100" y="1516667"/>
            <a:ext cx="5277600" cy="3077100"/>
          </a:xfrm>
          <a:prstGeom prst="rect">
            <a:avLst/>
          </a:prstGeom>
        </p:spPr>
        <p:txBody>
          <a:bodyPr anchorCtr="0" anchor="t" bIns="0" lIns="0" spcFirstLastPara="1" rIns="0" wrap="square" tIns="0">
            <a:noAutofit/>
          </a:bodyPr>
          <a:lstStyle>
            <a:lvl1pPr indent="-349250" lvl="0" marL="457200">
              <a:spcBef>
                <a:spcPts val="0"/>
              </a:spcBef>
              <a:spcAft>
                <a:spcPts val="0"/>
              </a:spcAft>
              <a:buClr>
                <a:schemeClr val="dk1"/>
              </a:buClr>
              <a:buSzPts val="1900"/>
              <a:buChar char="➔"/>
              <a:defRPr sz="1900">
                <a:solidFill>
                  <a:schemeClr val="dk1"/>
                </a:solidFill>
              </a:defRPr>
            </a:lvl1pPr>
            <a:lvl2pPr indent="-400050" lvl="1" marL="914400">
              <a:lnSpc>
                <a:spcPct val="115000"/>
              </a:lnSpc>
              <a:spcBef>
                <a:spcPts val="0"/>
              </a:spcBef>
              <a:spcAft>
                <a:spcPts val="0"/>
              </a:spcAft>
              <a:buClr>
                <a:schemeClr val="dk1"/>
              </a:buClr>
              <a:buSzPts val="2700"/>
              <a:buChar char="⇾"/>
              <a:defRPr>
                <a:solidFill>
                  <a:schemeClr val="dk1"/>
                </a:solidFill>
              </a:defRPr>
            </a:lvl2pPr>
            <a:lvl3pPr indent="-400050" lvl="2" marL="1371600">
              <a:lnSpc>
                <a:spcPct val="115000"/>
              </a:lnSpc>
              <a:spcBef>
                <a:spcPts val="0"/>
              </a:spcBef>
              <a:spcAft>
                <a:spcPts val="0"/>
              </a:spcAft>
              <a:buClr>
                <a:schemeClr val="dk1"/>
              </a:buClr>
              <a:buSzPts val="2700"/>
              <a:buChar char="■"/>
              <a:defRPr>
                <a:solidFill>
                  <a:schemeClr val="dk1"/>
                </a:solidFill>
              </a:defRPr>
            </a:lvl3pPr>
            <a:lvl4pPr indent="-400050" lvl="3" marL="1828800">
              <a:lnSpc>
                <a:spcPct val="115000"/>
              </a:lnSpc>
              <a:spcBef>
                <a:spcPts val="0"/>
              </a:spcBef>
              <a:spcAft>
                <a:spcPts val="0"/>
              </a:spcAft>
              <a:buClr>
                <a:schemeClr val="dk1"/>
              </a:buClr>
              <a:buSzPts val="2700"/>
              <a:buChar char="●"/>
              <a:defRPr>
                <a:solidFill>
                  <a:schemeClr val="dk1"/>
                </a:solidFill>
              </a:defRPr>
            </a:lvl4pPr>
            <a:lvl5pPr indent="-400050" lvl="4" marL="2286000">
              <a:lnSpc>
                <a:spcPct val="115000"/>
              </a:lnSpc>
              <a:spcBef>
                <a:spcPts val="0"/>
              </a:spcBef>
              <a:spcAft>
                <a:spcPts val="0"/>
              </a:spcAft>
              <a:buClr>
                <a:schemeClr val="dk1"/>
              </a:buClr>
              <a:buSzPts val="2700"/>
              <a:buChar char="○"/>
              <a:defRPr>
                <a:solidFill>
                  <a:schemeClr val="dk1"/>
                </a:solidFill>
              </a:defRPr>
            </a:lvl5pPr>
            <a:lvl6pPr indent="-400050" lvl="5" marL="2743200">
              <a:lnSpc>
                <a:spcPct val="115000"/>
              </a:lnSpc>
              <a:spcBef>
                <a:spcPts val="0"/>
              </a:spcBef>
              <a:spcAft>
                <a:spcPts val="0"/>
              </a:spcAft>
              <a:buClr>
                <a:schemeClr val="dk1"/>
              </a:buClr>
              <a:buSzPts val="2700"/>
              <a:buChar char="■"/>
              <a:defRPr>
                <a:solidFill>
                  <a:schemeClr val="dk1"/>
                </a:solidFill>
              </a:defRPr>
            </a:lvl6pPr>
            <a:lvl7pPr indent="-400050" lvl="6" marL="3200400">
              <a:lnSpc>
                <a:spcPct val="115000"/>
              </a:lnSpc>
              <a:spcBef>
                <a:spcPts val="0"/>
              </a:spcBef>
              <a:spcAft>
                <a:spcPts val="0"/>
              </a:spcAft>
              <a:buClr>
                <a:schemeClr val="dk1"/>
              </a:buClr>
              <a:buSzPts val="2700"/>
              <a:buChar char="●"/>
              <a:defRPr>
                <a:solidFill>
                  <a:schemeClr val="dk1"/>
                </a:solidFill>
              </a:defRPr>
            </a:lvl7pPr>
            <a:lvl8pPr indent="-400050" lvl="7" marL="3657600">
              <a:lnSpc>
                <a:spcPct val="115000"/>
              </a:lnSpc>
              <a:spcBef>
                <a:spcPts val="0"/>
              </a:spcBef>
              <a:spcAft>
                <a:spcPts val="0"/>
              </a:spcAft>
              <a:buClr>
                <a:schemeClr val="dk1"/>
              </a:buClr>
              <a:buSzPts val="2700"/>
              <a:buChar char="○"/>
              <a:defRPr>
                <a:solidFill>
                  <a:schemeClr val="dk1"/>
                </a:solidFill>
              </a:defRPr>
            </a:lvl8pPr>
            <a:lvl9pPr indent="-400050" lvl="8" marL="4114800">
              <a:lnSpc>
                <a:spcPct val="115000"/>
              </a:lnSpc>
              <a:spcBef>
                <a:spcPts val="0"/>
              </a:spcBef>
              <a:spcAft>
                <a:spcPts val="0"/>
              </a:spcAft>
              <a:buClr>
                <a:schemeClr val="dk1"/>
              </a:buClr>
              <a:buSzPts val="2700"/>
              <a:buChar char="■"/>
              <a:defRPr>
                <a:solidFill>
                  <a:schemeClr val="dk1"/>
                </a:solidFill>
              </a:defRPr>
            </a:lvl9pPr>
          </a:lstStyle>
          <a:p/>
        </p:txBody>
      </p:sp>
      <p:sp>
        <p:nvSpPr>
          <p:cNvPr id="804" name="Google Shape;804;p117"/>
          <p:cNvSpPr/>
          <p:nvPr/>
        </p:nvSpPr>
        <p:spPr>
          <a:xfrm flipH="1">
            <a:off x="-38383" y="6482533"/>
            <a:ext cx="12230100" cy="4209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5" name="Google Shape;805;p117"/>
          <p:cNvSpPr/>
          <p:nvPr/>
        </p:nvSpPr>
        <p:spPr>
          <a:xfrm>
            <a:off x="-233" y="0"/>
            <a:ext cx="12191795" cy="593361"/>
          </a:xfrm>
          <a:custGeom>
            <a:rect b="b" l="l" r="r" t="t"/>
            <a:pathLst>
              <a:path extrusionOk="0" h="36098" w="212762">
                <a:moveTo>
                  <a:pt x="0" y="0"/>
                </a:moveTo>
                <a:lnTo>
                  <a:pt x="0" y="5701"/>
                </a:lnTo>
                <a:lnTo>
                  <a:pt x="212762" y="36098"/>
                </a:lnTo>
                <a:lnTo>
                  <a:pt x="212762"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solidFill>
                  <a:schemeClr val="dk1"/>
                </a:solidFill>
              </a:rPr>
              <a:t> </a:t>
            </a:r>
            <a:endParaRPr sz="1900">
              <a:solidFill>
                <a:schemeClr val="dk1"/>
              </a:solidFill>
            </a:endParaRPr>
          </a:p>
        </p:txBody>
      </p:sp>
      <p:grpSp>
        <p:nvGrpSpPr>
          <p:cNvPr id="806" name="Google Shape;806;p117"/>
          <p:cNvGrpSpPr/>
          <p:nvPr/>
        </p:nvGrpSpPr>
        <p:grpSpPr>
          <a:xfrm>
            <a:off x="3915392" y="-439504"/>
            <a:ext cx="3912310" cy="944405"/>
            <a:chOff x="2375925" y="3297600"/>
            <a:chExt cx="735950" cy="177650"/>
          </a:xfrm>
        </p:grpSpPr>
        <p:sp>
          <p:nvSpPr>
            <p:cNvPr id="807" name="Google Shape;807;p117"/>
            <p:cNvSpPr/>
            <p:nvPr/>
          </p:nvSpPr>
          <p:spPr>
            <a:xfrm>
              <a:off x="2395075" y="3301550"/>
              <a:ext cx="112600" cy="138050"/>
            </a:xfrm>
            <a:custGeom>
              <a:rect b="b" l="l" r="r" t="t"/>
              <a:pathLst>
                <a:path extrusionOk="0" h="5522" w="4504">
                  <a:moveTo>
                    <a:pt x="80" y="1"/>
                  </a:moveTo>
                  <a:lnTo>
                    <a:pt x="0" y="67"/>
                  </a:lnTo>
                  <a:lnTo>
                    <a:pt x="4425" y="5521"/>
                  </a:lnTo>
                  <a:lnTo>
                    <a:pt x="4504" y="5455"/>
                  </a:lnTo>
                  <a:lnTo>
                    <a:pt x="80"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8" name="Google Shape;808;p117"/>
            <p:cNvSpPr/>
            <p:nvPr/>
          </p:nvSpPr>
          <p:spPr>
            <a:xfrm>
              <a:off x="2375925" y="3297600"/>
              <a:ext cx="39975" cy="6625"/>
            </a:xfrm>
            <a:custGeom>
              <a:rect b="b" l="l" r="r" t="t"/>
              <a:pathLst>
                <a:path extrusionOk="0" h="265" w="1599">
                  <a:moveTo>
                    <a:pt x="0" y="0"/>
                  </a:moveTo>
                  <a:lnTo>
                    <a:pt x="344" y="251"/>
                  </a:lnTo>
                  <a:lnTo>
                    <a:pt x="1347" y="264"/>
                  </a:lnTo>
                  <a:lnTo>
                    <a:pt x="1598"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9" name="Google Shape;809;p117"/>
            <p:cNvSpPr/>
            <p:nvPr/>
          </p:nvSpPr>
          <p:spPr>
            <a:xfrm>
              <a:off x="2980125" y="3301550"/>
              <a:ext cx="112600" cy="138050"/>
            </a:xfrm>
            <a:custGeom>
              <a:rect b="b" l="l" r="r" t="t"/>
              <a:pathLst>
                <a:path extrusionOk="0" h="5522" w="4504">
                  <a:moveTo>
                    <a:pt x="4425" y="1"/>
                  </a:moveTo>
                  <a:lnTo>
                    <a:pt x="0" y="5455"/>
                  </a:lnTo>
                  <a:lnTo>
                    <a:pt x="80" y="5521"/>
                  </a:lnTo>
                  <a:lnTo>
                    <a:pt x="4504" y="67"/>
                  </a:lnTo>
                  <a:lnTo>
                    <a:pt x="4425"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0" name="Google Shape;810;p117"/>
            <p:cNvSpPr/>
            <p:nvPr/>
          </p:nvSpPr>
          <p:spPr>
            <a:xfrm>
              <a:off x="3071900" y="3297600"/>
              <a:ext cx="39975" cy="6625"/>
            </a:xfrm>
            <a:custGeom>
              <a:rect b="b" l="l" r="r" t="t"/>
              <a:pathLst>
                <a:path extrusionOk="0" h="265" w="1599">
                  <a:moveTo>
                    <a:pt x="1" y="0"/>
                  </a:moveTo>
                  <a:lnTo>
                    <a:pt x="265" y="264"/>
                  </a:lnTo>
                  <a:lnTo>
                    <a:pt x="1255" y="251"/>
                  </a:lnTo>
                  <a:lnTo>
                    <a:pt x="159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1" name="Google Shape;811;p117"/>
            <p:cNvSpPr/>
            <p:nvPr/>
          </p:nvSpPr>
          <p:spPr>
            <a:xfrm>
              <a:off x="2446900" y="3428675"/>
              <a:ext cx="594000" cy="35675"/>
            </a:xfrm>
            <a:custGeom>
              <a:rect b="b" l="l" r="r" t="t"/>
              <a:pathLst>
                <a:path extrusionOk="0" h="1427" w="23760">
                  <a:moveTo>
                    <a:pt x="1" y="0"/>
                  </a:moveTo>
                  <a:lnTo>
                    <a:pt x="1" y="1427"/>
                  </a:lnTo>
                  <a:lnTo>
                    <a:pt x="23759" y="1427"/>
                  </a:lnTo>
                  <a:lnTo>
                    <a:pt x="2375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2" name="Google Shape;812;p117"/>
            <p:cNvSpPr/>
            <p:nvPr/>
          </p:nvSpPr>
          <p:spPr>
            <a:xfrm>
              <a:off x="2446900" y="3464325"/>
              <a:ext cx="594000" cy="10925"/>
            </a:xfrm>
            <a:custGeom>
              <a:rect b="b" l="l" r="r" t="t"/>
              <a:pathLst>
                <a:path extrusionOk="0" h="437" w="23760">
                  <a:moveTo>
                    <a:pt x="1" y="1"/>
                  </a:moveTo>
                  <a:lnTo>
                    <a:pt x="1255" y="436"/>
                  </a:lnTo>
                  <a:lnTo>
                    <a:pt x="23284" y="436"/>
                  </a:lnTo>
                  <a:lnTo>
                    <a:pt x="23759"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13" name="Google Shape;813;p117"/>
          <p:cNvGrpSpPr/>
          <p:nvPr/>
        </p:nvGrpSpPr>
        <p:grpSpPr>
          <a:xfrm>
            <a:off x="11441450" y="3030058"/>
            <a:ext cx="1566428" cy="3341250"/>
            <a:chOff x="8505100" y="2272600"/>
            <a:chExt cx="1174850" cy="2506000"/>
          </a:xfrm>
        </p:grpSpPr>
        <p:sp>
          <p:nvSpPr>
            <p:cNvPr id="814" name="Google Shape;814;p117"/>
            <p:cNvSpPr/>
            <p:nvPr/>
          </p:nvSpPr>
          <p:spPr>
            <a:xfrm>
              <a:off x="8814300" y="4665200"/>
              <a:ext cx="748500" cy="1134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15" name="Google Shape;815;p117"/>
            <p:cNvGrpSpPr/>
            <p:nvPr/>
          </p:nvGrpSpPr>
          <p:grpSpPr>
            <a:xfrm>
              <a:off x="8505100" y="2272600"/>
              <a:ext cx="1174850" cy="2455800"/>
              <a:chOff x="8428900" y="2272600"/>
              <a:chExt cx="1174850" cy="2455800"/>
            </a:xfrm>
          </p:grpSpPr>
          <p:sp>
            <p:nvSpPr>
              <p:cNvPr id="816" name="Google Shape;816;p117"/>
              <p:cNvSpPr/>
              <p:nvPr/>
            </p:nvSpPr>
            <p:spPr>
              <a:xfrm>
                <a:off x="8818950" y="4235450"/>
                <a:ext cx="574125" cy="492950"/>
              </a:xfrm>
              <a:custGeom>
                <a:rect b="b" l="l" r="r" t="t"/>
                <a:pathLst>
                  <a:path extrusionOk="0" h="19718" w="22965">
                    <a:moveTo>
                      <a:pt x="19544" y="1"/>
                    </a:moveTo>
                    <a:cubicBezTo>
                      <a:pt x="18835" y="22"/>
                      <a:pt x="18147" y="105"/>
                      <a:pt x="17458" y="105"/>
                    </a:cubicBezTo>
                    <a:lnTo>
                      <a:pt x="5298" y="105"/>
                    </a:lnTo>
                    <a:cubicBezTo>
                      <a:pt x="4902" y="105"/>
                      <a:pt x="4318" y="147"/>
                      <a:pt x="3922" y="147"/>
                    </a:cubicBezTo>
                    <a:cubicBezTo>
                      <a:pt x="3873" y="154"/>
                      <a:pt x="3822" y="156"/>
                      <a:pt x="3768" y="156"/>
                    </a:cubicBezTo>
                    <a:cubicBezTo>
                      <a:pt x="3660" y="156"/>
                      <a:pt x="3539" y="147"/>
                      <a:pt x="3400" y="147"/>
                    </a:cubicBezTo>
                    <a:lnTo>
                      <a:pt x="3379" y="147"/>
                    </a:lnTo>
                    <a:cubicBezTo>
                      <a:pt x="3025" y="147"/>
                      <a:pt x="2608" y="126"/>
                      <a:pt x="2170" y="126"/>
                    </a:cubicBezTo>
                    <a:cubicBezTo>
                      <a:pt x="1377" y="147"/>
                      <a:pt x="584" y="293"/>
                      <a:pt x="272" y="814"/>
                    </a:cubicBezTo>
                    <a:cubicBezTo>
                      <a:pt x="0" y="1273"/>
                      <a:pt x="522" y="2962"/>
                      <a:pt x="605" y="3484"/>
                    </a:cubicBezTo>
                    <a:cubicBezTo>
                      <a:pt x="730" y="4381"/>
                      <a:pt x="856" y="5278"/>
                      <a:pt x="1002" y="6174"/>
                    </a:cubicBezTo>
                    <a:lnTo>
                      <a:pt x="1168" y="7322"/>
                    </a:lnTo>
                    <a:cubicBezTo>
                      <a:pt x="1669" y="10429"/>
                      <a:pt x="2253" y="13537"/>
                      <a:pt x="2879" y="16624"/>
                    </a:cubicBezTo>
                    <a:cubicBezTo>
                      <a:pt x="3025" y="17271"/>
                      <a:pt x="3150" y="17896"/>
                      <a:pt x="3275" y="18522"/>
                    </a:cubicBezTo>
                    <a:lnTo>
                      <a:pt x="3838" y="18689"/>
                    </a:lnTo>
                    <a:cubicBezTo>
                      <a:pt x="4422" y="18877"/>
                      <a:pt x="5006" y="19023"/>
                      <a:pt x="5590" y="19148"/>
                    </a:cubicBezTo>
                    <a:cubicBezTo>
                      <a:pt x="7319" y="19529"/>
                      <a:pt x="9078" y="19718"/>
                      <a:pt x="10836" y="19718"/>
                    </a:cubicBezTo>
                    <a:cubicBezTo>
                      <a:pt x="13406" y="19718"/>
                      <a:pt x="15974" y="19315"/>
                      <a:pt x="18439" y="18522"/>
                    </a:cubicBezTo>
                    <a:cubicBezTo>
                      <a:pt x="19169" y="15769"/>
                      <a:pt x="19919" y="12974"/>
                      <a:pt x="20670" y="10200"/>
                    </a:cubicBezTo>
                    <a:cubicBezTo>
                      <a:pt x="20775" y="9804"/>
                      <a:pt x="20879" y="9407"/>
                      <a:pt x="20983" y="9032"/>
                    </a:cubicBezTo>
                    <a:cubicBezTo>
                      <a:pt x="21129" y="8427"/>
                      <a:pt x="21296" y="7822"/>
                      <a:pt x="21442" y="7217"/>
                    </a:cubicBezTo>
                    <a:cubicBezTo>
                      <a:pt x="21755" y="6028"/>
                      <a:pt x="22068" y="4840"/>
                      <a:pt x="22422" y="3672"/>
                    </a:cubicBezTo>
                    <a:cubicBezTo>
                      <a:pt x="22777" y="2399"/>
                      <a:pt x="22965" y="522"/>
                      <a:pt x="21275" y="126"/>
                    </a:cubicBezTo>
                    <a:cubicBezTo>
                      <a:pt x="20962" y="42"/>
                      <a:pt x="20629" y="1"/>
                      <a:pt x="20316"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7" name="Google Shape;817;p117"/>
              <p:cNvSpPr/>
              <p:nvPr/>
            </p:nvSpPr>
            <p:spPr>
              <a:xfrm>
                <a:off x="8789600" y="4236375"/>
                <a:ext cx="613900" cy="204900"/>
              </a:xfrm>
              <a:custGeom>
                <a:rect b="b" l="l" r="r" t="t"/>
                <a:pathLst>
                  <a:path extrusionOk="0" h="8196" w="24556">
                    <a:moveTo>
                      <a:pt x="21731" y="0"/>
                    </a:moveTo>
                    <a:cubicBezTo>
                      <a:pt x="21636" y="0"/>
                      <a:pt x="21542" y="2"/>
                      <a:pt x="21448" y="5"/>
                    </a:cubicBezTo>
                    <a:lnTo>
                      <a:pt x="21427" y="5"/>
                    </a:lnTo>
                    <a:cubicBezTo>
                      <a:pt x="21177" y="5"/>
                      <a:pt x="20927" y="26"/>
                      <a:pt x="20676" y="47"/>
                    </a:cubicBezTo>
                    <a:lnTo>
                      <a:pt x="20655" y="47"/>
                    </a:lnTo>
                    <a:cubicBezTo>
                      <a:pt x="20113" y="68"/>
                      <a:pt x="19571" y="110"/>
                      <a:pt x="19029" y="110"/>
                    </a:cubicBezTo>
                    <a:lnTo>
                      <a:pt x="5867" y="110"/>
                    </a:lnTo>
                    <a:cubicBezTo>
                      <a:pt x="5513" y="110"/>
                      <a:pt x="4970" y="151"/>
                      <a:pt x="4574" y="172"/>
                    </a:cubicBezTo>
                    <a:lnTo>
                      <a:pt x="4407" y="172"/>
                    </a:lnTo>
                    <a:cubicBezTo>
                      <a:pt x="4074" y="172"/>
                      <a:pt x="3719" y="151"/>
                      <a:pt x="3323" y="131"/>
                    </a:cubicBezTo>
                    <a:lnTo>
                      <a:pt x="2968" y="110"/>
                    </a:lnTo>
                    <a:cubicBezTo>
                      <a:pt x="2854" y="105"/>
                      <a:pt x="2739" y="102"/>
                      <a:pt x="2625" y="102"/>
                    </a:cubicBezTo>
                    <a:cubicBezTo>
                      <a:pt x="1279" y="102"/>
                      <a:pt x="1" y="480"/>
                      <a:pt x="423" y="2133"/>
                    </a:cubicBezTo>
                    <a:cubicBezTo>
                      <a:pt x="799" y="3614"/>
                      <a:pt x="1174" y="5095"/>
                      <a:pt x="1550" y="6575"/>
                    </a:cubicBezTo>
                    <a:cubicBezTo>
                      <a:pt x="1592" y="6742"/>
                      <a:pt x="1654" y="6909"/>
                      <a:pt x="1758" y="7034"/>
                    </a:cubicBezTo>
                    <a:cubicBezTo>
                      <a:pt x="1925" y="7180"/>
                      <a:pt x="2134" y="7264"/>
                      <a:pt x="2342" y="7306"/>
                    </a:cubicBezTo>
                    <a:cubicBezTo>
                      <a:pt x="2593" y="7368"/>
                      <a:pt x="2885" y="7389"/>
                      <a:pt x="3072" y="7431"/>
                    </a:cubicBezTo>
                    <a:cubicBezTo>
                      <a:pt x="3698" y="7556"/>
                      <a:pt x="4366" y="7660"/>
                      <a:pt x="5012" y="7764"/>
                    </a:cubicBezTo>
                    <a:cubicBezTo>
                      <a:pt x="7259" y="8043"/>
                      <a:pt x="9517" y="8196"/>
                      <a:pt x="11779" y="8196"/>
                    </a:cubicBezTo>
                    <a:cubicBezTo>
                      <a:pt x="12561" y="8196"/>
                      <a:pt x="13344" y="8177"/>
                      <a:pt x="14127" y="8140"/>
                    </a:cubicBezTo>
                    <a:cubicBezTo>
                      <a:pt x="15524" y="8098"/>
                      <a:pt x="16901" y="7994"/>
                      <a:pt x="18299" y="7848"/>
                    </a:cubicBezTo>
                    <a:cubicBezTo>
                      <a:pt x="19592" y="7702"/>
                      <a:pt x="20885" y="7514"/>
                      <a:pt x="22157" y="7243"/>
                    </a:cubicBezTo>
                    <a:cubicBezTo>
                      <a:pt x="22303" y="7222"/>
                      <a:pt x="22449" y="7201"/>
                      <a:pt x="22595" y="7201"/>
                    </a:cubicBezTo>
                    <a:cubicBezTo>
                      <a:pt x="22622" y="7203"/>
                      <a:pt x="22649" y="7204"/>
                      <a:pt x="22676" y="7204"/>
                    </a:cubicBezTo>
                    <a:cubicBezTo>
                      <a:pt x="22916" y="7204"/>
                      <a:pt x="23133" y="7120"/>
                      <a:pt x="23283" y="6951"/>
                    </a:cubicBezTo>
                    <a:cubicBezTo>
                      <a:pt x="23409" y="6784"/>
                      <a:pt x="23471" y="6596"/>
                      <a:pt x="23492" y="6388"/>
                    </a:cubicBezTo>
                    <a:lnTo>
                      <a:pt x="23555" y="6137"/>
                    </a:lnTo>
                    <a:cubicBezTo>
                      <a:pt x="23784" y="4949"/>
                      <a:pt x="24014" y="3781"/>
                      <a:pt x="24264" y="2592"/>
                    </a:cubicBezTo>
                    <a:cubicBezTo>
                      <a:pt x="24347" y="2195"/>
                      <a:pt x="24431" y="1778"/>
                      <a:pt x="24514" y="1382"/>
                    </a:cubicBezTo>
                    <a:cubicBezTo>
                      <a:pt x="24556" y="1194"/>
                      <a:pt x="24556" y="1007"/>
                      <a:pt x="24514" y="819"/>
                    </a:cubicBezTo>
                    <a:cubicBezTo>
                      <a:pt x="24389" y="485"/>
                      <a:pt x="23492" y="214"/>
                      <a:pt x="23179" y="131"/>
                    </a:cubicBezTo>
                    <a:cubicBezTo>
                      <a:pt x="22693" y="44"/>
                      <a:pt x="22206" y="0"/>
                      <a:pt x="21731"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8" name="Google Shape;818;p117"/>
              <p:cNvSpPr/>
              <p:nvPr/>
            </p:nvSpPr>
            <p:spPr>
              <a:xfrm>
                <a:off x="8803300" y="4218250"/>
                <a:ext cx="598650" cy="78750"/>
              </a:xfrm>
              <a:custGeom>
                <a:rect b="b" l="l" r="r" t="t"/>
                <a:pathLst>
                  <a:path extrusionOk="0" h="3150" w="23946">
                    <a:moveTo>
                      <a:pt x="11347" y="0"/>
                    </a:moveTo>
                    <a:cubicBezTo>
                      <a:pt x="11013" y="0"/>
                      <a:pt x="10659" y="21"/>
                      <a:pt x="10304" y="21"/>
                    </a:cubicBezTo>
                    <a:lnTo>
                      <a:pt x="8365" y="21"/>
                    </a:lnTo>
                    <a:cubicBezTo>
                      <a:pt x="8344" y="32"/>
                      <a:pt x="8318" y="37"/>
                      <a:pt x="8292" y="37"/>
                    </a:cubicBezTo>
                    <a:cubicBezTo>
                      <a:pt x="8265" y="37"/>
                      <a:pt x="8239" y="32"/>
                      <a:pt x="8219" y="21"/>
                    </a:cubicBezTo>
                    <a:cubicBezTo>
                      <a:pt x="8198" y="32"/>
                      <a:pt x="8182" y="37"/>
                      <a:pt x="8166" y="37"/>
                    </a:cubicBezTo>
                    <a:cubicBezTo>
                      <a:pt x="8151" y="37"/>
                      <a:pt x="8135" y="32"/>
                      <a:pt x="8114" y="21"/>
                    </a:cubicBezTo>
                    <a:lnTo>
                      <a:pt x="7843" y="21"/>
                    </a:lnTo>
                    <a:cubicBezTo>
                      <a:pt x="7655" y="42"/>
                      <a:pt x="7468" y="42"/>
                      <a:pt x="7259" y="63"/>
                    </a:cubicBezTo>
                    <a:lnTo>
                      <a:pt x="6571" y="63"/>
                    </a:lnTo>
                    <a:lnTo>
                      <a:pt x="5716" y="126"/>
                    </a:lnTo>
                    <a:lnTo>
                      <a:pt x="5570" y="146"/>
                    </a:lnTo>
                    <a:lnTo>
                      <a:pt x="5403" y="167"/>
                    </a:lnTo>
                    <a:cubicBezTo>
                      <a:pt x="4402" y="251"/>
                      <a:pt x="3505" y="376"/>
                      <a:pt x="2733" y="501"/>
                    </a:cubicBezTo>
                    <a:lnTo>
                      <a:pt x="2587" y="522"/>
                    </a:lnTo>
                    <a:lnTo>
                      <a:pt x="2441" y="564"/>
                    </a:lnTo>
                    <a:cubicBezTo>
                      <a:pt x="898" y="856"/>
                      <a:pt x="1" y="1189"/>
                      <a:pt x="1" y="1586"/>
                    </a:cubicBezTo>
                    <a:cubicBezTo>
                      <a:pt x="1" y="2024"/>
                      <a:pt x="1252" y="2441"/>
                      <a:pt x="3275" y="2733"/>
                    </a:cubicBezTo>
                    <a:cubicBezTo>
                      <a:pt x="3338" y="2754"/>
                      <a:pt x="3400" y="2754"/>
                      <a:pt x="3463" y="2774"/>
                    </a:cubicBezTo>
                    <a:cubicBezTo>
                      <a:pt x="3505" y="2774"/>
                      <a:pt x="3567" y="2795"/>
                      <a:pt x="3630" y="2795"/>
                    </a:cubicBezTo>
                    <a:cubicBezTo>
                      <a:pt x="3880" y="2816"/>
                      <a:pt x="4130" y="2858"/>
                      <a:pt x="4381" y="2879"/>
                    </a:cubicBezTo>
                    <a:cubicBezTo>
                      <a:pt x="4548" y="2900"/>
                      <a:pt x="4714" y="2920"/>
                      <a:pt x="4881" y="2941"/>
                    </a:cubicBezTo>
                    <a:cubicBezTo>
                      <a:pt x="5382" y="2983"/>
                      <a:pt x="5903" y="3046"/>
                      <a:pt x="6467" y="3066"/>
                    </a:cubicBezTo>
                    <a:lnTo>
                      <a:pt x="6633" y="3087"/>
                    </a:lnTo>
                    <a:lnTo>
                      <a:pt x="6800" y="3087"/>
                    </a:lnTo>
                    <a:cubicBezTo>
                      <a:pt x="6946" y="3108"/>
                      <a:pt x="7071" y="3108"/>
                      <a:pt x="7197" y="3108"/>
                    </a:cubicBezTo>
                    <a:lnTo>
                      <a:pt x="7468" y="3129"/>
                    </a:lnTo>
                    <a:lnTo>
                      <a:pt x="9241" y="3129"/>
                    </a:lnTo>
                    <a:lnTo>
                      <a:pt x="9616" y="3150"/>
                    </a:lnTo>
                    <a:lnTo>
                      <a:pt x="10033" y="3150"/>
                    </a:lnTo>
                    <a:cubicBezTo>
                      <a:pt x="10044" y="3139"/>
                      <a:pt x="10059" y="3134"/>
                      <a:pt x="10075" y="3134"/>
                    </a:cubicBezTo>
                    <a:cubicBezTo>
                      <a:pt x="10091" y="3134"/>
                      <a:pt x="10106" y="3139"/>
                      <a:pt x="10117" y="3150"/>
                    </a:cubicBezTo>
                    <a:lnTo>
                      <a:pt x="14643" y="3150"/>
                    </a:lnTo>
                    <a:cubicBezTo>
                      <a:pt x="14789" y="3150"/>
                      <a:pt x="14914" y="3129"/>
                      <a:pt x="15060" y="3129"/>
                    </a:cubicBezTo>
                    <a:lnTo>
                      <a:pt x="15560" y="3129"/>
                    </a:lnTo>
                    <a:cubicBezTo>
                      <a:pt x="16019" y="3108"/>
                      <a:pt x="16457" y="3087"/>
                      <a:pt x="16895" y="3066"/>
                    </a:cubicBezTo>
                    <a:cubicBezTo>
                      <a:pt x="16916" y="3056"/>
                      <a:pt x="16937" y="3051"/>
                      <a:pt x="16958" y="3051"/>
                    </a:cubicBezTo>
                    <a:cubicBezTo>
                      <a:pt x="16979" y="3051"/>
                      <a:pt x="17000" y="3056"/>
                      <a:pt x="17020" y="3066"/>
                    </a:cubicBezTo>
                    <a:lnTo>
                      <a:pt x="17187" y="3046"/>
                    </a:lnTo>
                    <a:lnTo>
                      <a:pt x="17563" y="3046"/>
                    </a:lnTo>
                    <a:lnTo>
                      <a:pt x="17709" y="3025"/>
                    </a:lnTo>
                    <a:cubicBezTo>
                      <a:pt x="19002" y="2941"/>
                      <a:pt x="20316" y="2774"/>
                      <a:pt x="21588" y="2545"/>
                    </a:cubicBezTo>
                    <a:cubicBezTo>
                      <a:pt x="21651" y="2545"/>
                      <a:pt x="21713" y="2524"/>
                      <a:pt x="21755" y="2524"/>
                    </a:cubicBezTo>
                    <a:lnTo>
                      <a:pt x="21943" y="2482"/>
                    </a:lnTo>
                    <a:cubicBezTo>
                      <a:pt x="23194" y="2211"/>
                      <a:pt x="23945" y="1898"/>
                      <a:pt x="23945" y="1544"/>
                    </a:cubicBezTo>
                    <a:cubicBezTo>
                      <a:pt x="23945" y="1252"/>
                      <a:pt x="23361" y="960"/>
                      <a:pt x="22381" y="710"/>
                    </a:cubicBezTo>
                    <a:cubicBezTo>
                      <a:pt x="22339" y="710"/>
                      <a:pt x="22277" y="689"/>
                      <a:pt x="22235" y="689"/>
                    </a:cubicBezTo>
                    <a:cubicBezTo>
                      <a:pt x="22193" y="668"/>
                      <a:pt x="22131" y="668"/>
                      <a:pt x="22089" y="647"/>
                    </a:cubicBezTo>
                    <a:cubicBezTo>
                      <a:pt x="20858" y="397"/>
                      <a:pt x="19628" y="230"/>
                      <a:pt x="18397" y="126"/>
                    </a:cubicBezTo>
                    <a:cubicBezTo>
                      <a:pt x="18335" y="126"/>
                      <a:pt x="18293" y="126"/>
                      <a:pt x="18230" y="105"/>
                    </a:cubicBezTo>
                    <a:lnTo>
                      <a:pt x="17855" y="105"/>
                    </a:lnTo>
                    <a:cubicBezTo>
                      <a:pt x="17813" y="105"/>
                      <a:pt x="17751" y="105"/>
                      <a:pt x="17709" y="84"/>
                    </a:cubicBezTo>
                    <a:cubicBezTo>
                      <a:pt x="17688" y="94"/>
                      <a:pt x="17667" y="99"/>
                      <a:pt x="17649" y="99"/>
                    </a:cubicBezTo>
                    <a:cubicBezTo>
                      <a:pt x="17631" y="99"/>
                      <a:pt x="17615" y="94"/>
                      <a:pt x="17604" y="84"/>
                    </a:cubicBezTo>
                    <a:lnTo>
                      <a:pt x="17292" y="84"/>
                    </a:lnTo>
                    <a:cubicBezTo>
                      <a:pt x="16812" y="63"/>
                      <a:pt x="16311" y="21"/>
                      <a:pt x="15790" y="0"/>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9" name="Google Shape;819;p117"/>
              <p:cNvSpPr/>
              <p:nvPr/>
            </p:nvSpPr>
            <p:spPr>
              <a:xfrm>
                <a:off x="8813925" y="4282750"/>
                <a:ext cx="405500" cy="41400"/>
              </a:xfrm>
              <a:custGeom>
                <a:rect b="b" l="l" r="r" t="t"/>
                <a:pathLst>
                  <a:path extrusionOk="0" h="1656" w="16220">
                    <a:moveTo>
                      <a:pt x="125" y="1"/>
                    </a:moveTo>
                    <a:cubicBezTo>
                      <a:pt x="28" y="1"/>
                      <a:pt x="1" y="159"/>
                      <a:pt x="76" y="215"/>
                    </a:cubicBezTo>
                    <a:cubicBezTo>
                      <a:pt x="493" y="486"/>
                      <a:pt x="973" y="674"/>
                      <a:pt x="1453" y="778"/>
                    </a:cubicBezTo>
                    <a:cubicBezTo>
                      <a:pt x="1953" y="904"/>
                      <a:pt x="2433" y="1008"/>
                      <a:pt x="2934" y="1112"/>
                    </a:cubicBezTo>
                    <a:cubicBezTo>
                      <a:pt x="3956" y="1300"/>
                      <a:pt x="4978" y="1425"/>
                      <a:pt x="6021" y="1508"/>
                    </a:cubicBezTo>
                    <a:cubicBezTo>
                      <a:pt x="7303" y="1608"/>
                      <a:pt x="8593" y="1656"/>
                      <a:pt x="9881" y="1656"/>
                    </a:cubicBezTo>
                    <a:cubicBezTo>
                      <a:pt x="10751" y="1656"/>
                      <a:pt x="11620" y="1634"/>
                      <a:pt x="12487" y="1592"/>
                    </a:cubicBezTo>
                    <a:cubicBezTo>
                      <a:pt x="13655" y="1529"/>
                      <a:pt x="14823" y="1467"/>
                      <a:pt x="15991" y="1383"/>
                    </a:cubicBezTo>
                    <a:cubicBezTo>
                      <a:pt x="16214" y="1363"/>
                      <a:pt x="16220" y="1007"/>
                      <a:pt x="16009" y="1007"/>
                    </a:cubicBezTo>
                    <a:cubicBezTo>
                      <a:pt x="16003" y="1007"/>
                      <a:pt x="15997" y="1007"/>
                      <a:pt x="15991" y="1008"/>
                    </a:cubicBezTo>
                    <a:cubicBezTo>
                      <a:pt x="13760" y="1142"/>
                      <a:pt x="11518" y="1289"/>
                      <a:pt x="9279" y="1289"/>
                    </a:cubicBezTo>
                    <a:cubicBezTo>
                      <a:pt x="7352" y="1289"/>
                      <a:pt x="5428" y="1180"/>
                      <a:pt x="3518" y="862"/>
                    </a:cubicBezTo>
                    <a:cubicBezTo>
                      <a:pt x="2371" y="695"/>
                      <a:pt x="1244" y="403"/>
                      <a:pt x="160" y="7"/>
                    </a:cubicBezTo>
                    <a:cubicBezTo>
                      <a:pt x="147" y="3"/>
                      <a:pt x="136" y="1"/>
                      <a:pt x="125"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0" name="Google Shape;820;p117"/>
              <p:cNvSpPr/>
              <p:nvPr/>
            </p:nvSpPr>
            <p:spPr>
              <a:xfrm>
                <a:off x="9235575" y="4282375"/>
                <a:ext cx="150725" cy="29850"/>
              </a:xfrm>
              <a:custGeom>
                <a:rect b="b" l="l" r="r" t="t"/>
                <a:pathLst>
                  <a:path extrusionOk="0" h="1194" w="6029">
                    <a:moveTo>
                      <a:pt x="5841" y="1"/>
                    </a:moveTo>
                    <a:cubicBezTo>
                      <a:pt x="5632" y="22"/>
                      <a:pt x="5424" y="84"/>
                      <a:pt x="5236" y="189"/>
                    </a:cubicBezTo>
                    <a:cubicBezTo>
                      <a:pt x="5048" y="272"/>
                      <a:pt x="4840" y="335"/>
                      <a:pt x="4631" y="418"/>
                    </a:cubicBezTo>
                    <a:cubicBezTo>
                      <a:pt x="4214" y="543"/>
                      <a:pt x="3797" y="668"/>
                      <a:pt x="3359" y="752"/>
                    </a:cubicBezTo>
                    <a:cubicBezTo>
                      <a:pt x="2274" y="919"/>
                      <a:pt x="1190" y="1002"/>
                      <a:pt x="84" y="1023"/>
                    </a:cubicBezTo>
                    <a:cubicBezTo>
                      <a:pt x="1" y="1044"/>
                      <a:pt x="1" y="1169"/>
                      <a:pt x="84" y="1190"/>
                    </a:cubicBezTo>
                    <a:cubicBezTo>
                      <a:pt x="225" y="1192"/>
                      <a:pt x="365" y="1194"/>
                      <a:pt x="505" y="1194"/>
                    </a:cubicBezTo>
                    <a:cubicBezTo>
                      <a:pt x="1487" y="1194"/>
                      <a:pt x="2454" y="1130"/>
                      <a:pt x="3421" y="1002"/>
                    </a:cubicBezTo>
                    <a:cubicBezTo>
                      <a:pt x="3901" y="939"/>
                      <a:pt x="4360" y="835"/>
                      <a:pt x="4798" y="710"/>
                    </a:cubicBezTo>
                    <a:cubicBezTo>
                      <a:pt x="5173" y="606"/>
                      <a:pt x="5716" y="522"/>
                      <a:pt x="5966" y="209"/>
                    </a:cubicBezTo>
                    <a:cubicBezTo>
                      <a:pt x="6028" y="126"/>
                      <a:pt x="5924" y="1"/>
                      <a:pt x="5841"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1" name="Google Shape;821;p117"/>
              <p:cNvSpPr/>
              <p:nvPr/>
            </p:nvSpPr>
            <p:spPr>
              <a:xfrm>
                <a:off x="8952425" y="4681800"/>
                <a:ext cx="277450" cy="25700"/>
              </a:xfrm>
              <a:custGeom>
                <a:rect b="b" l="l" r="r" t="t"/>
                <a:pathLst>
                  <a:path extrusionOk="0" h="1028" w="11098">
                    <a:moveTo>
                      <a:pt x="10868" y="1"/>
                    </a:moveTo>
                    <a:cubicBezTo>
                      <a:pt x="10659" y="1"/>
                      <a:pt x="10451" y="63"/>
                      <a:pt x="10242" y="147"/>
                    </a:cubicBezTo>
                    <a:cubicBezTo>
                      <a:pt x="10033" y="188"/>
                      <a:pt x="9825" y="251"/>
                      <a:pt x="9616" y="293"/>
                    </a:cubicBezTo>
                    <a:cubicBezTo>
                      <a:pt x="9178" y="397"/>
                      <a:pt x="8719" y="480"/>
                      <a:pt x="8261" y="522"/>
                    </a:cubicBezTo>
                    <a:cubicBezTo>
                      <a:pt x="7611" y="599"/>
                      <a:pt x="6950" y="642"/>
                      <a:pt x="6286" y="642"/>
                    </a:cubicBezTo>
                    <a:cubicBezTo>
                      <a:pt x="6054" y="642"/>
                      <a:pt x="5822" y="637"/>
                      <a:pt x="5591" y="626"/>
                    </a:cubicBezTo>
                    <a:cubicBezTo>
                      <a:pt x="4715" y="606"/>
                      <a:pt x="3839" y="543"/>
                      <a:pt x="2942" y="460"/>
                    </a:cubicBezTo>
                    <a:cubicBezTo>
                      <a:pt x="2024" y="376"/>
                      <a:pt x="1065" y="355"/>
                      <a:pt x="126" y="209"/>
                    </a:cubicBezTo>
                    <a:cubicBezTo>
                      <a:pt x="43" y="209"/>
                      <a:pt x="1" y="334"/>
                      <a:pt x="84" y="376"/>
                    </a:cubicBezTo>
                    <a:lnTo>
                      <a:pt x="84" y="355"/>
                    </a:lnTo>
                    <a:cubicBezTo>
                      <a:pt x="981" y="606"/>
                      <a:pt x="1899" y="772"/>
                      <a:pt x="2838" y="835"/>
                    </a:cubicBezTo>
                    <a:cubicBezTo>
                      <a:pt x="3776" y="918"/>
                      <a:pt x="4715" y="1002"/>
                      <a:pt x="5653" y="1023"/>
                    </a:cubicBezTo>
                    <a:cubicBezTo>
                      <a:pt x="5810" y="1026"/>
                      <a:pt x="5966" y="1028"/>
                      <a:pt x="6121" y="1028"/>
                    </a:cubicBezTo>
                    <a:cubicBezTo>
                      <a:pt x="6898" y="1028"/>
                      <a:pt x="7666" y="984"/>
                      <a:pt x="8448" y="898"/>
                    </a:cubicBezTo>
                    <a:cubicBezTo>
                      <a:pt x="8886" y="835"/>
                      <a:pt x="9345" y="772"/>
                      <a:pt x="9783" y="668"/>
                    </a:cubicBezTo>
                    <a:cubicBezTo>
                      <a:pt x="10159" y="585"/>
                      <a:pt x="10680" y="522"/>
                      <a:pt x="10972" y="251"/>
                    </a:cubicBezTo>
                    <a:cubicBezTo>
                      <a:pt x="11097" y="168"/>
                      <a:pt x="10993" y="1"/>
                      <a:pt x="10868"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2" name="Google Shape;822;p117"/>
              <p:cNvSpPr/>
              <p:nvPr/>
            </p:nvSpPr>
            <p:spPr>
              <a:xfrm>
                <a:off x="8827300" y="2694875"/>
                <a:ext cx="271175" cy="222400"/>
              </a:xfrm>
              <a:custGeom>
                <a:rect b="b" l="l" r="r" t="t"/>
                <a:pathLst>
                  <a:path extrusionOk="0" h="8896" w="10847">
                    <a:moveTo>
                      <a:pt x="9220" y="1"/>
                    </a:moveTo>
                    <a:cubicBezTo>
                      <a:pt x="9158" y="1"/>
                      <a:pt x="9095" y="4"/>
                      <a:pt x="9031" y="11"/>
                    </a:cubicBezTo>
                    <a:cubicBezTo>
                      <a:pt x="8468" y="73"/>
                      <a:pt x="7905" y="261"/>
                      <a:pt x="7425" y="574"/>
                    </a:cubicBezTo>
                    <a:cubicBezTo>
                      <a:pt x="4026" y="2347"/>
                      <a:pt x="1001" y="5100"/>
                      <a:pt x="0" y="8896"/>
                    </a:cubicBezTo>
                    <a:cubicBezTo>
                      <a:pt x="918" y="8354"/>
                      <a:pt x="2023" y="8062"/>
                      <a:pt x="3004" y="7686"/>
                    </a:cubicBezTo>
                    <a:lnTo>
                      <a:pt x="5653" y="6643"/>
                    </a:lnTo>
                    <a:cubicBezTo>
                      <a:pt x="6841" y="6184"/>
                      <a:pt x="8051" y="5705"/>
                      <a:pt x="9052" y="4912"/>
                    </a:cubicBezTo>
                    <a:cubicBezTo>
                      <a:pt x="10033" y="4120"/>
                      <a:pt x="10825" y="2952"/>
                      <a:pt x="10825" y="1700"/>
                    </a:cubicBezTo>
                    <a:cubicBezTo>
                      <a:pt x="10846" y="1325"/>
                      <a:pt x="10742" y="970"/>
                      <a:pt x="10554" y="657"/>
                    </a:cubicBezTo>
                    <a:cubicBezTo>
                      <a:pt x="10238" y="229"/>
                      <a:pt x="9739" y="1"/>
                      <a:pt x="9220"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3" name="Google Shape;823;p117"/>
              <p:cNvSpPr/>
              <p:nvPr/>
            </p:nvSpPr>
            <p:spPr>
              <a:xfrm>
                <a:off x="8821550" y="2922125"/>
                <a:ext cx="286300" cy="197975"/>
              </a:xfrm>
              <a:custGeom>
                <a:rect b="b" l="l" r="r" t="t"/>
                <a:pathLst>
                  <a:path extrusionOk="0" h="7919" w="11452">
                    <a:moveTo>
                      <a:pt x="9347" y="1"/>
                    </a:moveTo>
                    <a:cubicBezTo>
                      <a:pt x="8624" y="1"/>
                      <a:pt x="7906" y="285"/>
                      <a:pt x="7238" y="619"/>
                    </a:cubicBezTo>
                    <a:cubicBezTo>
                      <a:pt x="5549" y="1433"/>
                      <a:pt x="4026" y="2580"/>
                      <a:pt x="2754" y="3957"/>
                    </a:cubicBezTo>
                    <a:cubicBezTo>
                      <a:pt x="2274" y="4478"/>
                      <a:pt x="1" y="7648"/>
                      <a:pt x="1419" y="7899"/>
                    </a:cubicBezTo>
                    <a:cubicBezTo>
                      <a:pt x="1491" y="7912"/>
                      <a:pt x="1569" y="7919"/>
                      <a:pt x="1651" y="7919"/>
                    </a:cubicBezTo>
                    <a:cubicBezTo>
                      <a:pt x="2573" y="7919"/>
                      <a:pt x="4093" y="7122"/>
                      <a:pt x="4840" y="6835"/>
                    </a:cubicBezTo>
                    <a:cubicBezTo>
                      <a:pt x="5987" y="6397"/>
                      <a:pt x="7071" y="5875"/>
                      <a:pt x="8156" y="5291"/>
                    </a:cubicBezTo>
                    <a:cubicBezTo>
                      <a:pt x="9199" y="4728"/>
                      <a:pt x="10242" y="4040"/>
                      <a:pt x="10930" y="3060"/>
                    </a:cubicBezTo>
                    <a:cubicBezTo>
                      <a:pt x="11285" y="2622"/>
                      <a:pt x="11452" y="2038"/>
                      <a:pt x="11410" y="1454"/>
                    </a:cubicBezTo>
                    <a:cubicBezTo>
                      <a:pt x="11264" y="640"/>
                      <a:pt x="10429" y="77"/>
                      <a:pt x="9616" y="14"/>
                    </a:cubicBezTo>
                    <a:cubicBezTo>
                      <a:pt x="9526" y="5"/>
                      <a:pt x="9436" y="1"/>
                      <a:pt x="934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4" name="Google Shape;824;p117"/>
              <p:cNvSpPr/>
              <p:nvPr/>
            </p:nvSpPr>
            <p:spPr>
              <a:xfrm>
                <a:off x="8607250" y="2631900"/>
                <a:ext cx="211200" cy="281925"/>
              </a:xfrm>
              <a:custGeom>
                <a:rect b="b" l="l" r="r" t="t"/>
                <a:pathLst>
                  <a:path extrusionOk="0" h="11277" w="8448">
                    <a:moveTo>
                      <a:pt x="1373" y="0"/>
                    </a:moveTo>
                    <a:cubicBezTo>
                      <a:pt x="1136" y="0"/>
                      <a:pt x="905" y="59"/>
                      <a:pt x="688" y="194"/>
                    </a:cubicBezTo>
                    <a:cubicBezTo>
                      <a:pt x="230" y="527"/>
                      <a:pt x="0" y="1090"/>
                      <a:pt x="84" y="1674"/>
                    </a:cubicBezTo>
                    <a:cubicBezTo>
                      <a:pt x="167" y="2217"/>
                      <a:pt x="355" y="2759"/>
                      <a:pt x="647" y="3239"/>
                    </a:cubicBezTo>
                    <a:cubicBezTo>
                      <a:pt x="1585" y="4991"/>
                      <a:pt x="2774" y="6618"/>
                      <a:pt x="4130" y="8078"/>
                    </a:cubicBezTo>
                    <a:cubicBezTo>
                      <a:pt x="4957" y="8945"/>
                      <a:pt x="6956" y="11277"/>
                      <a:pt x="8313" y="11277"/>
                    </a:cubicBezTo>
                    <a:cubicBezTo>
                      <a:pt x="8358" y="11277"/>
                      <a:pt x="8403" y="11274"/>
                      <a:pt x="8448" y="11269"/>
                    </a:cubicBezTo>
                    <a:cubicBezTo>
                      <a:pt x="7196" y="7619"/>
                      <a:pt x="6070" y="3802"/>
                      <a:pt x="3296" y="986"/>
                    </a:cubicBezTo>
                    <a:cubicBezTo>
                      <a:pt x="2770" y="476"/>
                      <a:pt x="2050" y="0"/>
                      <a:pt x="137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5" name="Google Shape;825;p117"/>
              <p:cNvSpPr/>
              <p:nvPr/>
            </p:nvSpPr>
            <p:spPr>
              <a:xfrm>
                <a:off x="8602550" y="2932225"/>
                <a:ext cx="250575" cy="190325"/>
              </a:xfrm>
              <a:custGeom>
                <a:rect b="b" l="l" r="r" t="t"/>
                <a:pathLst>
                  <a:path extrusionOk="0" h="7613" w="10023">
                    <a:moveTo>
                      <a:pt x="1795" y="1"/>
                    </a:moveTo>
                    <a:cubicBezTo>
                      <a:pt x="1272" y="1"/>
                      <a:pt x="775" y="140"/>
                      <a:pt x="438" y="528"/>
                    </a:cubicBezTo>
                    <a:cubicBezTo>
                      <a:pt x="0" y="1029"/>
                      <a:pt x="0" y="1801"/>
                      <a:pt x="272" y="2385"/>
                    </a:cubicBezTo>
                    <a:cubicBezTo>
                      <a:pt x="564" y="2969"/>
                      <a:pt x="1002" y="3490"/>
                      <a:pt x="1523" y="3886"/>
                    </a:cubicBezTo>
                    <a:cubicBezTo>
                      <a:pt x="3379" y="5409"/>
                      <a:pt x="5528" y="6556"/>
                      <a:pt x="7822" y="7244"/>
                    </a:cubicBezTo>
                    <a:cubicBezTo>
                      <a:pt x="8358" y="7410"/>
                      <a:pt x="8972" y="7612"/>
                      <a:pt x="9376" y="7612"/>
                    </a:cubicBezTo>
                    <a:cubicBezTo>
                      <a:pt x="9835" y="7612"/>
                      <a:pt x="10022" y="7350"/>
                      <a:pt x="9512" y="6473"/>
                    </a:cubicBezTo>
                    <a:cubicBezTo>
                      <a:pt x="8844" y="5284"/>
                      <a:pt x="8093" y="4178"/>
                      <a:pt x="7238" y="3135"/>
                    </a:cubicBezTo>
                    <a:cubicBezTo>
                      <a:pt x="6028" y="1759"/>
                      <a:pt x="4527" y="591"/>
                      <a:pt x="2754" y="132"/>
                    </a:cubicBezTo>
                    <a:cubicBezTo>
                      <a:pt x="2445" y="53"/>
                      <a:pt x="2115" y="1"/>
                      <a:pt x="1795"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6" name="Google Shape;826;p117"/>
              <p:cNvSpPr/>
              <p:nvPr/>
            </p:nvSpPr>
            <p:spPr>
              <a:xfrm>
                <a:off x="8918025" y="3070050"/>
                <a:ext cx="213800" cy="264375"/>
              </a:xfrm>
              <a:custGeom>
                <a:rect b="b" l="l" r="r" t="t"/>
                <a:pathLst>
                  <a:path extrusionOk="0" h="10575" w="8552">
                    <a:moveTo>
                      <a:pt x="7280" y="0"/>
                    </a:moveTo>
                    <a:cubicBezTo>
                      <a:pt x="6195" y="0"/>
                      <a:pt x="5152" y="355"/>
                      <a:pt x="4318" y="1043"/>
                    </a:cubicBezTo>
                    <a:cubicBezTo>
                      <a:pt x="3484" y="1710"/>
                      <a:pt x="2774" y="2503"/>
                      <a:pt x="2211" y="3400"/>
                    </a:cubicBezTo>
                    <a:cubicBezTo>
                      <a:pt x="605" y="5736"/>
                      <a:pt x="0" y="7780"/>
                      <a:pt x="0" y="10575"/>
                    </a:cubicBezTo>
                    <a:cubicBezTo>
                      <a:pt x="334" y="9907"/>
                      <a:pt x="1210" y="9136"/>
                      <a:pt x="1815" y="8656"/>
                    </a:cubicBezTo>
                    <a:cubicBezTo>
                      <a:pt x="2316" y="8281"/>
                      <a:pt x="2837" y="7926"/>
                      <a:pt x="3379" y="7592"/>
                    </a:cubicBezTo>
                    <a:cubicBezTo>
                      <a:pt x="4652" y="6779"/>
                      <a:pt x="5986" y="5986"/>
                      <a:pt x="6967" y="4818"/>
                    </a:cubicBezTo>
                    <a:cubicBezTo>
                      <a:pt x="7947" y="3671"/>
                      <a:pt x="8552" y="2065"/>
                      <a:pt x="8114" y="626"/>
                    </a:cubicBezTo>
                    <a:cubicBezTo>
                      <a:pt x="8072" y="459"/>
                      <a:pt x="7989" y="313"/>
                      <a:pt x="7864" y="188"/>
                    </a:cubicBezTo>
                    <a:cubicBezTo>
                      <a:pt x="7697" y="63"/>
                      <a:pt x="7488" y="0"/>
                      <a:pt x="7280"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7" name="Google Shape;827;p117"/>
              <p:cNvSpPr/>
              <p:nvPr/>
            </p:nvSpPr>
            <p:spPr>
              <a:xfrm>
                <a:off x="9355000" y="2794100"/>
                <a:ext cx="213800" cy="263975"/>
              </a:xfrm>
              <a:custGeom>
                <a:rect b="b" l="l" r="r" t="t"/>
                <a:pathLst>
                  <a:path extrusionOk="0" h="10559" w="8552">
                    <a:moveTo>
                      <a:pt x="7359" y="1"/>
                    </a:moveTo>
                    <a:cubicBezTo>
                      <a:pt x="7332" y="1"/>
                      <a:pt x="7306" y="2"/>
                      <a:pt x="7279" y="5"/>
                    </a:cubicBezTo>
                    <a:cubicBezTo>
                      <a:pt x="7251" y="4"/>
                      <a:pt x="7223" y="4"/>
                      <a:pt x="7195" y="4"/>
                    </a:cubicBezTo>
                    <a:cubicBezTo>
                      <a:pt x="6160" y="4"/>
                      <a:pt x="5130" y="377"/>
                      <a:pt x="4318" y="1047"/>
                    </a:cubicBezTo>
                    <a:cubicBezTo>
                      <a:pt x="3504" y="1715"/>
                      <a:pt x="2795" y="2507"/>
                      <a:pt x="2211" y="3404"/>
                    </a:cubicBezTo>
                    <a:cubicBezTo>
                      <a:pt x="605" y="5720"/>
                      <a:pt x="0" y="7764"/>
                      <a:pt x="0" y="10558"/>
                    </a:cubicBezTo>
                    <a:cubicBezTo>
                      <a:pt x="355" y="9891"/>
                      <a:pt x="1231" y="9119"/>
                      <a:pt x="1836" y="8660"/>
                    </a:cubicBezTo>
                    <a:cubicBezTo>
                      <a:pt x="2336" y="8264"/>
                      <a:pt x="2878" y="7910"/>
                      <a:pt x="3400" y="7576"/>
                    </a:cubicBezTo>
                    <a:cubicBezTo>
                      <a:pt x="4672" y="6762"/>
                      <a:pt x="5986" y="5970"/>
                      <a:pt x="6987" y="4823"/>
                    </a:cubicBezTo>
                    <a:cubicBezTo>
                      <a:pt x="7968" y="3655"/>
                      <a:pt x="8552" y="2069"/>
                      <a:pt x="8114" y="609"/>
                    </a:cubicBezTo>
                    <a:cubicBezTo>
                      <a:pt x="8072" y="443"/>
                      <a:pt x="7989" y="297"/>
                      <a:pt x="7863" y="171"/>
                    </a:cubicBezTo>
                    <a:cubicBezTo>
                      <a:pt x="7718" y="62"/>
                      <a:pt x="7540" y="1"/>
                      <a:pt x="7359"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8" name="Google Shape;828;p117"/>
              <p:cNvSpPr/>
              <p:nvPr/>
            </p:nvSpPr>
            <p:spPr>
              <a:xfrm>
                <a:off x="8590550" y="3124400"/>
                <a:ext cx="309775" cy="168175"/>
              </a:xfrm>
              <a:custGeom>
                <a:rect b="b" l="l" r="r" t="t"/>
                <a:pathLst>
                  <a:path extrusionOk="0" h="6727" w="12391">
                    <a:moveTo>
                      <a:pt x="2567" y="1"/>
                    </a:moveTo>
                    <a:cubicBezTo>
                      <a:pt x="2241" y="1"/>
                      <a:pt x="1918" y="49"/>
                      <a:pt x="1607" y="162"/>
                    </a:cubicBezTo>
                    <a:cubicBezTo>
                      <a:pt x="689" y="496"/>
                      <a:pt x="1" y="1539"/>
                      <a:pt x="334" y="2457"/>
                    </a:cubicBezTo>
                    <a:cubicBezTo>
                      <a:pt x="522" y="2999"/>
                      <a:pt x="1023" y="3374"/>
                      <a:pt x="1502" y="3687"/>
                    </a:cubicBezTo>
                    <a:cubicBezTo>
                      <a:pt x="4002" y="5320"/>
                      <a:pt x="7060" y="6727"/>
                      <a:pt x="10104" y="6727"/>
                    </a:cubicBezTo>
                    <a:cubicBezTo>
                      <a:pt x="10870" y="6727"/>
                      <a:pt x="11635" y="6637"/>
                      <a:pt x="12390" y="6440"/>
                    </a:cubicBezTo>
                    <a:cubicBezTo>
                      <a:pt x="9491" y="4813"/>
                      <a:pt x="7489" y="1768"/>
                      <a:pt x="4443" y="433"/>
                    </a:cubicBezTo>
                    <a:cubicBezTo>
                      <a:pt x="3850" y="185"/>
                      <a:pt x="3203" y="1"/>
                      <a:pt x="256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9" name="Google Shape;829;p117"/>
              <p:cNvSpPr/>
              <p:nvPr/>
            </p:nvSpPr>
            <p:spPr>
              <a:xfrm>
                <a:off x="9194375" y="3377975"/>
                <a:ext cx="204450" cy="110800"/>
              </a:xfrm>
              <a:custGeom>
                <a:rect b="b" l="l" r="r" t="t"/>
                <a:pathLst>
                  <a:path extrusionOk="0" h="4432" w="8178">
                    <a:moveTo>
                      <a:pt x="1708" y="1"/>
                    </a:moveTo>
                    <a:cubicBezTo>
                      <a:pt x="1490" y="1"/>
                      <a:pt x="1273" y="35"/>
                      <a:pt x="1065" y="114"/>
                    </a:cubicBezTo>
                    <a:cubicBezTo>
                      <a:pt x="460" y="323"/>
                      <a:pt x="1" y="1011"/>
                      <a:pt x="230" y="1616"/>
                    </a:cubicBezTo>
                    <a:cubicBezTo>
                      <a:pt x="397" y="1971"/>
                      <a:pt x="668" y="2242"/>
                      <a:pt x="1002" y="2429"/>
                    </a:cubicBezTo>
                    <a:cubicBezTo>
                      <a:pt x="2654" y="3497"/>
                      <a:pt x="4666" y="4432"/>
                      <a:pt x="6676" y="4432"/>
                    </a:cubicBezTo>
                    <a:cubicBezTo>
                      <a:pt x="7178" y="4432"/>
                      <a:pt x="7681" y="4373"/>
                      <a:pt x="8177" y="4244"/>
                    </a:cubicBezTo>
                    <a:cubicBezTo>
                      <a:pt x="6258" y="3159"/>
                      <a:pt x="4944" y="1178"/>
                      <a:pt x="2921" y="302"/>
                    </a:cubicBezTo>
                    <a:cubicBezTo>
                      <a:pt x="2539" y="124"/>
                      <a:pt x="2120" y="1"/>
                      <a:pt x="1708"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0" name="Google Shape;830;p117"/>
              <p:cNvSpPr/>
              <p:nvPr/>
            </p:nvSpPr>
            <p:spPr>
              <a:xfrm>
                <a:off x="9176125" y="3514300"/>
                <a:ext cx="161150" cy="161150"/>
              </a:xfrm>
              <a:custGeom>
                <a:rect b="b" l="l" r="r" t="t"/>
                <a:pathLst>
                  <a:path extrusionOk="0" h="6446" w="6446">
                    <a:moveTo>
                      <a:pt x="1275" y="0"/>
                    </a:moveTo>
                    <a:cubicBezTo>
                      <a:pt x="661" y="0"/>
                      <a:pt x="1" y="473"/>
                      <a:pt x="1" y="1106"/>
                    </a:cubicBezTo>
                    <a:cubicBezTo>
                      <a:pt x="22" y="1482"/>
                      <a:pt x="168" y="1857"/>
                      <a:pt x="418" y="2149"/>
                    </a:cubicBezTo>
                    <a:cubicBezTo>
                      <a:pt x="1857" y="4151"/>
                      <a:pt x="3901" y="6154"/>
                      <a:pt x="6446" y="6446"/>
                    </a:cubicBezTo>
                    <a:cubicBezTo>
                      <a:pt x="5048" y="4735"/>
                      <a:pt x="4569" y="2399"/>
                      <a:pt x="3004" y="856"/>
                    </a:cubicBezTo>
                    <a:cubicBezTo>
                      <a:pt x="2545" y="397"/>
                      <a:pt x="1961" y="22"/>
                      <a:pt x="1315" y="1"/>
                    </a:cubicBezTo>
                    <a:cubicBezTo>
                      <a:pt x="1302" y="0"/>
                      <a:pt x="1289" y="0"/>
                      <a:pt x="127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1" name="Google Shape;831;p117"/>
              <p:cNvSpPr/>
              <p:nvPr/>
            </p:nvSpPr>
            <p:spPr>
              <a:xfrm>
                <a:off x="8696925" y="3376625"/>
                <a:ext cx="293075" cy="116850"/>
              </a:xfrm>
              <a:custGeom>
                <a:rect b="b" l="l" r="r" t="t"/>
                <a:pathLst>
                  <a:path extrusionOk="0" h="4674" w="11723">
                    <a:moveTo>
                      <a:pt x="2028" y="0"/>
                    </a:moveTo>
                    <a:cubicBezTo>
                      <a:pt x="1236" y="0"/>
                      <a:pt x="326" y="241"/>
                      <a:pt x="126" y="982"/>
                    </a:cubicBezTo>
                    <a:cubicBezTo>
                      <a:pt x="1" y="1482"/>
                      <a:pt x="168" y="2004"/>
                      <a:pt x="543" y="2358"/>
                    </a:cubicBezTo>
                    <a:cubicBezTo>
                      <a:pt x="1169" y="3005"/>
                      <a:pt x="2107" y="3255"/>
                      <a:pt x="2983" y="3443"/>
                    </a:cubicBezTo>
                    <a:cubicBezTo>
                      <a:pt x="5883" y="4110"/>
                      <a:pt x="8740" y="4632"/>
                      <a:pt x="11723" y="4673"/>
                    </a:cubicBezTo>
                    <a:cubicBezTo>
                      <a:pt x="10972" y="4131"/>
                      <a:pt x="10283" y="3505"/>
                      <a:pt x="9658" y="2817"/>
                    </a:cubicBezTo>
                    <a:cubicBezTo>
                      <a:pt x="9011" y="2150"/>
                      <a:pt x="8302" y="1816"/>
                      <a:pt x="7426" y="1461"/>
                    </a:cubicBezTo>
                    <a:cubicBezTo>
                      <a:pt x="5716" y="752"/>
                      <a:pt x="3964" y="43"/>
                      <a:pt x="2128" y="1"/>
                    </a:cubicBezTo>
                    <a:cubicBezTo>
                      <a:pt x="2095" y="1"/>
                      <a:pt x="2062" y="0"/>
                      <a:pt x="202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2" name="Google Shape;832;p117"/>
              <p:cNvSpPr/>
              <p:nvPr/>
            </p:nvSpPr>
            <p:spPr>
              <a:xfrm>
                <a:off x="9116700" y="2971975"/>
                <a:ext cx="247700" cy="99125"/>
              </a:xfrm>
              <a:custGeom>
                <a:rect b="b" l="l" r="r" t="t"/>
                <a:pathLst>
                  <a:path extrusionOk="0" h="3965" w="9908">
                    <a:moveTo>
                      <a:pt x="1701" y="1"/>
                    </a:moveTo>
                    <a:cubicBezTo>
                      <a:pt x="1034" y="1"/>
                      <a:pt x="283" y="218"/>
                      <a:pt x="84" y="836"/>
                    </a:cubicBezTo>
                    <a:cubicBezTo>
                      <a:pt x="0" y="1253"/>
                      <a:pt x="146" y="1691"/>
                      <a:pt x="459" y="1983"/>
                    </a:cubicBezTo>
                    <a:cubicBezTo>
                      <a:pt x="980" y="2547"/>
                      <a:pt x="1773" y="2755"/>
                      <a:pt x="2524" y="2922"/>
                    </a:cubicBezTo>
                    <a:cubicBezTo>
                      <a:pt x="4964" y="3485"/>
                      <a:pt x="7405" y="3923"/>
                      <a:pt x="9907" y="3965"/>
                    </a:cubicBezTo>
                    <a:cubicBezTo>
                      <a:pt x="9261" y="3506"/>
                      <a:pt x="8698" y="2985"/>
                      <a:pt x="8176" y="2401"/>
                    </a:cubicBezTo>
                    <a:cubicBezTo>
                      <a:pt x="7634" y="1817"/>
                      <a:pt x="7008" y="1545"/>
                      <a:pt x="6278" y="1233"/>
                    </a:cubicBezTo>
                    <a:cubicBezTo>
                      <a:pt x="4818" y="649"/>
                      <a:pt x="3337" y="44"/>
                      <a:pt x="1794" y="2"/>
                    </a:cubicBezTo>
                    <a:cubicBezTo>
                      <a:pt x="1763" y="1"/>
                      <a:pt x="1732" y="1"/>
                      <a:pt x="170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3" name="Google Shape;833;p117"/>
              <p:cNvSpPr/>
              <p:nvPr/>
            </p:nvSpPr>
            <p:spPr>
              <a:xfrm>
                <a:off x="9003025" y="3311325"/>
                <a:ext cx="185650" cy="245775"/>
              </a:xfrm>
              <a:custGeom>
                <a:rect b="b" l="l" r="r" t="t"/>
                <a:pathLst>
                  <a:path extrusionOk="0" h="9831" w="7426">
                    <a:moveTo>
                      <a:pt x="6365" y="1"/>
                    </a:moveTo>
                    <a:cubicBezTo>
                      <a:pt x="6329" y="1"/>
                      <a:pt x="6293" y="3"/>
                      <a:pt x="6257" y="6"/>
                    </a:cubicBezTo>
                    <a:cubicBezTo>
                      <a:pt x="4881" y="48"/>
                      <a:pt x="3588" y="840"/>
                      <a:pt x="2712" y="1904"/>
                    </a:cubicBezTo>
                    <a:cubicBezTo>
                      <a:pt x="1836" y="2947"/>
                      <a:pt x="1293" y="4261"/>
                      <a:pt x="897" y="5575"/>
                    </a:cubicBezTo>
                    <a:cubicBezTo>
                      <a:pt x="459" y="6993"/>
                      <a:pt x="42" y="8307"/>
                      <a:pt x="0" y="9830"/>
                    </a:cubicBezTo>
                    <a:cubicBezTo>
                      <a:pt x="814" y="8474"/>
                      <a:pt x="2357" y="7786"/>
                      <a:pt x="3629" y="6931"/>
                    </a:cubicBezTo>
                    <a:cubicBezTo>
                      <a:pt x="5444" y="5659"/>
                      <a:pt x="7008" y="3802"/>
                      <a:pt x="7342" y="1591"/>
                    </a:cubicBezTo>
                    <a:cubicBezTo>
                      <a:pt x="7425" y="1049"/>
                      <a:pt x="7363" y="361"/>
                      <a:pt x="6862" y="110"/>
                    </a:cubicBezTo>
                    <a:cubicBezTo>
                      <a:pt x="6707" y="41"/>
                      <a:pt x="6537" y="1"/>
                      <a:pt x="6365"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4" name="Google Shape;834;p117"/>
              <p:cNvSpPr/>
              <p:nvPr/>
            </p:nvSpPr>
            <p:spPr>
              <a:xfrm>
                <a:off x="9193875" y="3897725"/>
                <a:ext cx="274300" cy="153175"/>
              </a:xfrm>
              <a:custGeom>
                <a:rect b="b" l="l" r="r" t="t"/>
                <a:pathLst>
                  <a:path extrusionOk="0" h="6127" w="10972">
                    <a:moveTo>
                      <a:pt x="8262" y="1"/>
                    </a:moveTo>
                    <a:cubicBezTo>
                      <a:pt x="7541" y="1"/>
                      <a:pt x="6808" y="160"/>
                      <a:pt x="6132" y="432"/>
                    </a:cubicBezTo>
                    <a:cubicBezTo>
                      <a:pt x="4860" y="933"/>
                      <a:pt x="3775" y="1829"/>
                      <a:pt x="2795" y="2810"/>
                    </a:cubicBezTo>
                    <a:cubicBezTo>
                      <a:pt x="1752" y="3853"/>
                      <a:pt x="772" y="4833"/>
                      <a:pt x="0" y="6126"/>
                    </a:cubicBezTo>
                    <a:cubicBezTo>
                      <a:pt x="1377" y="5334"/>
                      <a:pt x="3045" y="5459"/>
                      <a:pt x="4568" y="5292"/>
                    </a:cubicBezTo>
                    <a:cubicBezTo>
                      <a:pt x="6779" y="5021"/>
                      <a:pt x="9031" y="4103"/>
                      <a:pt x="10366" y="2330"/>
                    </a:cubicBezTo>
                    <a:cubicBezTo>
                      <a:pt x="10700" y="1892"/>
                      <a:pt x="10971" y="1245"/>
                      <a:pt x="10658" y="807"/>
                    </a:cubicBezTo>
                    <a:cubicBezTo>
                      <a:pt x="10512" y="641"/>
                      <a:pt x="10345" y="515"/>
                      <a:pt x="10158" y="432"/>
                    </a:cubicBezTo>
                    <a:cubicBezTo>
                      <a:pt x="9570" y="133"/>
                      <a:pt x="8921" y="1"/>
                      <a:pt x="826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5" name="Google Shape;835;p117"/>
              <p:cNvSpPr/>
              <p:nvPr/>
            </p:nvSpPr>
            <p:spPr>
              <a:xfrm>
                <a:off x="9417550" y="3063075"/>
                <a:ext cx="186200" cy="245300"/>
              </a:xfrm>
              <a:custGeom>
                <a:rect b="b" l="l" r="r" t="t"/>
                <a:pathLst>
                  <a:path extrusionOk="0" h="9812" w="7448">
                    <a:moveTo>
                      <a:pt x="6427" y="0"/>
                    </a:moveTo>
                    <a:cubicBezTo>
                      <a:pt x="6378" y="0"/>
                      <a:pt x="6328" y="3"/>
                      <a:pt x="6279" y="8"/>
                    </a:cubicBezTo>
                    <a:cubicBezTo>
                      <a:pt x="4903" y="50"/>
                      <a:pt x="3609" y="821"/>
                      <a:pt x="2733" y="1885"/>
                    </a:cubicBezTo>
                    <a:cubicBezTo>
                      <a:pt x="1857" y="2949"/>
                      <a:pt x="1315" y="4242"/>
                      <a:pt x="898" y="5556"/>
                    </a:cubicBezTo>
                    <a:cubicBezTo>
                      <a:pt x="460" y="6974"/>
                      <a:pt x="64" y="8309"/>
                      <a:pt x="1" y="9811"/>
                    </a:cubicBezTo>
                    <a:cubicBezTo>
                      <a:pt x="835" y="8476"/>
                      <a:pt x="2379" y="7788"/>
                      <a:pt x="3630" y="6912"/>
                    </a:cubicBezTo>
                    <a:cubicBezTo>
                      <a:pt x="5466" y="5640"/>
                      <a:pt x="7030" y="3783"/>
                      <a:pt x="7364" y="1572"/>
                    </a:cubicBezTo>
                    <a:cubicBezTo>
                      <a:pt x="7447" y="1030"/>
                      <a:pt x="7385" y="363"/>
                      <a:pt x="6884" y="91"/>
                    </a:cubicBezTo>
                    <a:cubicBezTo>
                      <a:pt x="6741" y="28"/>
                      <a:pt x="6585" y="0"/>
                      <a:pt x="642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6" name="Google Shape;836;p117"/>
              <p:cNvSpPr/>
              <p:nvPr/>
            </p:nvSpPr>
            <p:spPr>
              <a:xfrm>
                <a:off x="8752725" y="3554275"/>
                <a:ext cx="265950" cy="79100"/>
              </a:xfrm>
              <a:custGeom>
                <a:rect b="b" l="l" r="r" t="t"/>
                <a:pathLst>
                  <a:path extrusionOk="0" h="3164" w="10638">
                    <a:moveTo>
                      <a:pt x="3386" y="0"/>
                    </a:moveTo>
                    <a:cubicBezTo>
                      <a:pt x="2711" y="0"/>
                      <a:pt x="2042" y="107"/>
                      <a:pt x="1398" y="300"/>
                    </a:cubicBezTo>
                    <a:cubicBezTo>
                      <a:pt x="960" y="425"/>
                      <a:pt x="584" y="696"/>
                      <a:pt x="313" y="1030"/>
                    </a:cubicBezTo>
                    <a:cubicBezTo>
                      <a:pt x="42" y="1405"/>
                      <a:pt x="0" y="1885"/>
                      <a:pt x="230" y="2281"/>
                    </a:cubicBezTo>
                    <a:cubicBezTo>
                      <a:pt x="459" y="2657"/>
                      <a:pt x="939" y="2803"/>
                      <a:pt x="1377" y="2886"/>
                    </a:cubicBezTo>
                    <a:cubicBezTo>
                      <a:pt x="2305" y="3072"/>
                      <a:pt x="3244" y="3164"/>
                      <a:pt x="4181" y="3164"/>
                    </a:cubicBezTo>
                    <a:cubicBezTo>
                      <a:pt x="5457" y="3164"/>
                      <a:pt x="6730" y="2993"/>
                      <a:pt x="7968" y="2657"/>
                    </a:cubicBezTo>
                    <a:cubicBezTo>
                      <a:pt x="8802" y="2427"/>
                      <a:pt x="9887" y="2302"/>
                      <a:pt x="10638" y="1989"/>
                    </a:cubicBezTo>
                    <a:cubicBezTo>
                      <a:pt x="10200" y="1176"/>
                      <a:pt x="8364" y="821"/>
                      <a:pt x="7530" y="613"/>
                    </a:cubicBezTo>
                    <a:cubicBezTo>
                      <a:pt x="6383" y="279"/>
                      <a:pt x="5173" y="91"/>
                      <a:pt x="3984" y="29"/>
                    </a:cubicBezTo>
                    <a:cubicBezTo>
                      <a:pt x="3785" y="10"/>
                      <a:pt x="3585" y="0"/>
                      <a:pt x="3386"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7" name="Google Shape;837;p117"/>
              <p:cNvSpPr/>
              <p:nvPr/>
            </p:nvSpPr>
            <p:spPr>
              <a:xfrm>
                <a:off x="9186050" y="3145675"/>
                <a:ext cx="234150" cy="145475"/>
              </a:xfrm>
              <a:custGeom>
                <a:rect b="b" l="l" r="r" t="t"/>
                <a:pathLst>
                  <a:path extrusionOk="0" h="5819" w="9366">
                    <a:moveTo>
                      <a:pt x="1535" y="0"/>
                    </a:moveTo>
                    <a:cubicBezTo>
                      <a:pt x="1241" y="0"/>
                      <a:pt x="949" y="60"/>
                      <a:pt x="668" y="187"/>
                    </a:cubicBezTo>
                    <a:cubicBezTo>
                      <a:pt x="250" y="375"/>
                      <a:pt x="0" y="771"/>
                      <a:pt x="0" y="1230"/>
                    </a:cubicBezTo>
                    <a:cubicBezTo>
                      <a:pt x="42" y="1668"/>
                      <a:pt x="396" y="2023"/>
                      <a:pt x="751" y="2294"/>
                    </a:cubicBezTo>
                    <a:cubicBezTo>
                      <a:pt x="2482" y="3691"/>
                      <a:pt x="4505" y="4672"/>
                      <a:pt x="6675" y="5172"/>
                    </a:cubicBezTo>
                    <a:cubicBezTo>
                      <a:pt x="7530" y="5360"/>
                      <a:pt x="8552" y="5756"/>
                      <a:pt x="9365" y="5819"/>
                    </a:cubicBezTo>
                    <a:cubicBezTo>
                      <a:pt x="9344" y="4901"/>
                      <a:pt x="7884" y="3733"/>
                      <a:pt x="7259" y="3149"/>
                    </a:cubicBezTo>
                    <a:cubicBezTo>
                      <a:pt x="6383" y="2336"/>
                      <a:pt x="5423" y="1606"/>
                      <a:pt x="4380" y="1001"/>
                    </a:cubicBezTo>
                    <a:cubicBezTo>
                      <a:pt x="3650" y="521"/>
                      <a:pt x="2837" y="187"/>
                      <a:pt x="1961" y="41"/>
                    </a:cubicBezTo>
                    <a:cubicBezTo>
                      <a:pt x="1819" y="14"/>
                      <a:pt x="1676" y="0"/>
                      <a:pt x="1535"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8" name="Google Shape;838;p117"/>
              <p:cNvSpPr/>
              <p:nvPr/>
            </p:nvSpPr>
            <p:spPr>
              <a:xfrm>
                <a:off x="9047850" y="3459600"/>
                <a:ext cx="200800" cy="206950"/>
              </a:xfrm>
              <a:custGeom>
                <a:rect b="b" l="l" r="r" t="t"/>
                <a:pathLst>
                  <a:path extrusionOk="0" h="8278" w="8032">
                    <a:moveTo>
                      <a:pt x="7024" y="0"/>
                    </a:moveTo>
                    <a:cubicBezTo>
                      <a:pt x="6676" y="0"/>
                      <a:pt x="6296" y="125"/>
                      <a:pt x="5987" y="291"/>
                    </a:cubicBezTo>
                    <a:cubicBezTo>
                      <a:pt x="4527" y="1042"/>
                      <a:pt x="3359" y="2293"/>
                      <a:pt x="2462" y="3690"/>
                    </a:cubicBezTo>
                    <a:cubicBezTo>
                      <a:pt x="2233" y="4024"/>
                      <a:pt x="1" y="7904"/>
                      <a:pt x="752" y="8258"/>
                    </a:cubicBezTo>
                    <a:cubicBezTo>
                      <a:pt x="781" y="8271"/>
                      <a:pt x="815" y="8278"/>
                      <a:pt x="855" y="8278"/>
                    </a:cubicBezTo>
                    <a:cubicBezTo>
                      <a:pt x="1441" y="8278"/>
                      <a:pt x="3115" y="6906"/>
                      <a:pt x="3526" y="6652"/>
                    </a:cubicBezTo>
                    <a:cubicBezTo>
                      <a:pt x="4569" y="6006"/>
                      <a:pt x="5632" y="5338"/>
                      <a:pt x="6488" y="4441"/>
                    </a:cubicBezTo>
                    <a:cubicBezTo>
                      <a:pt x="7343" y="3544"/>
                      <a:pt x="7989" y="2418"/>
                      <a:pt x="8010" y="1188"/>
                    </a:cubicBezTo>
                    <a:cubicBezTo>
                      <a:pt x="8031" y="896"/>
                      <a:pt x="7969" y="604"/>
                      <a:pt x="7802" y="353"/>
                    </a:cubicBezTo>
                    <a:cubicBezTo>
                      <a:pt x="7615" y="98"/>
                      <a:pt x="7332" y="0"/>
                      <a:pt x="7024"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9" name="Google Shape;839;p117"/>
              <p:cNvSpPr/>
              <p:nvPr/>
            </p:nvSpPr>
            <p:spPr>
              <a:xfrm>
                <a:off x="8857000" y="3677150"/>
                <a:ext cx="240950" cy="117350"/>
              </a:xfrm>
              <a:custGeom>
                <a:rect b="b" l="l" r="r" t="t"/>
                <a:pathLst>
                  <a:path extrusionOk="0" h="4694" w="9638">
                    <a:moveTo>
                      <a:pt x="2173" y="0"/>
                    </a:moveTo>
                    <a:cubicBezTo>
                      <a:pt x="1699" y="0"/>
                      <a:pt x="1226" y="96"/>
                      <a:pt x="773" y="286"/>
                    </a:cubicBezTo>
                    <a:cubicBezTo>
                      <a:pt x="376" y="474"/>
                      <a:pt x="1" y="891"/>
                      <a:pt x="168" y="1287"/>
                    </a:cubicBezTo>
                    <a:cubicBezTo>
                      <a:pt x="251" y="1454"/>
                      <a:pt x="376" y="1579"/>
                      <a:pt x="522" y="1663"/>
                    </a:cubicBezTo>
                    <a:cubicBezTo>
                      <a:pt x="1836" y="2685"/>
                      <a:pt x="3317" y="3477"/>
                      <a:pt x="4903" y="3999"/>
                    </a:cubicBezTo>
                    <a:cubicBezTo>
                      <a:pt x="5756" y="4279"/>
                      <a:pt x="7171" y="4693"/>
                      <a:pt x="8347" y="4693"/>
                    </a:cubicBezTo>
                    <a:cubicBezTo>
                      <a:pt x="8838" y="4693"/>
                      <a:pt x="9287" y="4621"/>
                      <a:pt x="9637" y="4437"/>
                    </a:cubicBezTo>
                    <a:cubicBezTo>
                      <a:pt x="9011" y="2935"/>
                      <a:pt x="6884" y="1955"/>
                      <a:pt x="5549" y="1204"/>
                    </a:cubicBezTo>
                    <a:cubicBezTo>
                      <a:pt x="4819" y="766"/>
                      <a:pt x="4047" y="411"/>
                      <a:pt x="3234" y="161"/>
                    </a:cubicBezTo>
                    <a:cubicBezTo>
                      <a:pt x="2885" y="54"/>
                      <a:pt x="2529" y="0"/>
                      <a:pt x="217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0" name="Google Shape;840;p117"/>
              <p:cNvSpPr/>
              <p:nvPr/>
            </p:nvSpPr>
            <p:spPr>
              <a:xfrm>
                <a:off x="9113550" y="3656125"/>
                <a:ext cx="215400" cy="197650"/>
              </a:xfrm>
              <a:custGeom>
                <a:rect b="b" l="l" r="r" t="t"/>
                <a:pathLst>
                  <a:path extrusionOk="0" h="7906" w="8616">
                    <a:moveTo>
                      <a:pt x="7299" y="1"/>
                    </a:moveTo>
                    <a:cubicBezTo>
                      <a:pt x="7090" y="1"/>
                      <a:pt x="6873" y="46"/>
                      <a:pt x="6675" y="105"/>
                    </a:cubicBezTo>
                    <a:cubicBezTo>
                      <a:pt x="4882" y="648"/>
                      <a:pt x="3359" y="1941"/>
                      <a:pt x="2254" y="3484"/>
                    </a:cubicBezTo>
                    <a:cubicBezTo>
                      <a:pt x="1357" y="4673"/>
                      <a:pt x="293" y="6404"/>
                      <a:pt x="1" y="7906"/>
                    </a:cubicBezTo>
                    <a:cubicBezTo>
                      <a:pt x="502" y="7551"/>
                      <a:pt x="1044" y="7259"/>
                      <a:pt x="1607" y="7009"/>
                    </a:cubicBezTo>
                    <a:cubicBezTo>
                      <a:pt x="3171" y="6404"/>
                      <a:pt x="4798" y="5987"/>
                      <a:pt x="6175" y="5049"/>
                    </a:cubicBezTo>
                    <a:cubicBezTo>
                      <a:pt x="7551" y="4110"/>
                      <a:pt x="8615" y="2483"/>
                      <a:pt x="8261" y="856"/>
                    </a:cubicBezTo>
                    <a:cubicBezTo>
                      <a:pt x="8219" y="606"/>
                      <a:pt x="8115" y="376"/>
                      <a:pt x="7927" y="210"/>
                    </a:cubicBezTo>
                    <a:cubicBezTo>
                      <a:pt x="7751" y="56"/>
                      <a:pt x="7530" y="1"/>
                      <a:pt x="7299"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1" name="Google Shape;841;p117"/>
              <p:cNvSpPr/>
              <p:nvPr/>
            </p:nvSpPr>
            <p:spPr>
              <a:xfrm>
                <a:off x="9384200" y="3297650"/>
                <a:ext cx="215375" cy="197900"/>
              </a:xfrm>
              <a:custGeom>
                <a:rect b="b" l="l" r="r" t="t"/>
                <a:pathLst>
                  <a:path extrusionOk="0" h="7916" w="8615">
                    <a:moveTo>
                      <a:pt x="7339" y="0"/>
                    </a:moveTo>
                    <a:cubicBezTo>
                      <a:pt x="7118" y="0"/>
                      <a:pt x="6883" y="53"/>
                      <a:pt x="6675" y="115"/>
                    </a:cubicBezTo>
                    <a:cubicBezTo>
                      <a:pt x="4881" y="637"/>
                      <a:pt x="3358" y="1951"/>
                      <a:pt x="2253" y="3473"/>
                    </a:cubicBezTo>
                    <a:cubicBezTo>
                      <a:pt x="1377" y="4704"/>
                      <a:pt x="292" y="6414"/>
                      <a:pt x="0" y="7916"/>
                    </a:cubicBezTo>
                    <a:cubicBezTo>
                      <a:pt x="501" y="7561"/>
                      <a:pt x="1043" y="7248"/>
                      <a:pt x="1627" y="7019"/>
                    </a:cubicBezTo>
                    <a:cubicBezTo>
                      <a:pt x="3170" y="6414"/>
                      <a:pt x="4818" y="5997"/>
                      <a:pt x="6174" y="5058"/>
                    </a:cubicBezTo>
                    <a:cubicBezTo>
                      <a:pt x="7551" y="4120"/>
                      <a:pt x="8614" y="2472"/>
                      <a:pt x="8260" y="845"/>
                    </a:cubicBezTo>
                    <a:cubicBezTo>
                      <a:pt x="8218" y="616"/>
                      <a:pt x="8114" y="386"/>
                      <a:pt x="7926" y="199"/>
                    </a:cubicBezTo>
                    <a:cubicBezTo>
                      <a:pt x="7770" y="53"/>
                      <a:pt x="7561" y="0"/>
                      <a:pt x="733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2" name="Google Shape;842;p117"/>
              <p:cNvSpPr/>
              <p:nvPr/>
            </p:nvSpPr>
            <p:spPr>
              <a:xfrm>
                <a:off x="9309625" y="3584200"/>
                <a:ext cx="259700" cy="115775"/>
              </a:xfrm>
              <a:custGeom>
                <a:rect b="b" l="l" r="r" t="t"/>
                <a:pathLst>
                  <a:path extrusionOk="0" h="4631" w="10388">
                    <a:moveTo>
                      <a:pt x="8408" y="0"/>
                    </a:moveTo>
                    <a:cubicBezTo>
                      <a:pt x="6780" y="0"/>
                      <a:pt x="5168" y="568"/>
                      <a:pt x="3776" y="1418"/>
                    </a:cubicBezTo>
                    <a:cubicBezTo>
                      <a:pt x="2462" y="2190"/>
                      <a:pt x="814" y="3358"/>
                      <a:pt x="0" y="4630"/>
                    </a:cubicBezTo>
                    <a:cubicBezTo>
                      <a:pt x="605" y="4505"/>
                      <a:pt x="1210" y="4442"/>
                      <a:pt x="1815" y="4442"/>
                    </a:cubicBezTo>
                    <a:cubicBezTo>
                      <a:pt x="2824" y="4468"/>
                      <a:pt x="3848" y="4572"/>
                      <a:pt x="4865" y="4572"/>
                    </a:cubicBezTo>
                    <a:cubicBezTo>
                      <a:pt x="5508" y="4572"/>
                      <a:pt x="6148" y="4530"/>
                      <a:pt x="6779" y="4401"/>
                    </a:cubicBezTo>
                    <a:cubicBezTo>
                      <a:pt x="8406" y="4067"/>
                      <a:pt x="10012" y="2982"/>
                      <a:pt x="10325" y="1355"/>
                    </a:cubicBezTo>
                    <a:cubicBezTo>
                      <a:pt x="10388" y="1105"/>
                      <a:pt x="10367" y="855"/>
                      <a:pt x="10283" y="625"/>
                    </a:cubicBezTo>
                    <a:cubicBezTo>
                      <a:pt x="10096" y="229"/>
                      <a:pt x="9595" y="83"/>
                      <a:pt x="9157" y="41"/>
                    </a:cubicBezTo>
                    <a:cubicBezTo>
                      <a:pt x="8907" y="14"/>
                      <a:pt x="8657" y="0"/>
                      <a:pt x="840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3" name="Google Shape;843;p117"/>
              <p:cNvSpPr/>
              <p:nvPr/>
            </p:nvSpPr>
            <p:spPr>
              <a:xfrm>
                <a:off x="8834075" y="3824050"/>
                <a:ext cx="271175" cy="191900"/>
              </a:xfrm>
              <a:custGeom>
                <a:rect b="b" l="l" r="r" t="t"/>
                <a:pathLst>
                  <a:path extrusionOk="0" h="7676" w="10847">
                    <a:moveTo>
                      <a:pt x="1398" y="0"/>
                    </a:moveTo>
                    <a:cubicBezTo>
                      <a:pt x="1205" y="0"/>
                      <a:pt x="1015" y="28"/>
                      <a:pt x="835" y="84"/>
                    </a:cubicBezTo>
                    <a:cubicBezTo>
                      <a:pt x="209" y="334"/>
                      <a:pt x="0" y="1189"/>
                      <a:pt x="251" y="1794"/>
                    </a:cubicBezTo>
                    <a:cubicBezTo>
                      <a:pt x="501" y="2420"/>
                      <a:pt x="1064" y="2858"/>
                      <a:pt x="1627" y="3233"/>
                    </a:cubicBezTo>
                    <a:cubicBezTo>
                      <a:pt x="2712" y="3942"/>
                      <a:pt x="3880" y="4505"/>
                      <a:pt x="5090" y="4922"/>
                    </a:cubicBezTo>
                    <a:cubicBezTo>
                      <a:pt x="6132" y="5298"/>
                      <a:pt x="7217" y="5548"/>
                      <a:pt x="8239" y="5965"/>
                    </a:cubicBezTo>
                    <a:cubicBezTo>
                      <a:pt x="8760" y="6174"/>
                      <a:pt x="9261" y="6466"/>
                      <a:pt x="9720" y="6779"/>
                    </a:cubicBezTo>
                    <a:cubicBezTo>
                      <a:pt x="10054" y="7050"/>
                      <a:pt x="10450" y="7634"/>
                      <a:pt x="10846" y="7676"/>
                    </a:cubicBezTo>
                    <a:cubicBezTo>
                      <a:pt x="10262" y="3650"/>
                      <a:pt x="5423" y="459"/>
                      <a:pt x="1690" y="21"/>
                    </a:cubicBezTo>
                    <a:cubicBezTo>
                      <a:pt x="1592" y="7"/>
                      <a:pt x="1495" y="0"/>
                      <a:pt x="139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4" name="Google Shape;844;p117"/>
              <p:cNvSpPr/>
              <p:nvPr/>
            </p:nvSpPr>
            <p:spPr>
              <a:xfrm>
                <a:off x="9111625" y="3808000"/>
                <a:ext cx="237650" cy="201450"/>
              </a:xfrm>
              <a:custGeom>
                <a:rect b="b" l="l" r="r" t="t"/>
                <a:pathLst>
                  <a:path extrusionOk="0" h="8058" w="9506">
                    <a:moveTo>
                      <a:pt x="7717" y="1"/>
                    </a:moveTo>
                    <a:cubicBezTo>
                      <a:pt x="6594" y="1"/>
                      <a:pt x="5463" y="446"/>
                      <a:pt x="4562" y="1122"/>
                    </a:cubicBezTo>
                    <a:cubicBezTo>
                      <a:pt x="2748" y="2498"/>
                      <a:pt x="1350" y="4814"/>
                      <a:pt x="537" y="6899"/>
                    </a:cubicBezTo>
                    <a:cubicBezTo>
                      <a:pt x="305" y="7461"/>
                      <a:pt x="1" y="8058"/>
                      <a:pt x="574" y="8058"/>
                    </a:cubicBezTo>
                    <a:cubicBezTo>
                      <a:pt x="619" y="8058"/>
                      <a:pt x="669" y="8054"/>
                      <a:pt x="725" y="8047"/>
                    </a:cubicBezTo>
                    <a:cubicBezTo>
                      <a:pt x="1267" y="7984"/>
                      <a:pt x="2101" y="7296"/>
                      <a:pt x="2623" y="7045"/>
                    </a:cubicBezTo>
                    <a:cubicBezTo>
                      <a:pt x="3290" y="6712"/>
                      <a:pt x="3937" y="6399"/>
                      <a:pt x="4583" y="6023"/>
                    </a:cubicBezTo>
                    <a:cubicBezTo>
                      <a:pt x="6168" y="5126"/>
                      <a:pt x="7587" y="3938"/>
                      <a:pt x="8755" y="2519"/>
                    </a:cubicBezTo>
                    <a:cubicBezTo>
                      <a:pt x="9047" y="2227"/>
                      <a:pt x="9255" y="1873"/>
                      <a:pt x="9380" y="1476"/>
                    </a:cubicBezTo>
                    <a:cubicBezTo>
                      <a:pt x="9506" y="1080"/>
                      <a:pt x="9401" y="642"/>
                      <a:pt x="9130" y="350"/>
                    </a:cubicBezTo>
                    <a:cubicBezTo>
                      <a:pt x="8922" y="183"/>
                      <a:pt x="8671" y="79"/>
                      <a:pt x="8400" y="58"/>
                    </a:cubicBezTo>
                    <a:cubicBezTo>
                      <a:pt x="8174" y="19"/>
                      <a:pt x="7946" y="1"/>
                      <a:pt x="7717"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5" name="Google Shape;845;p117"/>
              <p:cNvSpPr/>
              <p:nvPr/>
            </p:nvSpPr>
            <p:spPr>
              <a:xfrm>
                <a:off x="9167275" y="2953000"/>
                <a:ext cx="261250" cy="1345050"/>
              </a:xfrm>
              <a:custGeom>
                <a:rect b="b" l="l" r="r" t="t"/>
                <a:pathLst>
                  <a:path extrusionOk="0" h="53802" w="10450">
                    <a:moveTo>
                      <a:pt x="4737" y="0"/>
                    </a:moveTo>
                    <a:cubicBezTo>
                      <a:pt x="4498" y="0"/>
                      <a:pt x="4291" y="331"/>
                      <a:pt x="4485" y="573"/>
                    </a:cubicBezTo>
                    <a:cubicBezTo>
                      <a:pt x="9345" y="6288"/>
                      <a:pt x="10450" y="13985"/>
                      <a:pt x="8740" y="21160"/>
                    </a:cubicBezTo>
                    <a:cubicBezTo>
                      <a:pt x="6988" y="28522"/>
                      <a:pt x="2253" y="34780"/>
                      <a:pt x="814" y="42267"/>
                    </a:cubicBezTo>
                    <a:cubicBezTo>
                      <a:pt x="313" y="44979"/>
                      <a:pt x="42" y="47753"/>
                      <a:pt x="21" y="50506"/>
                    </a:cubicBezTo>
                    <a:cubicBezTo>
                      <a:pt x="0" y="51612"/>
                      <a:pt x="21" y="52717"/>
                      <a:pt x="63" y="53802"/>
                    </a:cubicBezTo>
                    <a:cubicBezTo>
                      <a:pt x="209" y="53802"/>
                      <a:pt x="334" y="53781"/>
                      <a:pt x="459" y="53781"/>
                    </a:cubicBezTo>
                    <a:lnTo>
                      <a:pt x="501" y="53781"/>
                    </a:lnTo>
                    <a:cubicBezTo>
                      <a:pt x="543" y="52696"/>
                      <a:pt x="563" y="51612"/>
                      <a:pt x="605" y="50527"/>
                    </a:cubicBezTo>
                    <a:cubicBezTo>
                      <a:pt x="709" y="47815"/>
                      <a:pt x="876" y="45104"/>
                      <a:pt x="1398" y="42413"/>
                    </a:cubicBezTo>
                    <a:cubicBezTo>
                      <a:pt x="2149" y="38450"/>
                      <a:pt x="3817" y="34800"/>
                      <a:pt x="5528" y="31150"/>
                    </a:cubicBezTo>
                    <a:cubicBezTo>
                      <a:pt x="7154" y="27688"/>
                      <a:pt x="8760" y="24184"/>
                      <a:pt x="9532" y="20409"/>
                    </a:cubicBezTo>
                    <a:cubicBezTo>
                      <a:pt x="10262" y="17009"/>
                      <a:pt x="10346" y="13505"/>
                      <a:pt x="9762" y="10063"/>
                    </a:cubicBezTo>
                    <a:cubicBezTo>
                      <a:pt x="9115" y="6434"/>
                      <a:pt x="7592" y="2742"/>
                      <a:pt x="4944" y="94"/>
                    </a:cubicBezTo>
                    <a:cubicBezTo>
                      <a:pt x="4878" y="28"/>
                      <a:pt x="4806" y="0"/>
                      <a:pt x="4737"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6" name="Google Shape;846;p117"/>
              <p:cNvSpPr/>
              <p:nvPr/>
            </p:nvSpPr>
            <p:spPr>
              <a:xfrm>
                <a:off x="8428900" y="3567825"/>
                <a:ext cx="175750" cy="105025"/>
              </a:xfrm>
              <a:custGeom>
                <a:rect b="b" l="l" r="r" t="t"/>
                <a:pathLst>
                  <a:path extrusionOk="0" h="4201" w="7030">
                    <a:moveTo>
                      <a:pt x="1519" y="0"/>
                    </a:moveTo>
                    <a:cubicBezTo>
                      <a:pt x="1112" y="0"/>
                      <a:pt x="706" y="93"/>
                      <a:pt x="335" y="279"/>
                    </a:cubicBezTo>
                    <a:cubicBezTo>
                      <a:pt x="209" y="321"/>
                      <a:pt x="105" y="425"/>
                      <a:pt x="63" y="530"/>
                    </a:cubicBezTo>
                    <a:cubicBezTo>
                      <a:pt x="22" y="634"/>
                      <a:pt x="1" y="738"/>
                      <a:pt x="43" y="842"/>
                    </a:cubicBezTo>
                    <a:cubicBezTo>
                      <a:pt x="168" y="1739"/>
                      <a:pt x="898" y="2469"/>
                      <a:pt x="1732" y="2845"/>
                    </a:cubicBezTo>
                    <a:cubicBezTo>
                      <a:pt x="2566" y="3220"/>
                      <a:pt x="3505" y="3324"/>
                      <a:pt x="4402" y="3450"/>
                    </a:cubicBezTo>
                    <a:cubicBezTo>
                      <a:pt x="4777" y="3491"/>
                      <a:pt x="5174" y="3554"/>
                      <a:pt x="5549" y="3637"/>
                    </a:cubicBezTo>
                    <a:cubicBezTo>
                      <a:pt x="6070" y="3721"/>
                      <a:pt x="6571" y="3929"/>
                      <a:pt x="7030" y="4200"/>
                    </a:cubicBezTo>
                    <a:cubicBezTo>
                      <a:pt x="6404" y="2782"/>
                      <a:pt x="5340" y="1593"/>
                      <a:pt x="3985" y="842"/>
                    </a:cubicBezTo>
                    <a:cubicBezTo>
                      <a:pt x="3442" y="488"/>
                      <a:pt x="2837" y="238"/>
                      <a:pt x="2212" y="92"/>
                    </a:cubicBezTo>
                    <a:cubicBezTo>
                      <a:pt x="1984" y="31"/>
                      <a:pt x="1751" y="0"/>
                      <a:pt x="1519"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7" name="Google Shape;847;p117"/>
              <p:cNvSpPr/>
              <p:nvPr/>
            </p:nvSpPr>
            <p:spPr>
              <a:xfrm>
                <a:off x="8689625" y="3814550"/>
                <a:ext cx="92325" cy="102850"/>
              </a:xfrm>
              <a:custGeom>
                <a:rect b="b" l="l" r="r" t="t"/>
                <a:pathLst>
                  <a:path extrusionOk="0" h="4114" w="3693">
                    <a:moveTo>
                      <a:pt x="2918" y="0"/>
                    </a:moveTo>
                    <a:cubicBezTo>
                      <a:pt x="2891" y="0"/>
                      <a:pt x="2864" y="2"/>
                      <a:pt x="2837" y="5"/>
                    </a:cubicBezTo>
                    <a:cubicBezTo>
                      <a:pt x="2462" y="67"/>
                      <a:pt x="2107" y="276"/>
                      <a:pt x="1857" y="589"/>
                    </a:cubicBezTo>
                    <a:cubicBezTo>
                      <a:pt x="981" y="1590"/>
                      <a:pt x="772" y="3029"/>
                      <a:pt x="1" y="4114"/>
                    </a:cubicBezTo>
                    <a:cubicBezTo>
                      <a:pt x="1523" y="3822"/>
                      <a:pt x="2691" y="2528"/>
                      <a:pt x="3463" y="1277"/>
                    </a:cubicBezTo>
                    <a:cubicBezTo>
                      <a:pt x="3609" y="1089"/>
                      <a:pt x="3672" y="860"/>
                      <a:pt x="3692" y="630"/>
                    </a:cubicBezTo>
                    <a:cubicBezTo>
                      <a:pt x="3615" y="261"/>
                      <a:pt x="3283" y="0"/>
                      <a:pt x="291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8" name="Google Shape;848;p117"/>
              <p:cNvSpPr/>
              <p:nvPr/>
            </p:nvSpPr>
            <p:spPr>
              <a:xfrm>
                <a:off x="8602550" y="3571375"/>
                <a:ext cx="118900" cy="110850"/>
              </a:xfrm>
              <a:custGeom>
                <a:rect b="b" l="l" r="r" t="t"/>
                <a:pathLst>
                  <a:path extrusionOk="0" h="4434" w="4756">
                    <a:moveTo>
                      <a:pt x="4084" y="0"/>
                    </a:moveTo>
                    <a:cubicBezTo>
                      <a:pt x="3864" y="0"/>
                      <a:pt x="3624" y="77"/>
                      <a:pt x="3421" y="179"/>
                    </a:cubicBezTo>
                    <a:cubicBezTo>
                      <a:pt x="2587" y="596"/>
                      <a:pt x="1919" y="1305"/>
                      <a:pt x="1294" y="1994"/>
                    </a:cubicBezTo>
                    <a:cubicBezTo>
                      <a:pt x="960" y="2306"/>
                      <a:pt x="710" y="2703"/>
                      <a:pt x="543" y="3120"/>
                    </a:cubicBezTo>
                    <a:cubicBezTo>
                      <a:pt x="397" y="3579"/>
                      <a:pt x="209" y="4017"/>
                      <a:pt x="0" y="4434"/>
                    </a:cubicBezTo>
                    <a:cubicBezTo>
                      <a:pt x="1335" y="3746"/>
                      <a:pt x="2608" y="2911"/>
                      <a:pt x="3776" y="1973"/>
                    </a:cubicBezTo>
                    <a:cubicBezTo>
                      <a:pt x="4151" y="1681"/>
                      <a:pt x="4527" y="1368"/>
                      <a:pt x="4673" y="930"/>
                    </a:cubicBezTo>
                    <a:cubicBezTo>
                      <a:pt x="4756" y="680"/>
                      <a:pt x="4714" y="408"/>
                      <a:pt x="4568" y="200"/>
                    </a:cubicBezTo>
                    <a:cubicBezTo>
                      <a:pt x="4444" y="56"/>
                      <a:pt x="4271" y="0"/>
                      <a:pt x="408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9" name="Google Shape;849;p117"/>
              <p:cNvSpPr/>
              <p:nvPr/>
            </p:nvSpPr>
            <p:spPr>
              <a:xfrm>
                <a:off x="8472700" y="3726950"/>
                <a:ext cx="161675" cy="98675"/>
              </a:xfrm>
              <a:custGeom>
                <a:rect b="b" l="l" r="r" t="t"/>
                <a:pathLst>
                  <a:path extrusionOk="0" h="3947" w="6467">
                    <a:moveTo>
                      <a:pt x="1581" y="1"/>
                    </a:moveTo>
                    <a:cubicBezTo>
                      <a:pt x="1215" y="1"/>
                      <a:pt x="848" y="65"/>
                      <a:pt x="501" y="192"/>
                    </a:cubicBezTo>
                    <a:cubicBezTo>
                      <a:pt x="397" y="234"/>
                      <a:pt x="293" y="317"/>
                      <a:pt x="209" y="401"/>
                    </a:cubicBezTo>
                    <a:cubicBezTo>
                      <a:pt x="1" y="672"/>
                      <a:pt x="147" y="1068"/>
                      <a:pt x="335" y="1339"/>
                    </a:cubicBezTo>
                    <a:cubicBezTo>
                      <a:pt x="1085" y="2445"/>
                      <a:pt x="2399" y="3071"/>
                      <a:pt x="3734" y="3300"/>
                    </a:cubicBezTo>
                    <a:cubicBezTo>
                      <a:pt x="4652" y="3446"/>
                      <a:pt x="5674" y="3425"/>
                      <a:pt x="6467" y="3947"/>
                    </a:cubicBezTo>
                    <a:cubicBezTo>
                      <a:pt x="6029" y="3196"/>
                      <a:pt x="5507" y="2487"/>
                      <a:pt x="4882" y="1861"/>
                    </a:cubicBezTo>
                    <a:cubicBezTo>
                      <a:pt x="4339" y="1235"/>
                      <a:pt x="3672" y="693"/>
                      <a:pt x="2942" y="317"/>
                    </a:cubicBezTo>
                    <a:cubicBezTo>
                      <a:pt x="2519" y="106"/>
                      <a:pt x="2051" y="1"/>
                      <a:pt x="1581"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0" name="Google Shape;850;p117"/>
              <p:cNvSpPr/>
              <p:nvPr/>
            </p:nvSpPr>
            <p:spPr>
              <a:xfrm>
                <a:off x="8622875" y="3683775"/>
                <a:ext cx="105875" cy="133000"/>
              </a:xfrm>
              <a:custGeom>
                <a:rect b="b" l="l" r="r" t="t"/>
                <a:pathLst>
                  <a:path extrusionOk="0" h="5320" w="4235">
                    <a:moveTo>
                      <a:pt x="3547" y="0"/>
                    </a:moveTo>
                    <a:cubicBezTo>
                      <a:pt x="3276" y="0"/>
                      <a:pt x="3004" y="105"/>
                      <a:pt x="2796" y="272"/>
                    </a:cubicBezTo>
                    <a:cubicBezTo>
                      <a:pt x="2358" y="564"/>
                      <a:pt x="2003" y="960"/>
                      <a:pt x="1711" y="1398"/>
                    </a:cubicBezTo>
                    <a:cubicBezTo>
                      <a:pt x="1315" y="2003"/>
                      <a:pt x="960" y="2649"/>
                      <a:pt x="689" y="3317"/>
                    </a:cubicBezTo>
                    <a:cubicBezTo>
                      <a:pt x="501" y="3817"/>
                      <a:pt x="1" y="4819"/>
                      <a:pt x="230" y="5319"/>
                    </a:cubicBezTo>
                    <a:cubicBezTo>
                      <a:pt x="668" y="5090"/>
                      <a:pt x="1127" y="4610"/>
                      <a:pt x="1544" y="4276"/>
                    </a:cubicBezTo>
                    <a:cubicBezTo>
                      <a:pt x="2587" y="3463"/>
                      <a:pt x="3463" y="2399"/>
                      <a:pt x="4047" y="1189"/>
                    </a:cubicBezTo>
                    <a:cubicBezTo>
                      <a:pt x="4193" y="960"/>
                      <a:pt x="4235" y="668"/>
                      <a:pt x="4172" y="418"/>
                    </a:cubicBezTo>
                    <a:cubicBezTo>
                      <a:pt x="4068" y="167"/>
                      <a:pt x="3818" y="0"/>
                      <a:pt x="354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1" name="Google Shape;851;p117"/>
              <p:cNvSpPr/>
              <p:nvPr/>
            </p:nvSpPr>
            <p:spPr>
              <a:xfrm>
                <a:off x="8541025" y="3854825"/>
                <a:ext cx="159575" cy="66875"/>
              </a:xfrm>
              <a:custGeom>
                <a:rect b="b" l="l" r="r" t="t"/>
                <a:pathLst>
                  <a:path extrusionOk="0" h="2675" w="6383">
                    <a:moveTo>
                      <a:pt x="1349" y="1"/>
                    </a:moveTo>
                    <a:cubicBezTo>
                      <a:pt x="1136" y="1"/>
                      <a:pt x="923" y="14"/>
                      <a:pt x="709" y="41"/>
                    </a:cubicBezTo>
                    <a:cubicBezTo>
                      <a:pt x="438" y="41"/>
                      <a:pt x="188" y="187"/>
                      <a:pt x="42" y="417"/>
                    </a:cubicBezTo>
                    <a:cubicBezTo>
                      <a:pt x="0" y="542"/>
                      <a:pt x="0" y="709"/>
                      <a:pt x="42" y="855"/>
                    </a:cubicBezTo>
                    <a:cubicBezTo>
                      <a:pt x="271" y="1835"/>
                      <a:pt x="1273" y="2461"/>
                      <a:pt x="2274" y="2607"/>
                    </a:cubicBezTo>
                    <a:cubicBezTo>
                      <a:pt x="2562" y="2656"/>
                      <a:pt x="2853" y="2674"/>
                      <a:pt x="3146" y="2674"/>
                    </a:cubicBezTo>
                    <a:cubicBezTo>
                      <a:pt x="3851" y="2674"/>
                      <a:pt x="4564" y="2568"/>
                      <a:pt x="5256" y="2523"/>
                    </a:cubicBezTo>
                    <a:cubicBezTo>
                      <a:pt x="5350" y="2518"/>
                      <a:pt x="5444" y="2516"/>
                      <a:pt x="5538" y="2516"/>
                    </a:cubicBezTo>
                    <a:cubicBezTo>
                      <a:pt x="5820" y="2516"/>
                      <a:pt x="6101" y="2539"/>
                      <a:pt x="6383" y="2586"/>
                    </a:cubicBezTo>
                    <a:cubicBezTo>
                      <a:pt x="5840" y="1835"/>
                      <a:pt x="4818" y="1189"/>
                      <a:pt x="4005" y="751"/>
                    </a:cubicBezTo>
                    <a:cubicBezTo>
                      <a:pt x="3190" y="258"/>
                      <a:pt x="2278" y="1"/>
                      <a:pt x="134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2" name="Google Shape;852;p117"/>
              <p:cNvSpPr/>
              <p:nvPr/>
            </p:nvSpPr>
            <p:spPr>
              <a:xfrm>
                <a:off x="8627575" y="3991325"/>
                <a:ext cx="166375" cy="63925"/>
              </a:xfrm>
              <a:custGeom>
                <a:rect b="b" l="l" r="r" t="t"/>
                <a:pathLst>
                  <a:path extrusionOk="0" h="2557" w="6655">
                    <a:moveTo>
                      <a:pt x="3066" y="1"/>
                    </a:moveTo>
                    <a:cubicBezTo>
                      <a:pt x="2155" y="1"/>
                      <a:pt x="1255" y="225"/>
                      <a:pt x="459" y="672"/>
                    </a:cubicBezTo>
                    <a:cubicBezTo>
                      <a:pt x="230" y="797"/>
                      <a:pt x="42" y="1026"/>
                      <a:pt x="1" y="1277"/>
                    </a:cubicBezTo>
                    <a:cubicBezTo>
                      <a:pt x="1" y="1444"/>
                      <a:pt x="63" y="1569"/>
                      <a:pt x="167" y="1694"/>
                    </a:cubicBezTo>
                    <a:cubicBezTo>
                      <a:pt x="601" y="2297"/>
                      <a:pt x="1355" y="2556"/>
                      <a:pt x="2116" y="2556"/>
                    </a:cubicBezTo>
                    <a:cubicBezTo>
                      <a:pt x="2381" y="2556"/>
                      <a:pt x="2647" y="2525"/>
                      <a:pt x="2900" y="2466"/>
                    </a:cubicBezTo>
                    <a:cubicBezTo>
                      <a:pt x="3859" y="2215"/>
                      <a:pt x="4714" y="1652"/>
                      <a:pt x="5611" y="1193"/>
                    </a:cubicBezTo>
                    <a:cubicBezTo>
                      <a:pt x="5945" y="1047"/>
                      <a:pt x="6300" y="922"/>
                      <a:pt x="6654" y="839"/>
                    </a:cubicBezTo>
                    <a:cubicBezTo>
                      <a:pt x="5882" y="359"/>
                      <a:pt x="4673" y="150"/>
                      <a:pt x="3776" y="46"/>
                    </a:cubicBezTo>
                    <a:cubicBezTo>
                      <a:pt x="3540" y="16"/>
                      <a:pt x="3303" y="1"/>
                      <a:pt x="3066"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3" name="Google Shape;853;p117"/>
              <p:cNvSpPr/>
              <p:nvPr/>
            </p:nvSpPr>
            <p:spPr>
              <a:xfrm>
                <a:off x="8566050" y="3596425"/>
                <a:ext cx="456275" cy="701100"/>
              </a:xfrm>
              <a:custGeom>
                <a:rect b="b" l="l" r="r" t="t"/>
                <a:pathLst>
                  <a:path extrusionOk="0" h="28044" w="18251">
                    <a:moveTo>
                      <a:pt x="2065" y="0"/>
                    </a:moveTo>
                    <a:cubicBezTo>
                      <a:pt x="1977" y="0"/>
                      <a:pt x="1890" y="48"/>
                      <a:pt x="1857" y="157"/>
                    </a:cubicBezTo>
                    <a:cubicBezTo>
                      <a:pt x="0" y="5413"/>
                      <a:pt x="2941" y="11212"/>
                      <a:pt x="6675" y="14820"/>
                    </a:cubicBezTo>
                    <a:cubicBezTo>
                      <a:pt x="8802" y="16885"/>
                      <a:pt x="11264" y="18554"/>
                      <a:pt x="13287" y="20744"/>
                    </a:cubicBezTo>
                    <a:cubicBezTo>
                      <a:pt x="14434" y="21995"/>
                      <a:pt x="15414" y="23413"/>
                      <a:pt x="16228" y="24915"/>
                    </a:cubicBezTo>
                    <a:cubicBezTo>
                      <a:pt x="16812" y="25937"/>
                      <a:pt x="17333" y="27001"/>
                      <a:pt x="17896" y="28044"/>
                    </a:cubicBezTo>
                    <a:lnTo>
                      <a:pt x="18251" y="28044"/>
                    </a:lnTo>
                    <a:cubicBezTo>
                      <a:pt x="17792" y="26959"/>
                      <a:pt x="17271" y="25916"/>
                      <a:pt x="16687" y="24873"/>
                    </a:cubicBezTo>
                    <a:cubicBezTo>
                      <a:pt x="16082" y="23747"/>
                      <a:pt x="15372" y="22683"/>
                      <a:pt x="14601" y="21661"/>
                    </a:cubicBezTo>
                    <a:cubicBezTo>
                      <a:pt x="12932" y="19513"/>
                      <a:pt x="10784" y="17865"/>
                      <a:pt x="8719" y="16134"/>
                    </a:cubicBezTo>
                    <a:cubicBezTo>
                      <a:pt x="4047" y="12129"/>
                      <a:pt x="626" y="6623"/>
                      <a:pt x="2274" y="282"/>
                    </a:cubicBezTo>
                    <a:cubicBezTo>
                      <a:pt x="2324" y="108"/>
                      <a:pt x="2194" y="0"/>
                      <a:pt x="2065"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4" name="Google Shape;854;p117"/>
              <p:cNvSpPr/>
              <p:nvPr/>
            </p:nvSpPr>
            <p:spPr>
              <a:xfrm>
                <a:off x="8799125" y="2433975"/>
                <a:ext cx="322275" cy="1865125"/>
              </a:xfrm>
              <a:custGeom>
                <a:rect b="b" l="l" r="r" t="t"/>
                <a:pathLst>
                  <a:path extrusionOk="0" h="74605" w="12891">
                    <a:moveTo>
                      <a:pt x="816" y="1"/>
                    </a:moveTo>
                    <a:cubicBezTo>
                      <a:pt x="751" y="1"/>
                      <a:pt x="687" y="39"/>
                      <a:pt x="668" y="122"/>
                    </a:cubicBezTo>
                    <a:cubicBezTo>
                      <a:pt x="105" y="2458"/>
                      <a:pt x="126" y="4982"/>
                      <a:pt x="63" y="7401"/>
                    </a:cubicBezTo>
                    <a:cubicBezTo>
                      <a:pt x="1" y="9821"/>
                      <a:pt x="22" y="12240"/>
                      <a:pt x="188" y="14660"/>
                    </a:cubicBezTo>
                    <a:cubicBezTo>
                      <a:pt x="522" y="19520"/>
                      <a:pt x="1273" y="24338"/>
                      <a:pt x="2441" y="29072"/>
                    </a:cubicBezTo>
                    <a:cubicBezTo>
                      <a:pt x="3609" y="33890"/>
                      <a:pt x="5215" y="38583"/>
                      <a:pt x="7238" y="43089"/>
                    </a:cubicBezTo>
                    <a:cubicBezTo>
                      <a:pt x="8302" y="45508"/>
                      <a:pt x="9533" y="47844"/>
                      <a:pt x="10450" y="50326"/>
                    </a:cubicBezTo>
                    <a:cubicBezTo>
                      <a:pt x="11368" y="52829"/>
                      <a:pt x="11910" y="55457"/>
                      <a:pt x="12077" y="58127"/>
                    </a:cubicBezTo>
                    <a:cubicBezTo>
                      <a:pt x="12349" y="62486"/>
                      <a:pt x="11952" y="66887"/>
                      <a:pt x="11514" y="71246"/>
                    </a:cubicBezTo>
                    <a:cubicBezTo>
                      <a:pt x="11410" y="72373"/>
                      <a:pt x="11306" y="73478"/>
                      <a:pt x="11201" y="74604"/>
                    </a:cubicBezTo>
                    <a:lnTo>
                      <a:pt x="11785" y="74604"/>
                    </a:lnTo>
                    <a:cubicBezTo>
                      <a:pt x="11910" y="73478"/>
                      <a:pt x="12036" y="72352"/>
                      <a:pt x="12161" y="71225"/>
                    </a:cubicBezTo>
                    <a:cubicBezTo>
                      <a:pt x="12536" y="67575"/>
                      <a:pt x="12891" y="63884"/>
                      <a:pt x="12828" y="60213"/>
                    </a:cubicBezTo>
                    <a:cubicBezTo>
                      <a:pt x="12766" y="55228"/>
                      <a:pt x="11556" y="50764"/>
                      <a:pt x="9470" y="46259"/>
                    </a:cubicBezTo>
                    <a:cubicBezTo>
                      <a:pt x="5132" y="36894"/>
                      <a:pt x="2066" y="27237"/>
                      <a:pt x="1085" y="16912"/>
                    </a:cubicBezTo>
                    <a:cubicBezTo>
                      <a:pt x="814" y="14222"/>
                      <a:pt x="668" y="11490"/>
                      <a:pt x="668" y="8778"/>
                    </a:cubicBezTo>
                    <a:cubicBezTo>
                      <a:pt x="668" y="5900"/>
                      <a:pt x="1065" y="3042"/>
                      <a:pt x="981" y="164"/>
                    </a:cubicBezTo>
                    <a:cubicBezTo>
                      <a:pt x="981" y="60"/>
                      <a:pt x="898" y="1"/>
                      <a:pt x="816" y="1"/>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5" name="Google Shape;855;p117"/>
              <p:cNvSpPr/>
              <p:nvPr/>
            </p:nvSpPr>
            <p:spPr>
              <a:xfrm>
                <a:off x="8745425" y="2272600"/>
                <a:ext cx="121000" cy="407950"/>
              </a:xfrm>
              <a:custGeom>
                <a:rect b="b" l="l" r="r" t="t"/>
                <a:pathLst>
                  <a:path extrusionOk="0" h="16318" w="4840">
                    <a:moveTo>
                      <a:pt x="2636" y="0"/>
                    </a:moveTo>
                    <a:cubicBezTo>
                      <a:pt x="1929" y="0"/>
                      <a:pt x="1246" y="817"/>
                      <a:pt x="939" y="1551"/>
                    </a:cubicBezTo>
                    <a:cubicBezTo>
                      <a:pt x="105" y="3657"/>
                      <a:pt x="0" y="5951"/>
                      <a:pt x="292" y="8183"/>
                    </a:cubicBezTo>
                    <a:cubicBezTo>
                      <a:pt x="564" y="10248"/>
                      <a:pt x="1002" y="12897"/>
                      <a:pt x="1898" y="14774"/>
                    </a:cubicBezTo>
                    <a:cubicBezTo>
                      <a:pt x="2149" y="15296"/>
                      <a:pt x="2378" y="15838"/>
                      <a:pt x="2670" y="16318"/>
                    </a:cubicBezTo>
                    <a:cubicBezTo>
                      <a:pt x="3150" y="15421"/>
                      <a:pt x="3317" y="14274"/>
                      <a:pt x="3588" y="13293"/>
                    </a:cubicBezTo>
                    <a:cubicBezTo>
                      <a:pt x="3963" y="11938"/>
                      <a:pt x="4255" y="10582"/>
                      <a:pt x="4464" y="9184"/>
                    </a:cubicBezTo>
                    <a:cubicBezTo>
                      <a:pt x="4839" y="6473"/>
                      <a:pt x="4756" y="3657"/>
                      <a:pt x="3776" y="1092"/>
                    </a:cubicBezTo>
                    <a:cubicBezTo>
                      <a:pt x="3671" y="695"/>
                      <a:pt x="3421" y="362"/>
                      <a:pt x="3108" y="132"/>
                    </a:cubicBezTo>
                    <a:cubicBezTo>
                      <a:pt x="2952" y="41"/>
                      <a:pt x="2794" y="0"/>
                      <a:pt x="2636"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6" name="Google Shape;856;p117"/>
              <p:cNvSpPr/>
              <p:nvPr/>
            </p:nvSpPr>
            <p:spPr>
              <a:xfrm>
                <a:off x="9113550" y="2722675"/>
                <a:ext cx="188800" cy="262925"/>
              </a:xfrm>
              <a:custGeom>
                <a:rect b="b" l="l" r="r" t="t"/>
                <a:pathLst>
                  <a:path extrusionOk="0" h="10517" w="7552">
                    <a:moveTo>
                      <a:pt x="1351" y="1"/>
                    </a:moveTo>
                    <a:cubicBezTo>
                      <a:pt x="1318" y="1"/>
                      <a:pt x="1285" y="2"/>
                      <a:pt x="1252" y="4"/>
                    </a:cubicBezTo>
                    <a:cubicBezTo>
                      <a:pt x="335" y="150"/>
                      <a:pt x="1" y="1276"/>
                      <a:pt x="84" y="2048"/>
                    </a:cubicBezTo>
                    <a:cubicBezTo>
                      <a:pt x="272" y="3821"/>
                      <a:pt x="1127" y="5323"/>
                      <a:pt x="2254" y="6595"/>
                    </a:cubicBezTo>
                    <a:cubicBezTo>
                      <a:pt x="3338" y="7784"/>
                      <a:pt x="4777" y="9223"/>
                      <a:pt x="6279" y="9953"/>
                    </a:cubicBezTo>
                    <a:cubicBezTo>
                      <a:pt x="6696" y="10141"/>
                      <a:pt x="7093" y="10370"/>
                      <a:pt x="7531" y="10516"/>
                    </a:cubicBezTo>
                    <a:cubicBezTo>
                      <a:pt x="7551" y="9682"/>
                      <a:pt x="7218" y="8889"/>
                      <a:pt x="7030" y="8118"/>
                    </a:cubicBezTo>
                    <a:cubicBezTo>
                      <a:pt x="6801" y="7075"/>
                      <a:pt x="6467" y="6053"/>
                      <a:pt x="6071" y="5052"/>
                    </a:cubicBezTo>
                    <a:cubicBezTo>
                      <a:pt x="5257" y="3133"/>
                      <a:pt x="4026" y="1402"/>
                      <a:pt x="2170" y="275"/>
                    </a:cubicBezTo>
                    <a:cubicBezTo>
                      <a:pt x="1926" y="87"/>
                      <a:pt x="1648" y="1"/>
                      <a:pt x="1351"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7" name="Google Shape;857;p117"/>
              <p:cNvSpPr/>
              <p:nvPr/>
            </p:nvSpPr>
            <p:spPr>
              <a:xfrm>
                <a:off x="8597850" y="3434275"/>
                <a:ext cx="73025" cy="184875"/>
              </a:xfrm>
              <a:custGeom>
                <a:rect b="b" l="l" r="r" t="t"/>
                <a:pathLst>
                  <a:path extrusionOk="0" h="7395" w="2921">
                    <a:moveTo>
                      <a:pt x="1636" y="0"/>
                    </a:moveTo>
                    <a:cubicBezTo>
                      <a:pt x="1572" y="0"/>
                      <a:pt x="1506" y="10"/>
                      <a:pt x="1440" y="31"/>
                    </a:cubicBezTo>
                    <a:cubicBezTo>
                      <a:pt x="1252" y="94"/>
                      <a:pt x="1085" y="240"/>
                      <a:pt x="981" y="407"/>
                    </a:cubicBezTo>
                    <a:cubicBezTo>
                      <a:pt x="314" y="1491"/>
                      <a:pt x="1" y="2764"/>
                      <a:pt x="84" y="4036"/>
                    </a:cubicBezTo>
                    <a:cubicBezTo>
                      <a:pt x="126" y="4683"/>
                      <a:pt x="209" y="5329"/>
                      <a:pt x="355" y="5955"/>
                    </a:cubicBezTo>
                    <a:cubicBezTo>
                      <a:pt x="439" y="6414"/>
                      <a:pt x="460" y="6956"/>
                      <a:pt x="689" y="7394"/>
                    </a:cubicBezTo>
                    <a:cubicBezTo>
                      <a:pt x="877" y="7206"/>
                      <a:pt x="1064" y="6977"/>
                      <a:pt x="1231" y="6768"/>
                    </a:cubicBezTo>
                    <a:cubicBezTo>
                      <a:pt x="1878" y="5976"/>
                      <a:pt x="2295" y="4808"/>
                      <a:pt x="2566" y="3890"/>
                    </a:cubicBezTo>
                    <a:cubicBezTo>
                      <a:pt x="2900" y="2910"/>
                      <a:pt x="2921" y="1846"/>
                      <a:pt x="2608" y="845"/>
                    </a:cubicBezTo>
                    <a:cubicBezTo>
                      <a:pt x="2462" y="462"/>
                      <a:pt x="2078" y="0"/>
                      <a:pt x="1636"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858" name="Google Shape;858;p117"/>
          <p:cNvSpPr txBox="1"/>
          <p:nvPr>
            <p:ph type="title"/>
          </p:nvPr>
        </p:nvSpPr>
        <p:spPr>
          <a:xfrm>
            <a:off x="960000" y="702167"/>
            <a:ext cx="10272000" cy="546000"/>
          </a:xfrm>
          <a:prstGeom prst="rect">
            <a:avLst/>
          </a:prstGeom>
        </p:spPr>
        <p:txBody>
          <a:bodyPr anchorCtr="0" anchor="ctr" bIns="0" lIns="0" spcFirstLastPara="1" rIns="0" wrap="square" tIns="0">
            <a:noAutofit/>
          </a:bodyPr>
          <a:lstStyle>
            <a:lvl1pPr lvl="0" algn="ctr">
              <a:spcBef>
                <a:spcPts val="0"/>
              </a:spcBef>
              <a:spcAft>
                <a:spcPts val="0"/>
              </a:spcAft>
              <a:buSzPts val="4800"/>
              <a:buNone/>
              <a:defRPr>
                <a:solidFill>
                  <a:schemeClr val="dk2"/>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59" name="Shape 859"/>
        <p:cNvGrpSpPr/>
        <p:nvPr/>
      </p:nvGrpSpPr>
      <p:grpSpPr>
        <a:xfrm>
          <a:off x="0" y="0"/>
          <a:ext cx="0" cy="0"/>
          <a:chOff x="0" y="0"/>
          <a:chExt cx="0" cy="0"/>
        </a:xfrm>
      </p:grpSpPr>
      <p:sp>
        <p:nvSpPr>
          <p:cNvPr id="860" name="Google Shape;860;p118"/>
          <p:cNvSpPr txBox="1"/>
          <p:nvPr>
            <p:ph type="title"/>
          </p:nvPr>
        </p:nvSpPr>
        <p:spPr>
          <a:xfrm>
            <a:off x="653667" y="600200"/>
            <a:ext cx="8490300" cy="5454300"/>
          </a:xfrm>
          <a:prstGeom prst="rect">
            <a:avLst/>
          </a:prstGeom>
        </p:spPr>
        <p:txBody>
          <a:bodyPr anchorCtr="0" anchor="ctr" bIns="0" lIns="0" spcFirstLastPara="1" rIns="0" wrap="square" tIns="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861" name="Google Shape;861;p118"/>
          <p:cNvSpPr txBox="1"/>
          <p:nvPr>
            <p:ph idx="12" type="sldNum"/>
          </p:nvPr>
        </p:nvSpPr>
        <p:spPr>
          <a:xfrm>
            <a:off x="11296610" y="6217622"/>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0">
  <p:cSld name="CUSTOM_1_1_1_1_1_1_1_1_1_1_1_1">
    <p:spTree>
      <p:nvGrpSpPr>
        <p:cNvPr id="862" name="Shape 862"/>
        <p:cNvGrpSpPr/>
        <p:nvPr/>
      </p:nvGrpSpPr>
      <p:grpSpPr>
        <a:xfrm>
          <a:off x="0" y="0"/>
          <a:ext cx="0" cy="0"/>
          <a:chOff x="0" y="0"/>
          <a:chExt cx="0" cy="0"/>
        </a:xfrm>
      </p:grpSpPr>
      <p:sp>
        <p:nvSpPr>
          <p:cNvPr id="863" name="Google Shape;863;p119"/>
          <p:cNvSpPr/>
          <p:nvPr/>
        </p:nvSpPr>
        <p:spPr>
          <a:xfrm>
            <a:off x="-267" y="6144668"/>
            <a:ext cx="12191852" cy="758683"/>
          </a:xfrm>
          <a:custGeom>
            <a:rect b="b" l="l" r="r" t="t"/>
            <a:pathLst>
              <a:path extrusionOk="0" h="27210" w="212763">
                <a:moveTo>
                  <a:pt x="1" y="1"/>
                </a:moveTo>
                <a:lnTo>
                  <a:pt x="1" y="27210"/>
                </a:lnTo>
                <a:lnTo>
                  <a:pt x="212763" y="27210"/>
                </a:lnTo>
                <a:lnTo>
                  <a:pt x="212763" y="1"/>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4" name="Google Shape;864;p119"/>
          <p:cNvSpPr/>
          <p:nvPr/>
        </p:nvSpPr>
        <p:spPr>
          <a:xfrm flipH="1">
            <a:off x="-38383" y="6482533"/>
            <a:ext cx="12230100" cy="4209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5" name="Google Shape;865;p119"/>
          <p:cNvSpPr/>
          <p:nvPr/>
        </p:nvSpPr>
        <p:spPr>
          <a:xfrm>
            <a:off x="-233" y="0"/>
            <a:ext cx="12191795" cy="593361"/>
          </a:xfrm>
          <a:custGeom>
            <a:rect b="b" l="l" r="r" t="t"/>
            <a:pathLst>
              <a:path extrusionOk="0" h="36098" w="212762">
                <a:moveTo>
                  <a:pt x="0" y="0"/>
                </a:moveTo>
                <a:lnTo>
                  <a:pt x="0" y="5701"/>
                </a:lnTo>
                <a:lnTo>
                  <a:pt x="212762" y="36098"/>
                </a:lnTo>
                <a:lnTo>
                  <a:pt x="212762"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solidFill>
                  <a:schemeClr val="dk1"/>
                </a:solidFill>
              </a:rPr>
              <a:t> </a:t>
            </a:r>
            <a:endParaRPr sz="1900">
              <a:solidFill>
                <a:schemeClr val="dk1"/>
              </a:solidFill>
            </a:endParaRPr>
          </a:p>
        </p:txBody>
      </p:sp>
      <p:grpSp>
        <p:nvGrpSpPr>
          <p:cNvPr id="866" name="Google Shape;866;p119"/>
          <p:cNvGrpSpPr/>
          <p:nvPr/>
        </p:nvGrpSpPr>
        <p:grpSpPr>
          <a:xfrm>
            <a:off x="3915392" y="-439504"/>
            <a:ext cx="3912310" cy="944405"/>
            <a:chOff x="2375925" y="3297600"/>
            <a:chExt cx="735950" cy="177650"/>
          </a:xfrm>
        </p:grpSpPr>
        <p:sp>
          <p:nvSpPr>
            <p:cNvPr id="867" name="Google Shape;867;p119"/>
            <p:cNvSpPr/>
            <p:nvPr/>
          </p:nvSpPr>
          <p:spPr>
            <a:xfrm>
              <a:off x="2395075" y="3301550"/>
              <a:ext cx="112600" cy="138050"/>
            </a:xfrm>
            <a:custGeom>
              <a:rect b="b" l="l" r="r" t="t"/>
              <a:pathLst>
                <a:path extrusionOk="0" h="5522" w="4504">
                  <a:moveTo>
                    <a:pt x="80" y="1"/>
                  </a:moveTo>
                  <a:lnTo>
                    <a:pt x="0" y="67"/>
                  </a:lnTo>
                  <a:lnTo>
                    <a:pt x="4425" y="5521"/>
                  </a:lnTo>
                  <a:lnTo>
                    <a:pt x="4504" y="5455"/>
                  </a:lnTo>
                  <a:lnTo>
                    <a:pt x="80"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8" name="Google Shape;868;p119"/>
            <p:cNvSpPr/>
            <p:nvPr/>
          </p:nvSpPr>
          <p:spPr>
            <a:xfrm>
              <a:off x="2375925" y="3297600"/>
              <a:ext cx="39975" cy="6625"/>
            </a:xfrm>
            <a:custGeom>
              <a:rect b="b" l="l" r="r" t="t"/>
              <a:pathLst>
                <a:path extrusionOk="0" h="265" w="1599">
                  <a:moveTo>
                    <a:pt x="0" y="0"/>
                  </a:moveTo>
                  <a:lnTo>
                    <a:pt x="344" y="251"/>
                  </a:lnTo>
                  <a:lnTo>
                    <a:pt x="1347" y="264"/>
                  </a:lnTo>
                  <a:lnTo>
                    <a:pt x="1598"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9" name="Google Shape;869;p119"/>
            <p:cNvSpPr/>
            <p:nvPr/>
          </p:nvSpPr>
          <p:spPr>
            <a:xfrm>
              <a:off x="2980125" y="3301550"/>
              <a:ext cx="112600" cy="138050"/>
            </a:xfrm>
            <a:custGeom>
              <a:rect b="b" l="l" r="r" t="t"/>
              <a:pathLst>
                <a:path extrusionOk="0" h="5522" w="4504">
                  <a:moveTo>
                    <a:pt x="4425" y="1"/>
                  </a:moveTo>
                  <a:lnTo>
                    <a:pt x="0" y="5455"/>
                  </a:lnTo>
                  <a:lnTo>
                    <a:pt x="80" y="5521"/>
                  </a:lnTo>
                  <a:lnTo>
                    <a:pt x="4504" y="67"/>
                  </a:lnTo>
                  <a:lnTo>
                    <a:pt x="4425"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0" name="Google Shape;870;p119"/>
            <p:cNvSpPr/>
            <p:nvPr/>
          </p:nvSpPr>
          <p:spPr>
            <a:xfrm>
              <a:off x="3071900" y="3297600"/>
              <a:ext cx="39975" cy="6625"/>
            </a:xfrm>
            <a:custGeom>
              <a:rect b="b" l="l" r="r" t="t"/>
              <a:pathLst>
                <a:path extrusionOk="0" h="265" w="1599">
                  <a:moveTo>
                    <a:pt x="1" y="0"/>
                  </a:moveTo>
                  <a:lnTo>
                    <a:pt x="265" y="264"/>
                  </a:lnTo>
                  <a:lnTo>
                    <a:pt x="1255" y="251"/>
                  </a:lnTo>
                  <a:lnTo>
                    <a:pt x="159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1" name="Google Shape;871;p119"/>
            <p:cNvSpPr/>
            <p:nvPr/>
          </p:nvSpPr>
          <p:spPr>
            <a:xfrm>
              <a:off x="2446900" y="3428675"/>
              <a:ext cx="594000" cy="35675"/>
            </a:xfrm>
            <a:custGeom>
              <a:rect b="b" l="l" r="r" t="t"/>
              <a:pathLst>
                <a:path extrusionOk="0" h="1427" w="23760">
                  <a:moveTo>
                    <a:pt x="1" y="0"/>
                  </a:moveTo>
                  <a:lnTo>
                    <a:pt x="1" y="1427"/>
                  </a:lnTo>
                  <a:lnTo>
                    <a:pt x="23759" y="1427"/>
                  </a:lnTo>
                  <a:lnTo>
                    <a:pt x="2375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2" name="Google Shape;872;p119"/>
            <p:cNvSpPr/>
            <p:nvPr/>
          </p:nvSpPr>
          <p:spPr>
            <a:xfrm>
              <a:off x="2446900" y="3464325"/>
              <a:ext cx="594000" cy="10925"/>
            </a:xfrm>
            <a:custGeom>
              <a:rect b="b" l="l" r="r" t="t"/>
              <a:pathLst>
                <a:path extrusionOk="0" h="437" w="23760">
                  <a:moveTo>
                    <a:pt x="1" y="1"/>
                  </a:moveTo>
                  <a:lnTo>
                    <a:pt x="1255" y="436"/>
                  </a:lnTo>
                  <a:lnTo>
                    <a:pt x="23284" y="436"/>
                  </a:lnTo>
                  <a:lnTo>
                    <a:pt x="23759"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73" name="Google Shape;873;p119"/>
          <p:cNvSpPr txBox="1"/>
          <p:nvPr>
            <p:ph type="title"/>
          </p:nvPr>
        </p:nvSpPr>
        <p:spPr>
          <a:xfrm>
            <a:off x="960000" y="702167"/>
            <a:ext cx="10272000" cy="546000"/>
          </a:xfrm>
          <a:prstGeom prst="rect">
            <a:avLst/>
          </a:prstGeom>
        </p:spPr>
        <p:txBody>
          <a:bodyPr anchorCtr="0" anchor="ctr" bIns="0" lIns="0" spcFirstLastPara="1" rIns="0" wrap="square" tIns="0">
            <a:noAutofit/>
          </a:bodyPr>
          <a:lstStyle>
            <a:lvl1pPr lvl="0" algn="ctr">
              <a:spcBef>
                <a:spcPts val="0"/>
              </a:spcBef>
              <a:spcAft>
                <a:spcPts val="0"/>
              </a:spcAft>
              <a:buSzPts val="4800"/>
              <a:buNone/>
              <a:defRPr>
                <a:solidFill>
                  <a:schemeClr val="dk2"/>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grpSp>
        <p:nvGrpSpPr>
          <p:cNvPr id="874" name="Google Shape;874;p119"/>
          <p:cNvGrpSpPr/>
          <p:nvPr/>
        </p:nvGrpSpPr>
        <p:grpSpPr>
          <a:xfrm>
            <a:off x="-658867" y="5265147"/>
            <a:ext cx="2204678" cy="1613126"/>
            <a:chOff x="2013050" y="3587975"/>
            <a:chExt cx="1653550" cy="1209875"/>
          </a:xfrm>
        </p:grpSpPr>
        <p:sp>
          <p:nvSpPr>
            <p:cNvPr id="875" name="Google Shape;875;p119"/>
            <p:cNvSpPr/>
            <p:nvPr/>
          </p:nvSpPr>
          <p:spPr>
            <a:xfrm>
              <a:off x="2697450" y="4613225"/>
              <a:ext cx="816500" cy="184625"/>
            </a:xfrm>
            <a:custGeom>
              <a:rect b="b" l="l" r="r" t="t"/>
              <a:pathLst>
                <a:path extrusionOk="0" h="7385" w="32660">
                  <a:moveTo>
                    <a:pt x="16330" y="1"/>
                  </a:moveTo>
                  <a:cubicBezTo>
                    <a:pt x="7328" y="1"/>
                    <a:pt x="1" y="1648"/>
                    <a:pt x="1" y="3693"/>
                  </a:cubicBezTo>
                  <a:cubicBezTo>
                    <a:pt x="1" y="5738"/>
                    <a:pt x="7328" y="7385"/>
                    <a:pt x="16330" y="7385"/>
                  </a:cubicBezTo>
                  <a:cubicBezTo>
                    <a:pt x="25361" y="7385"/>
                    <a:pt x="32660" y="5738"/>
                    <a:pt x="32660" y="3693"/>
                  </a:cubicBezTo>
                  <a:cubicBezTo>
                    <a:pt x="32660" y="1648"/>
                    <a:pt x="25361" y="1"/>
                    <a:pt x="16330"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6" name="Google Shape;876;p119"/>
            <p:cNvSpPr/>
            <p:nvPr/>
          </p:nvSpPr>
          <p:spPr>
            <a:xfrm>
              <a:off x="2757100" y="4585400"/>
              <a:ext cx="711425" cy="148550"/>
            </a:xfrm>
            <a:custGeom>
              <a:rect b="b" l="l" r="r" t="t"/>
              <a:pathLst>
                <a:path extrusionOk="0" h="5942" w="28457">
                  <a:moveTo>
                    <a:pt x="28009" y="1"/>
                  </a:moveTo>
                  <a:cubicBezTo>
                    <a:pt x="27988" y="1"/>
                    <a:pt x="27967" y="3"/>
                    <a:pt x="27945" y="6"/>
                  </a:cubicBezTo>
                  <a:cubicBezTo>
                    <a:pt x="27888" y="6"/>
                    <a:pt x="27831" y="6"/>
                    <a:pt x="27775" y="35"/>
                  </a:cubicBezTo>
                  <a:cubicBezTo>
                    <a:pt x="26639" y="234"/>
                    <a:pt x="25503" y="432"/>
                    <a:pt x="24367" y="688"/>
                  </a:cubicBezTo>
                  <a:cubicBezTo>
                    <a:pt x="23202" y="915"/>
                    <a:pt x="22066" y="1086"/>
                    <a:pt x="20902" y="1171"/>
                  </a:cubicBezTo>
                  <a:cubicBezTo>
                    <a:pt x="19510" y="1313"/>
                    <a:pt x="18091" y="1455"/>
                    <a:pt x="16699" y="1568"/>
                  </a:cubicBezTo>
                  <a:cubicBezTo>
                    <a:pt x="15620" y="1654"/>
                    <a:pt x="14541" y="1767"/>
                    <a:pt x="13461" y="1796"/>
                  </a:cubicBezTo>
                  <a:cubicBezTo>
                    <a:pt x="12879" y="1823"/>
                    <a:pt x="12293" y="1836"/>
                    <a:pt x="11707" y="1836"/>
                  </a:cubicBezTo>
                  <a:cubicBezTo>
                    <a:pt x="10463" y="1836"/>
                    <a:pt x="9215" y="1778"/>
                    <a:pt x="7980" y="1682"/>
                  </a:cubicBezTo>
                  <a:cubicBezTo>
                    <a:pt x="6759" y="1568"/>
                    <a:pt x="5510" y="1540"/>
                    <a:pt x="4260" y="1341"/>
                  </a:cubicBezTo>
                  <a:cubicBezTo>
                    <a:pt x="3493" y="1228"/>
                    <a:pt x="2783" y="1057"/>
                    <a:pt x="2017" y="887"/>
                  </a:cubicBezTo>
                  <a:cubicBezTo>
                    <a:pt x="1562" y="830"/>
                    <a:pt x="1136" y="660"/>
                    <a:pt x="767" y="432"/>
                  </a:cubicBezTo>
                  <a:cubicBezTo>
                    <a:pt x="720" y="393"/>
                    <a:pt x="655" y="376"/>
                    <a:pt x="584" y="376"/>
                  </a:cubicBezTo>
                  <a:cubicBezTo>
                    <a:pt x="396" y="376"/>
                    <a:pt x="160" y="495"/>
                    <a:pt x="57" y="660"/>
                  </a:cubicBezTo>
                  <a:cubicBezTo>
                    <a:pt x="0" y="745"/>
                    <a:pt x="0" y="858"/>
                    <a:pt x="86" y="944"/>
                  </a:cubicBezTo>
                  <a:cubicBezTo>
                    <a:pt x="256" y="1142"/>
                    <a:pt x="512" y="1228"/>
                    <a:pt x="654" y="1455"/>
                  </a:cubicBezTo>
                  <a:cubicBezTo>
                    <a:pt x="1108" y="2051"/>
                    <a:pt x="1676" y="2562"/>
                    <a:pt x="2329" y="2931"/>
                  </a:cubicBezTo>
                  <a:cubicBezTo>
                    <a:pt x="3493" y="3727"/>
                    <a:pt x="4800" y="4351"/>
                    <a:pt x="6191" y="4749"/>
                  </a:cubicBezTo>
                  <a:cubicBezTo>
                    <a:pt x="7583" y="5175"/>
                    <a:pt x="9003" y="5487"/>
                    <a:pt x="10451" y="5686"/>
                  </a:cubicBezTo>
                  <a:cubicBezTo>
                    <a:pt x="11843" y="5857"/>
                    <a:pt x="13291" y="5942"/>
                    <a:pt x="14711" y="5942"/>
                  </a:cubicBezTo>
                  <a:cubicBezTo>
                    <a:pt x="16216" y="5913"/>
                    <a:pt x="17721" y="5771"/>
                    <a:pt x="19226" y="5487"/>
                  </a:cubicBezTo>
                  <a:cubicBezTo>
                    <a:pt x="21158" y="5175"/>
                    <a:pt x="23032" y="4550"/>
                    <a:pt x="24793" y="3698"/>
                  </a:cubicBezTo>
                  <a:cubicBezTo>
                    <a:pt x="25815" y="3187"/>
                    <a:pt x="26752" y="2534"/>
                    <a:pt x="27576" y="1739"/>
                  </a:cubicBezTo>
                  <a:cubicBezTo>
                    <a:pt x="27860" y="1426"/>
                    <a:pt x="28115" y="1086"/>
                    <a:pt x="28343" y="716"/>
                  </a:cubicBezTo>
                  <a:cubicBezTo>
                    <a:pt x="28456" y="574"/>
                    <a:pt x="28456" y="347"/>
                    <a:pt x="28343" y="205"/>
                  </a:cubicBezTo>
                  <a:cubicBezTo>
                    <a:pt x="28268" y="82"/>
                    <a:pt x="28151" y="1"/>
                    <a:pt x="28009"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7" name="Google Shape;877;p119"/>
            <p:cNvSpPr/>
            <p:nvPr/>
          </p:nvSpPr>
          <p:spPr>
            <a:xfrm>
              <a:off x="2739350" y="4494675"/>
              <a:ext cx="746200" cy="169000"/>
            </a:xfrm>
            <a:custGeom>
              <a:rect b="b" l="l" r="r" t="t"/>
              <a:pathLst>
                <a:path extrusionOk="0" h="6760" w="29848">
                  <a:moveTo>
                    <a:pt x="14597" y="0"/>
                  </a:moveTo>
                  <a:cubicBezTo>
                    <a:pt x="14001" y="0"/>
                    <a:pt x="13376" y="29"/>
                    <a:pt x="12752" y="29"/>
                  </a:cubicBezTo>
                  <a:cubicBezTo>
                    <a:pt x="11814" y="57"/>
                    <a:pt x="10877" y="57"/>
                    <a:pt x="9912" y="171"/>
                  </a:cubicBezTo>
                  <a:cubicBezTo>
                    <a:pt x="9372" y="171"/>
                    <a:pt x="8861" y="228"/>
                    <a:pt x="8321" y="313"/>
                  </a:cubicBezTo>
                  <a:cubicBezTo>
                    <a:pt x="7810" y="455"/>
                    <a:pt x="7271" y="398"/>
                    <a:pt x="6759" y="512"/>
                  </a:cubicBezTo>
                  <a:cubicBezTo>
                    <a:pt x="5851" y="682"/>
                    <a:pt x="4913" y="824"/>
                    <a:pt x="4005" y="1023"/>
                  </a:cubicBezTo>
                  <a:cubicBezTo>
                    <a:pt x="3096" y="1221"/>
                    <a:pt x="2216" y="1534"/>
                    <a:pt x="1392" y="1903"/>
                  </a:cubicBezTo>
                  <a:cubicBezTo>
                    <a:pt x="966" y="2073"/>
                    <a:pt x="597" y="2357"/>
                    <a:pt x="313" y="2727"/>
                  </a:cubicBezTo>
                  <a:cubicBezTo>
                    <a:pt x="0" y="3124"/>
                    <a:pt x="29" y="3721"/>
                    <a:pt x="398" y="4090"/>
                  </a:cubicBezTo>
                  <a:cubicBezTo>
                    <a:pt x="483" y="4203"/>
                    <a:pt x="568" y="4289"/>
                    <a:pt x="682" y="4374"/>
                  </a:cubicBezTo>
                  <a:cubicBezTo>
                    <a:pt x="1080" y="4658"/>
                    <a:pt x="1477" y="4885"/>
                    <a:pt x="1932" y="5055"/>
                  </a:cubicBezTo>
                  <a:cubicBezTo>
                    <a:pt x="2414" y="5197"/>
                    <a:pt x="2926" y="5368"/>
                    <a:pt x="3408" y="5510"/>
                  </a:cubicBezTo>
                  <a:cubicBezTo>
                    <a:pt x="4345" y="5794"/>
                    <a:pt x="5283" y="5992"/>
                    <a:pt x="6248" y="6134"/>
                  </a:cubicBezTo>
                  <a:cubicBezTo>
                    <a:pt x="7214" y="6276"/>
                    <a:pt x="8151" y="6390"/>
                    <a:pt x="9116" y="6447"/>
                  </a:cubicBezTo>
                  <a:cubicBezTo>
                    <a:pt x="10394" y="6560"/>
                    <a:pt x="11616" y="6646"/>
                    <a:pt x="12865" y="6702"/>
                  </a:cubicBezTo>
                  <a:cubicBezTo>
                    <a:pt x="13102" y="6712"/>
                    <a:pt x="13338" y="6715"/>
                    <a:pt x="13575" y="6715"/>
                  </a:cubicBezTo>
                  <a:cubicBezTo>
                    <a:pt x="14048" y="6715"/>
                    <a:pt x="14522" y="6702"/>
                    <a:pt x="14995" y="6702"/>
                  </a:cubicBezTo>
                  <a:lnTo>
                    <a:pt x="15023" y="6759"/>
                  </a:lnTo>
                  <a:cubicBezTo>
                    <a:pt x="16245" y="6731"/>
                    <a:pt x="17466" y="6702"/>
                    <a:pt x="18715" y="6617"/>
                  </a:cubicBezTo>
                  <a:cubicBezTo>
                    <a:pt x="19738" y="6560"/>
                    <a:pt x="20817" y="6475"/>
                    <a:pt x="21868" y="6362"/>
                  </a:cubicBezTo>
                  <a:cubicBezTo>
                    <a:pt x="22805" y="6248"/>
                    <a:pt x="23714" y="6134"/>
                    <a:pt x="24622" y="5964"/>
                  </a:cubicBezTo>
                  <a:cubicBezTo>
                    <a:pt x="25077" y="5879"/>
                    <a:pt x="25531" y="5737"/>
                    <a:pt x="25985" y="5652"/>
                  </a:cubicBezTo>
                  <a:cubicBezTo>
                    <a:pt x="26894" y="5481"/>
                    <a:pt x="27775" y="5169"/>
                    <a:pt x="28598" y="4771"/>
                  </a:cubicBezTo>
                  <a:cubicBezTo>
                    <a:pt x="28911" y="4601"/>
                    <a:pt x="29195" y="4402"/>
                    <a:pt x="29422" y="4118"/>
                  </a:cubicBezTo>
                  <a:cubicBezTo>
                    <a:pt x="29791" y="3749"/>
                    <a:pt x="29848" y="3181"/>
                    <a:pt x="29564" y="2755"/>
                  </a:cubicBezTo>
                  <a:cubicBezTo>
                    <a:pt x="29450" y="2556"/>
                    <a:pt x="29308" y="2386"/>
                    <a:pt x="29138" y="2272"/>
                  </a:cubicBezTo>
                  <a:cubicBezTo>
                    <a:pt x="28825" y="2073"/>
                    <a:pt x="28485" y="1875"/>
                    <a:pt x="28144" y="1733"/>
                  </a:cubicBezTo>
                  <a:cubicBezTo>
                    <a:pt x="27065" y="1278"/>
                    <a:pt x="25900" y="966"/>
                    <a:pt x="24736" y="767"/>
                  </a:cubicBezTo>
                  <a:cubicBezTo>
                    <a:pt x="23827" y="597"/>
                    <a:pt x="22890" y="455"/>
                    <a:pt x="21953" y="370"/>
                  </a:cubicBezTo>
                  <a:cubicBezTo>
                    <a:pt x="20504" y="228"/>
                    <a:pt x="19085" y="57"/>
                    <a:pt x="17636" y="57"/>
                  </a:cubicBezTo>
                  <a:cubicBezTo>
                    <a:pt x="17153" y="57"/>
                    <a:pt x="16699" y="29"/>
                    <a:pt x="16216" y="29"/>
                  </a:cubicBezTo>
                  <a:cubicBezTo>
                    <a:pt x="15677" y="29"/>
                    <a:pt x="15137" y="0"/>
                    <a:pt x="14597"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8" name="Google Shape;878;p119"/>
            <p:cNvSpPr/>
            <p:nvPr/>
          </p:nvSpPr>
          <p:spPr>
            <a:xfrm>
              <a:off x="2791175" y="4070100"/>
              <a:ext cx="668100" cy="197400"/>
            </a:xfrm>
            <a:custGeom>
              <a:rect b="b" l="l" r="r" t="t"/>
              <a:pathLst>
                <a:path extrusionOk="0" h="7896" w="26724">
                  <a:moveTo>
                    <a:pt x="13462" y="1"/>
                  </a:moveTo>
                  <a:cubicBezTo>
                    <a:pt x="6135" y="1"/>
                    <a:pt x="1" y="1591"/>
                    <a:pt x="1" y="3579"/>
                  </a:cubicBezTo>
                  <a:cubicBezTo>
                    <a:pt x="1" y="5567"/>
                    <a:pt x="6135" y="7896"/>
                    <a:pt x="13462" y="7896"/>
                  </a:cubicBezTo>
                  <a:cubicBezTo>
                    <a:pt x="20789" y="7896"/>
                    <a:pt x="26724" y="5567"/>
                    <a:pt x="26724" y="3579"/>
                  </a:cubicBezTo>
                  <a:cubicBezTo>
                    <a:pt x="26724" y="1591"/>
                    <a:pt x="20789" y="1"/>
                    <a:pt x="13462"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9" name="Google Shape;879;p119"/>
            <p:cNvSpPr/>
            <p:nvPr/>
          </p:nvSpPr>
          <p:spPr>
            <a:xfrm>
              <a:off x="2790475" y="4159375"/>
              <a:ext cx="667400" cy="425525"/>
            </a:xfrm>
            <a:custGeom>
              <a:rect b="b" l="l" r="r" t="t"/>
              <a:pathLst>
                <a:path extrusionOk="0" h="17021" w="26696">
                  <a:moveTo>
                    <a:pt x="26667" y="8"/>
                  </a:moveTo>
                  <a:cubicBezTo>
                    <a:pt x="26667" y="14"/>
                    <a:pt x="26667" y="20"/>
                    <a:pt x="26667" y="26"/>
                  </a:cubicBezTo>
                  <a:lnTo>
                    <a:pt x="26667" y="26"/>
                  </a:lnTo>
                  <a:cubicBezTo>
                    <a:pt x="26676" y="20"/>
                    <a:pt x="26686" y="14"/>
                    <a:pt x="26695" y="8"/>
                  </a:cubicBezTo>
                  <a:close/>
                  <a:moveTo>
                    <a:pt x="130" y="1"/>
                  </a:moveTo>
                  <a:cubicBezTo>
                    <a:pt x="107" y="1"/>
                    <a:pt x="83" y="3"/>
                    <a:pt x="57" y="8"/>
                  </a:cubicBezTo>
                  <a:cubicBezTo>
                    <a:pt x="29" y="93"/>
                    <a:pt x="0" y="150"/>
                    <a:pt x="0" y="207"/>
                  </a:cubicBezTo>
                  <a:cubicBezTo>
                    <a:pt x="114" y="690"/>
                    <a:pt x="199" y="1172"/>
                    <a:pt x="313" y="1655"/>
                  </a:cubicBezTo>
                  <a:cubicBezTo>
                    <a:pt x="398" y="2166"/>
                    <a:pt x="540" y="2678"/>
                    <a:pt x="653" y="3189"/>
                  </a:cubicBezTo>
                  <a:cubicBezTo>
                    <a:pt x="852" y="4211"/>
                    <a:pt x="1079" y="5262"/>
                    <a:pt x="1363" y="6284"/>
                  </a:cubicBezTo>
                  <a:cubicBezTo>
                    <a:pt x="1477" y="6739"/>
                    <a:pt x="1590" y="7193"/>
                    <a:pt x="1704" y="7647"/>
                  </a:cubicBezTo>
                  <a:cubicBezTo>
                    <a:pt x="1931" y="8670"/>
                    <a:pt x="2187" y="9720"/>
                    <a:pt x="2414" y="10686"/>
                  </a:cubicBezTo>
                  <a:cubicBezTo>
                    <a:pt x="2641" y="11652"/>
                    <a:pt x="2868" y="12617"/>
                    <a:pt x="3096" y="13583"/>
                  </a:cubicBezTo>
                  <a:cubicBezTo>
                    <a:pt x="3238" y="14151"/>
                    <a:pt x="3408" y="14747"/>
                    <a:pt x="3550" y="15343"/>
                  </a:cubicBezTo>
                  <a:cubicBezTo>
                    <a:pt x="3607" y="15713"/>
                    <a:pt x="3891" y="15968"/>
                    <a:pt x="4260" y="15997"/>
                  </a:cubicBezTo>
                  <a:cubicBezTo>
                    <a:pt x="4913" y="16139"/>
                    <a:pt x="5595" y="16309"/>
                    <a:pt x="6248" y="16451"/>
                  </a:cubicBezTo>
                  <a:cubicBezTo>
                    <a:pt x="7071" y="16593"/>
                    <a:pt x="7867" y="16763"/>
                    <a:pt x="8690" y="16849"/>
                  </a:cubicBezTo>
                  <a:cubicBezTo>
                    <a:pt x="9457" y="16934"/>
                    <a:pt x="10195" y="16962"/>
                    <a:pt x="10962" y="16991"/>
                  </a:cubicBezTo>
                  <a:cubicBezTo>
                    <a:pt x="11495" y="17011"/>
                    <a:pt x="12029" y="17020"/>
                    <a:pt x="12562" y="17020"/>
                  </a:cubicBezTo>
                  <a:cubicBezTo>
                    <a:pt x="13534" y="17020"/>
                    <a:pt x="14506" y="16989"/>
                    <a:pt x="15478" y="16934"/>
                  </a:cubicBezTo>
                  <a:cubicBezTo>
                    <a:pt x="15875" y="16905"/>
                    <a:pt x="16273" y="16877"/>
                    <a:pt x="16670" y="16849"/>
                  </a:cubicBezTo>
                  <a:cubicBezTo>
                    <a:pt x="17238" y="16735"/>
                    <a:pt x="17749" y="16707"/>
                    <a:pt x="18289" y="16621"/>
                  </a:cubicBezTo>
                  <a:cubicBezTo>
                    <a:pt x="19027" y="16536"/>
                    <a:pt x="19737" y="16394"/>
                    <a:pt x="20447" y="16195"/>
                  </a:cubicBezTo>
                  <a:cubicBezTo>
                    <a:pt x="20930" y="16082"/>
                    <a:pt x="21385" y="15883"/>
                    <a:pt x="21867" y="15769"/>
                  </a:cubicBezTo>
                  <a:cubicBezTo>
                    <a:pt x="22123" y="15741"/>
                    <a:pt x="22350" y="15514"/>
                    <a:pt x="22379" y="15258"/>
                  </a:cubicBezTo>
                  <a:cubicBezTo>
                    <a:pt x="22407" y="15116"/>
                    <a:pt x="22492" y="14946"/>
                    <a:pt x="22520" y="14804"/>
                  </a:cubicBezTo>
                  <a:cubicBezTo>
                    <a:pt x="23060" y="13043"/>
                    <a:pt x="23543" y="11282"/>
                    <a:pt x="24026" y="9550"/>
                  </a:cubicBezTo>
                  <a:cubicBezTo>
                    <a:pt x="24452" y="7960"/>
                    <a:pt x="24934" y="6426"/>
                    <a:pt x="25389" y="4864"/>
                  </a:cubicBezTo>
                  <a:cubicBezTo>
                    <a:pt x="25758" y="3586"/>
                    <a:pt x="26127" y="2308"/>
                    <a:pt x="26468" y="1030"/>
                  </a:cubicBezTo>
                  <a:cubicBezTo>
                    <a:pt x="26607" y="724"/>
                    <a:pt x="26665" y="362"/>
                    <a:pt x="26667" y="26"/>
                  </a:cubicBezTo>
                  <a:lnTo>
                    <a:pt x="26667" y="26"/>
                  </a:lnTo>
                  <a:cubicBezTo>
                    <a:pt x="26281" y="276"/>
                    <a:pt x="25948" y="526"/>
                    <a:pt x="25588" y="803"/>
                  </a:cubicBezTo>
                  <a:cubicBezTo>
                    <a:pt x="24281" y="1797"/>
                    <a:pt x="22776" y="2536"/>
                    <a:pt x="21186" y="2990"/>
                  </a:cubicBezTo>
                  <a:cubicBezTo>
                    <a:pt x="20305" y="3246"/>
                    <a:pt x="19397" y="3444"/>
                    <a:pt x="18488" y="3615"/>
                  </a:cubicBezTo>
                  <a:cubicBezTo>
                    <a:pt x="17579" y="3785"/>
                    <a:pt x="16642" y="3899"/>
                    <a:pt x="15676" y="3927"/>
                  </a:cubicBezTo>
                  <a:cubicBezTo>
                    <a:pt x="15176" y="3959"/>
                    <a:pt x="14671" y="3975"/>
                    <a:pt x="14166" y="3975"/>
                  </a:cubicBezTo>
                  <a:cubicBezTo>
                    <a:pt x="13323" y="3975"/>
                    <a:pt x="12478" y="3931"/>
                    <a:pt x="11644" y="3842"/>
                  </a:cubicBezTo>
                  <a:cubicBezTo>
                    <a:pt x="10735" y="3757"/>
                    <a:pt x="9826" y="3615"/>
                    <a:pt x="8917" y="3444"/>
                  </a:cubicBezTo>
                  <a:cubicBezTo>
                    <a:pt x="7583" y="3160"/>
                    <a:pt x="6276" y="2763"/>
                    <a:pt x="4998" y="2223"/>
                  </a:cubicBezTo>
                  <a:cubicBezTo>
                    <a:pt x="3408" y="1627"/>
                    <a:pt x="1874" y="917"/>
                    <a:pt x="398" y="93"/>
                  </a:cubicBezTo>
                  <a:cubicBezTo>
                    <a:pt x="305" y="47"/>
                    <a:pt x="231" y="1"/>
                    <a:pt x="130"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0" name="Google Shape;880;p119"/>
            <p:cNvSpPr/>
            <p:nvPr/>
          </p:nvSpPr>
          <p:spPr>
            <a:xfrm>
              <a:off x="2791175" y="3924000"/>
              <a:ext cx="305325" cy="438300"/>
            </a:xfrm>
            <a:custGeom>
              <a:rect b="b" l="l" r="r" t="t"/>
              <a:pathLst>
                <a:path extrusionOk="0" h="17532" w="12213">
                  <a:moveTo>
                    <a:pt x="4813" y="1"/>
                  </a:moveTo>
                  <a:cubicBezTo>
                    <a:pt x="4442" y="1"/>
                    <a:pt x="4069" y="74"/>
                    <a:pt x="3721" y="222"/>
                  </a:cubicBezTo>
                  <a:cubicBezTo>
                    <a:pt x="2329" y="875"/>
                    <a:pt x="1222" y="1983"/>
                    <a:pt x="597" y="3374"/>
                  </a:cubicBezTo>
                  <a:cubicBezTo>
                    <a:pt x="114" y="4425"/>
                    <a:pt x="29" y="5561"/>
                    <a:pt x="1" y="6697"/>
                  </a:cubicBezTo>
                  <a:cubicBezTo>
                    <a:pt x="1" y="7094"/>
                    <a:pt x="29" y="7492"/>
                    <a:pt x="57" y="7890"/>
                  </a:cubicBezTo>
                  <a:cubicBezTo>
                    <a:pt x="199" y="9792"/>
                    <a:pt x="540" y="11695"/>
                    <a:pt x="1080" y="13512"/>
                  </a:cubicBezTo>
                  <a:cubicBezTo>
                    <a:pt x="1335" y="14421"/>
                    <a:pt x="1591" y="15330"/>
                    <a:pt x="1846" y="16239"/>
                  </a:cubicBezTo>
                  <a:cubicBezTo>
                    <a:pt x="1960" y="16580"/>
                    <a:pt x="2074" y="16920"/>
                    <a:pt x="2216" y="17233"/>
                  </a:cubicBezTo>
                  <a:cubicBezTo>
                    <a:pt x="2303" y="17425"/>
                    <a:pt x="2477" y="17532"/>
                    <a:pt x="2657" y="17532"/>
                  </a:cubicBezTo>
                  <a:cubicBezTo>
                    <a:pt x="2770" y="17532"/>
                    <a:pt x="2884" y="17490"/>
                    <a:pt x="2982" y="17403"/>
                  </a:cubicBezTo>
                  <a:cubicBezTo>
                    <a:pt x="3124" y="17318"/>
                    <a:pt x="3238" y="17204"/>
                    <a:pt x="3323" y="17062"/>
                  </a:cubicBezTo>
                  <a:cubicBezTo>
                    <a:pt x="3636" y="16523"/>
                    <a:pt x="4005" y="16040"/>
                    <a:pt x="4374" y="15557"/>
                  </a:cubicBezTo>
                  <a:cubicBezTo>
                    <a:pt x="5141" y="14563"/>
                    <a:pt x="5964" y="13626"/>
                    <a:pt x="6845" y="12717"/>
                  </a:cubicBezTo>
                  <a:cubicBezTo>
                    <a:pt x="7583" y="12007"/>
                    <a:pt x="8350" y="11269"/>
                    <a:pt x="9060" y="10531"/>
                  </a:cubicBezTo>
                  <a:cubicBezTo>
                    <a:pt x="10054" y="9537"/>
                    <a:pt x="10849" y="8401"/>
                    <a:pt x="11474" y="7123"/>
                  </a:cubicBezTo>
                  <a:cubicBezTo>
                    <a:pt x="12155" y="5731"/>
                    <a:pt x="12212" y="4112"/>
                    <a:pt x="11587" y="2664"/>
                  </a:cubicBezTo>
                  <a:cubicBezTo>
                    <a:pt x="11161" y="1613"/>
                    <a:pt x="10196" y="847"/>
                    <a:pt x="9060" y="761"/>
                  </a:cubicBezTo>
                  <a:cubicBezTo>
                    <a:pt x="8873" y="727"/>
                    <a:pt x="8687" y="711"/>
                    <a:pt x="8502" y="711"/>
                  </a:cubicBezTo>
                  <a:cubicBezTo>
                    <a:pt x="8067" y="711"/>
                    <a:pt x="7641" y="801"/>
                    <a:pt x="7242" y="960"/>
                  </a:cubicBezTo>
                  <a:cubicBezTo>
                    <a:pt x="7189" y="992"/>
                    <a:pt x="7128" y="1008"/>
                    <a:pt x="7068" y="1008"/>
                  </a:cubicBezTo>
                  <a:cubicBezTo>
                    <a:pt x="6967" y="1008"/>
                    <a:pt x="6870" y="964"/>
                    <a:pt x="6816" y="875"/>
                  </a:cubicBezTo>
                  <a:cubicBezTo>
                    <a:pt x="6731" y="790"/>
                    <a:pt x="6646" y="705"/>
                    <a:pt x="6561" y="619"/>
                  </a:cubicBezTo>
                  <a:cubicBezTo>
                    <a:pt x="6061" y="209"/>
                    <a:pt x="5439" y="1"/>
                    <a:pt x="4813"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1" name="Google Shape;881;p119"/>
            <p:cNvSpPr/>
            <p:nvPr/>
          </p:nvSpPr>
          <p:spPr>
            <a:xfrm>
              <a:off x="2791175" y="3924000"/>
              <a:ext cx="175400" cy="435100"/>
            </a:xfrm>
            <a:custGeom>
              <a:rect b="b" l="l" r="r" t="t"/>
              <a:pathLst>
                <a:path extrusionOk="0" h="17404" w="7016">
                  <a:moveTo>
                    <a:pt x="4825" y="1"/>
                  </a:moveTo>
                  <a:cubicBezTo>
                    <a:pt x="4455" y="1"/>
                    <a:pt x="4080" y="74"/>
                    <a:pt x="3721" y="222"/>
                  </a:cubicBezTo>
                  <a:cubicBezTo>
                    <a:pt x="2358" y="875"/>
                    <a:pt x="1250" y="1983"/>
                    <a:pt x="625" y="3374"/>
                  </a:cubicBezTo>
                  <a:cubicBezTo>
                    <a:pt x="114" y="4425"/>
                    <a:pt x="29" y="5561"/>
                    <a:pt x="1" y="6697"/>
                  </a:cubicBezTo>
                  <a:cubicBezTo>
                    <a:pt x="1" y="7094"/>
                    <a:pt x="29" y="7492"/>
                    <a:pt x="57" y="7890"/>
                  </a:cubicBezTo>
                  <a:cubicBezTo>
                    <a:pt x="199" y="9821"/>
                    <a:pt x="540" y="11695"/>
                    <a:pt x="1080" y="13541"/>
                  </a:cubicBezTo>
                  <a:cubicBezTo>
                    <a:pt x="1335" y="14450"/>
                    <a:pt x="1591" y="15358"/>
                    <a:pt x="1846" y="16267"/>
                  </a:cubicBezTo>
                  <a:cubicBezTo>
                    <a:pt x="1960" y="16608"/>
                    <a:pt x="2074" y="16920"/>
                    <a:pt x="2216" y="17261"/>
                  </a:cubicBezTo>
                  <a:cubicBezTo>
                    <a:pt x="2244" y="17318"/>
                    <a:pt x="2272" y="17375"/>
                    <a:pt x="2329" y="17403"/>
                  </a:cubicBezTo>
                  <a:cubicBezTo>
                    <a:pt x="2982" y="8316"/>
                    <a:pt x="5340" y="3402"/>
                    <a:pt x="7015" y="1017"/>
                  </a:cubicBezTo>
                  <a:cubicBezTo>
                    <a:pt x="6930" y="989"/>
                    <a:pt x="6873" y="932"/>
                    <a:pt x="6816" y="875"/>
                  </a:cubicBezTo>
                  <a:cubicBezTo>
                    <a:pt x="6731" y="790"/>
                    <a:pt x="6646" y="705"/>
                    <a:pt x="6561" y="619"/>
                  </a:cubicBezTo>
                  <a:cubicBezTo>
                    <a:pt x="6061" y="209"/>
                    <a:pt x="5450" y="1"/>
                    <a:pt x="4825"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2" name="Google Shape;882;p119"/>
            <p:cNvSpPr/>
            <p:nvPr/>
          </p:nvSpPr>
          <p:spPr>
            <a:xfrm>
              <a:off x="2013050" y="3654775"/>
              <a:ext cx="735550" cy="874275"/>
            </a:xfrm>
            <a:custGeom>
              <a:rect b="b" l="l" r="r" t="t"/>
              <a:pathLst>
                <a:path extrusionOk="0" h="34971" w="29422">
                  <a:moveTo>
                    <a:pt x="20888" y="0"/>
                  </a:moveTo>
                  <a:cubicBezTo>
                    <a:pt x="20440" y="0"/>
                    <a:pt x="19993" y="29"/>
                    <a:pt x="19539" y="86"/>
                  </a:cubicBezTo>
                  <a:cubicBezTo>
                    <a:pt x="19397" y="114"/>
                    <a:pt x="19283" y="171"/>
                    <a:pt x="19141" y="228"/>
                  </a:cubicBezTo>
                  <a:cubicBezTo>
                    <a:pt x="19056" y="284"/>
                    <a:pt x="19028" y="370"/>
                    <a:pt x="19028" y="483"/>
                  </a:cubicBezTo>
                  <a:cubicBezTo>
                    <a:pt x="19028" y="557"/>
                    <a:pt x="19091" y="631"/>
                    <a:pt x="19182" y="631"/>
                  </a:cubicBezTo>
                  <a:cubicBezTo>
                    <a:pt x="19196" y="631"/>
                    <a:pt x="19211" y="629"/>
                    <a:pt x="19226" y="625"/>
                  </a:cubicBezTo>
                  <a:lnTo>
                    <a:pt x="19425" y="625"/>
                  </a:lnTo>
                  <a:cubicBezTo>
                    <a:pt x="19924" y="584"/>
                    <a:pt x="20438" y="557"/>
                    <a:pt x="20945" y="557"/>
                  </a:cubicBezTo>
                  <a:cubicBezTo>
                    <a:pt x="21131" y="557"/>
                    <a:pt x="21316" y="561"/>
                    <a:pt x="21498" y="568"/>
                  </a:cubicBezTo>
                  <a:cubicBezTo>
                    <a:pt x="22350" y="568"/>
                    <a:pt x="23174" y="824"/>
                    <a:pt x="23912" y="1278"/>
                  </a:cubicBezTo>
                  <a:cubicBezTo>
                    <a:pt x="24622" y="1761"/>
                    <a:pt x="25247" y="2329"/>
                    <a:pt x="25787" y="3011"/>
                  </a:cubicBezTo>
                  <a:cubicBezTo>
                    <a:pt x="26497" y="3976"/>
                    <a:pt x="27178" y="5027"/>
                    <a:pt x="27774" y="6078"/>
                  </a:cubicBezTo>
                  <a:cubicBezTo>
                    <a:pt x="28200" y="6873"/>
                    <a:pt x="28541" y="7697"/>
                    <a:pt x="28768" y="8577"/>
                  </a:cubicBezTo>
                  <a:cubicBezTo>
                    <a:pt x="28399" y="8719"/>
                    <a:pt x="28030" y="8889"/>
                    <a:pt x="27632" y="9003"/>
                  </a:cubicBezTo>
                  <a:cubicBezTo>
                    <a:pt x="26951" y="9202"/>
                    <a:pt x="26298" y="9429"/>
                    <a:pt x="25645" y="9656"/>
                  </a:cubicBezTo>
                  <a:cubicBezTo>
                    <a:pt x="24764" y="9968"/>
                    <a:pt x="23912" y="10281"/>
                    <a:pt x="23032" y="10593"/>
                  </a:cubicBezTo>
                  <a:cubicBezTo>
                    <a:pt x="22322" y="10792"/>
                    <a:pt x="21640" y="11076"/>
                    <a:pt x="21016" y="11417"/>
                  </a:cubicBezTo>
                  <a:cubicBezTo>
                    <a:pt x="20050" y="11928"/>
                    <a:pt x="19056" y="12382"/>
                    <a:pt x="18119" y="12894"/>
                  </a:cubicBezTo>
                  <a:cubicBezTo>
                    <a:pt x="17437" y="13206"/>
                    <a:pt x="16841" y="13632"/>
                    <a:pt x="16301" y="14143"/>
                  </a:cubicBezTo>
                  <a:cubicBezTo>
                    <a:pt x="15875" y="14597"/>
                    <a:pt x="15478" y="15052"/>
                    <a:pt x="15080" y="15535"/>
                  </a:cubicBezTo>
                  <a:cubicBezTo>
                    <a:pt x="14768" y="15875"/>
                    <a:pt x="14484" y="16245"/>
                    <a:pt x="14228" y="16642"/>
                  </a:cubicBezTo>
                  <a:cubicBezTo>
                    <a:pt x="13575" y="17579"/>
                    <a:pt x="13007" y="18545"/>
                    <a:pt x="12467" y="19539"/>
                  </a:cubicBezTo>
                  <a:cubicBezTo>
                    <a:pt x="12240" y="19936"/>
                    <a:pt x="12041" y="20362"/>
                    <a:pt x="11814" y="20732"/>
                  </a:cubicBezTo>
                  <a:cubicBezTo>
                    <a:pt x="10735" y="22521"/>
                    <a:pt x="9230" y="24026"/>
                    <a:pt x="7412" y="25048"/>
                  </a:cubicBezTo>
                  <a:cubicBezTo>
                    <a:pt x="6418" y="25645"/>
                    <a:pt x="5311" y="26014"/>
                    <a:pt x="4147" y="26156"/>
                  </a:cubicBezTo>
                  <a:cubicBezTo>
                    <a:pt x="4044" y="26163"/>
                    <a:pt x="3943" y="26166"/>
                    <a:pt x="3842" y="26166"/>
                  </a:cubicBezTo>
                  <a:cubicBezTo>
                    <a:pt x="3127" y="26166"/>
                    <a:pt x="2443" y="25989"/>
                    <a:pt x="1846" y="25616"/>
                  </a:cubicBezTo>
                  <a:cubicBezTo>
                    <a:pt x="1193" y="25219"/>
                    <a:pt x="767" y="24565"/>
                    <a:pt x="710" y="23827"/>
                  </a:cubicBezTo>
                  <a:cubicBezTo>
                    <a:pt x="625" y="23032"/>
                    <a:pt x="739" y="22208"/>
                    <a:pt x="1023" y="21470"/>
                  </a:cubicBezTo>
                  <a:cubicBezTo>
                    <a:pt x="1108" y="21214"/>
                    <a:pt x="1250" y="20959"/>
                    <a:pt x="1392" y="20703"/>
                  </a:cubicBezTo>
                  <a:cubicBezTo>
                    <a:pt x="1420" y="20646"/>
                    <a:pt x="1449" y="20561"/>
                    <a:pt x="1477" y="20504"/>
                  </a:cubicBezTo>
                  <a:cubicBezTo>
                    <a:pt x="1505" y="20419"/>
                    <a:pt x="1477" y="20306"/>
                    <a:pt x="1392" y="20277"/>
                  </a:cubicBezTo>
                  <a:cubicBezTo>
                    <a:pt x="1349" y="20235"/>
                    <a:pt x="1300" y="20213"/>
                    <a:pt x="1253" y="20213"/>
                  </a:cubicBezTo>
                  <a:cubicBezTo>
                    <a:pt x="1207" y="20213"/>
                    <a:pt x="1165" y="20235"/>
                    <a:pt x="1136" y="20277"/>
                  </a:cubicBezTo>
                  <a:cubicBezTo>
                    <a:pt x="909" y="20476"/>
                    <a:pt x="739" y="20732"/>
                    <a:pt x="597" y="21016"/>
                  </a:cubicBezTo>
                  <a:cubicBezTo>
                    <a:pt x="171" y="21953"/>
                    <a:pt x="0" y="23004"/>
                    <a:pt x="114" y="24054"/>
                  </a:cubicBezTo>
                  <a:cubicBezTo>
                    <a:pt x="171" y="24565"/>
                    <a:pt x="398" y="25077"/>
                    <a:pt x="767" y="25446"/>
                  </a:cubicBezTo>
                  <a:cubicBezTo>
                    <a:pt x="1493" y="26280"/>
                    <a:pt x="2525" y="26757"/>
                    <a:pt x="3597" y="26757"/>
                  </a:cubicBezTo>
                  <a:cubicBezTo>
                    <a:pt x="3657" y="26757"/>
                    <a:pt x="3717" y="26755"/>
                    <a:pt x="3777" y="26752"/>
                  </a:cubicBezTo>
                  <a:cubicBezTo>
                    <a:pt x="4658" y="26724"/>
                    <a:pt x="5538" y="26553"/>
                    <a:pt x="6333" y="26213"/>
                  </a:cubicBezTo>
                  <a:cubicBezTo>
                    <a:pt x="7185" y="25843"/>
                    <a:pt x="7980" y="25389"/>
                    <a:pt x="8747" y="24878"/>
                  </a:cubicBezTo>
                  <a:cubicBezTo>
                    <a:pt x="8861" y="24793"/>
                    <a:pt x="8946" y="24736"/>
                    <a:pt x="9031" y="24679"/>
                  </a:cubicBezTo>
                  <a:cubicBezTo>
                    <a:pt x="9060" y="24665"/>
                    <a:pt x="9088" y="24658"/>
                    <a:pt x="9113" y="24658"/>
                  </a:cubicBezTo>
                  <a:cubicBezTo>
                    <a:pt x="9138" y="24658"/>
                    <a:pt x="9159" y="24665"/>
                    <a:pt x="9173" y="24679"/>
                  </a:cubicBezTo>
                  <a:cubicBezTo>
                    <a:pt x="9230" y="24707"/>
                    <a:pt x="9258" y="24793"/>
                    <a:pt x="9230" y="24849"/>
                  </a:cubicBezTo>
                  <a:cubicBezTo>
                    <a:pt x="9202" y="24906"/>
                    <a:pt x="9202" y="24991"/>
                    <a:pt x="9173" y="25048"/>
                  </a:cubicBezTo>
                  <a:cubicBezTo>
                    <a:pt x="8861" y="25673"/>
                    <a:pt x="8605" y="26355"/>
                    <a:pt x="8406" y="27036"/>
                  </a:cubicBezTo>
                  <a:cubicBezTo>
                    <a:pt x="8009" y="28257"/>
                    <a:pt x="7668" y="29507"/>
                    <a:pt x="7412" y="30785"/>
                  </a:cubicBezTo>
                  <a:cubicBezTo>
                    <a:pt x="7157" y="31949"/>
                    <a:pt x="6930" y="33114"/>
                    <a:pt x="6731" y="34278"/>
                  </a:cubicBezTo>
                  <a:cubicBezTo>
                    <a:pt x="6702" y="34448"/>
                    <a:pt x="6702" y="34647"/>
                    <a:pt x="6731" y="34817"/>
                  </a:cubicBezTo>
                  <a:cubicBezTo>
                    <a:pt x="6759" y="34903"/>
                    <a:pt x="6816" y="34931"/>
                    <a:pt x="6873" y="34959"/>
                  </a:cubicBezTo>
                  <a:cubicBezTo>
                    <a:pt x="6888" y="34967"/>
                    <a:pt x="6905" y="34971"/>
                    <a:pt x="6923" y="34971"/>
                  </a:cubicBezTo>
                  <a:cubicBezTo>
                    <a:pt x="6971" y="34971"/>
                    <a:pt x="7022" y="34944"/>
                    <a:pt x="7043" y="34903"/>
                  </a:cubicBezTo>
                  <a:cubicBezTo>
                    <a:pt x="7185" y="34562"/>
                    <a:pt x="7299" y="34221"/>
                    <a:pt x="7327" y="33880"/>
                  </a:cubicBezTo>
                  <a:cubicBezTo>
                    <a:pt x="7554" y="32773"/>
                    <a:pt x="7725" y="31694"/>
                    <a:pt x="7980" y="30614"/>
                  </a:cubicBezTo>
                  <a:cubicBezTo>
                    <a:pt x="8151" y="29706"/>
                    <a:pt x="8378" y="28825"/>
                    <a:pt x="8634" y="27945"/>
                  </a:cubicBezTo>
                  <a:cubicBezTo>
                    <a:pt x="8974" y="26752"/>
                    <a:pt x="9429" y="25588"/>
                    <a:pt x="9968" y="24509"/>
                  </a:cubicBezTo>
                  <a:cubicBezTo>
                    <a:pt x="10167" y="24083"/>
                    <a:pt x="10536" y="23742"/>
                    <a:pt x="10622" y="23259"/>
                  </a:cubicBezTo>
                  <a:cubicBezTo>
                    <a:pt x="10622" y="23174"/>
                    <a:pt x="10735" y="23117"/>
                    <a:pt x="10792" y="23032"/>
                  </a:cubicBezTo>
                  <a:cubicBezTo>
                    <a:pt x="11360" y="22407"/>
                    <a:pt x="11843" y="21754"/>
                    <a:pt x="12240" y="21044"/>
                  </a:cubicBezTo>
                  <a:cubicBezTo>
                    <a:pt x="12325" y="20817"/>
                    <a:pt x="12496" y="20618"/>
                    <a:pt x="12666" y="20448"/>
                  </a:cubicBezTo>
                  <a:cubicBezTo>
                    <a:pt x="12979" y="20874"/>
                    <a:pt x="13376" y="21243"/>
                    <a:pt x="13859" y="21470"/>
                  </a:cubicBezTo>
                  <a:cubicBezTo>
                    <a:pt x="14455" y="21839"/>
                    <a:pt x="15080" y="22152"/>
                    <a:pt x="15733" y="22436"/>
                  </a:cubicBezTo>
                  <a:cubicBezTo>
                    <a:pt x="15847" y="22464"/>
                    <a:pt x="15961" y="22521"/>
                    <a:pt x="16074" y="22549"/>
                  </a:cubicBezTo>
                  <a:cubicBezTo>
                    <a:pt x="16159" y="22549"/>
                    <a:pt x="16273" y="22549"/>
                    <a:pt x="16358" y="22521"/>
                  </a:cubicBezTo>
                  <a:cubicBezTo>
                    <a:pt x="16500" y="22464"/>
                    <a:pt x="16585" y="22322"/>
                    <a:pt x="16585" y="22180"/>
                  </a:cubicBezTo>
                  <a:cubicBezTo>
                    <a:pt x="16585" y="22078"/>
                    <a:pt x="16524" y="22057"/>
                    <a:pt x="16450" y="22057"/>
                  </a:cubicBezTo>
                  <a:cubicBezTo>
                    <a:pt x="16401" y="22057"/>
                    <a:pt x="16347" y="22066"/>
                    <a:pt x="16301" y="22066"/>
                  </a:cubicBezTo>
                  <a:cubicBezTo>
                    <a:pt x="16245" y="22066"/>
                    <a:pt x="16159" y="22066"/>
                    <a:pt x="16103" y="22038"/>
                  </a:cubicBezTo>
                  <a:cubicBezTo>
                    <a:pt x="15421" y="21697"/>
                    <a:pt x="14739" y="21385"/>
                    <a:pt x="14086" y="21044"/>
                  </a:cubicBezTo>
                  <a:cubicBezTo>
                    <a:pt x="13660" y="20817"/>
                    <a:pt x="13291" y="20504"/>
                    <a:pt x="13007" y="20135"/>
                  </a:cubicBezTo>
                  <a:cubicBezTo>
                    <a:pt x="12893" y="19993"/>
                    <a:pt x="12893" y="19823"/>
                    <a:pt x="12979" y="19681"/>
                  </a:cubicBezTo>
                  <a:cubicBezTo>
                    <a:pt x="13405" y="18971"/>
                    <a:pt x="13802" y="18261"/>
                    <a:pt x="14228" y="17551"/>
                  </a:cubicBezTo>
                  <a:cubicBezTo>
                    <a:pt x="14938" y="16500"/>
                    <a:pt x="15733" y="15478"/>
                    <a:pt x="16614" y="14541"/>
                  </a:cubicBezTo>
                  <a:cubicBezTo>
                    <a:pt x="16756" y="14370"/>
                    <a:pt x="16926" y="14228"/>
                    <a:pt x="17125" y="14086"/>
                  </a:cubicBezTo>
                  <a:cubicBezTo>
                    <a:pt x="17892" y="13575"/>
                    <a:pt x="18658" y="13149"/>
                    <a:pt x="19482" y="12780"/>
                  </a:cubicBezTo>
                  <a:cubicBezTo>
                    <a:pt x="19681" y="12666"/>
                    <a:pt x="19908" y="12553"/>
                    <a:pt x="20107" y="12439"/>
                  </a:cubicBezTo>
                  <a:cubicBezTo>
                    <a:pt x="21044" y="11900"/>
                    <a:pt x="22038" y="11445"/>
                    <a:pt x="23060" y="11104"/>
                  </a:cubicBezTo>
                  <a:cubicBezTo>
                    <a:pt x="23628" y="10906"/>
                    <a:pt x="24168" y="10678"/>
                    <a:pt x="24736" y="10508"/>
                  </a:cubicBezTo>
                  <a:cubicBezTo>
                    <a:pt x="25701" y="10167"/>
                    <a:pt x="26639" y="9798"/>
                    <a:pt x="27604" y="9542"/>
                  </a:cubicBezTo>
                  <a:cubicBezTo>
                    <a:pt x="28002" y="9457"/>
                    <a:pt x="28371" y="9315"/>
                    <a:pt x="28768" y="9173"/>
                  </a:cubicBezTo>
                  <a:cubicBezTo>
                    <a:pt x="29166" y="9088"/>
                    <a:pt x="29422" y="8634"/>
                    <a:pt x="29251" y="8236"/>
                  </a:cubicBezTo>
                  <a:cubicBezTo>
                    <a:pt x="29251" y="8179"/>
                    <a:pt x="29223" y="8151"/>
                    <a:pt x="29223" y="8094"/>
                  </a:cubicBezTo>
                  <a:cubicBezTo>
                    <a:pt x="28740" y="6617"/>
                    <a:pt x="28030" y="5226"/>
                    <a:pt x="27150" y="3919"/>
                  </a:cubicBezTo>
                  <a:cubicBezTo>
                    <a:pt x="26837" y="3380"/>
                    <a:pt x="26468" y="2869"/>
                    <a:pt x="26042" y="2386"/>
                  </a:cubicBezTo>
                  <a:cubicBezTo>
                    <a:pt x="25531" y="1875"/>
                    <a:pt x="25020" y="1392"/>
                    <a:pt x="24452" y="966"/>
                  </a:cubicBezTo>
                  <a:cubicBezTo>
                    <a:pt x="23799" y="483"/>
                    <a:pt x="23032" y="199"/>
                    <a:pt x="22237" y="86"/>
                  </a:cubicBezTo>
                  <a:cubicBezTo>
                    <a:pt x="21782" y="29"/>
                    <a:pt x="21335" y="0"/>
                    <a:pt x="2088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3" name="Google Shape;883;p119"/>
            <p:cNvSpPr/>
            <p:nvPr/>
          </p:nvSpPr>
          <p:spPr>
            <a:xfrm>
              <a:off x="3127700" y="3701800"/>
              <a:ext cx="223675" cy="197950"/>
            </a:xfrm>
            <a:custGeom>
              <a:rect b="b" l="l" r="r" t="t"/>
              <a:pathLst>
                <a:path extrusionOk="0" h="7918" w="8947">
                  <a:moveTo>
                    <a:pt x="256" y="1"/>
                  </a:moveTo>
                  <a:cubicBezTo>
                    <a:pt x="207" y="1"/>
                    <a:pt x="157" y="8"/>
                    <a:pt x="114" y="22"/>
                  </a:cubicBezTo>
                  <a:cubicBezTo>
                    <a:pt x="57" y="51"/>
                    <a:pt x="1" y="107"/>
                    <a:pt x="1" y="164"/>
                  </a:cubicBezTo>
                  <a:cubicBezTo>
                    <a:pt x="1" y="221"/>
                    <a:pt x="29" y="363"/>
                    <a:pt x="57" y="363"/>
                  </a:cubicBezTo>
                  <a:cubicBezTo>
                    <a:pt x="256" y="420"/>
                    <a:pt x="427" y="448"/>
                    <a:pt x="625" y="477"/>
                  </a:cubicBezTo>
                  <a:cubicBezTo>
                    <a:pt x="2784" y="817"/>
                    <a:pt x="4800" y="1897"/>
                    <a:pt x="6305" y="3515"/>
                  </a:cubicBezTo>
                  <a:cubicBezTo>
                    <a:pt x="6760" y="3970"/>
                    <a:pt x="7129" y="4481"/>
                    <a:pt x="7441" y="5049"/>
                  </a:cubicBezTo>
                  <a:cubicBezTo>
                    <a:pt x="7810" y="5730"/>
                    <a:pt x="8094" y="6469"/>
                    <a:pt x="8322" y="7207"/>
                  </a:cubicBezTo>
                  <a:cubicBezTo>
                    <a:pt x="8350" y="7434"/>
                    <a:pt x="8464" y="7661"/>
                    <a:pt x="8606" y="7832"/>
                  </a:cubicBezTo>
                  <a:cubicBezTo>
                    <a:pt x="8662" y="7889"/>
                    <a:pt x="8719" y="7917"/>
                    <a:pt x="8776" y="7917"/>
                  </a:cubicBezTo>
                  <a:cubicBezTo>
                    <a:pt x="8890" y="7917"/>
                    <a:pt x="8946" y="7803"/>
                    <a:pt x="8946" y="7718"/>
                  </a:cubicBezTo>
                  <a:cubicBezTo>
                    <a:pt x="8918" y="7633"/>
                    <a:pt x="8918" y="7576"/>
                    <a:pt x="8890" y="7519"/>
                  </a:cubicBezTo>
                  <a:cubicBezTo>
                    <a:pt x="8577" y="6156"/>
                    <a:pt x="7981" y="4907"/>
                    <a:pt x="7157" y="3771"/>
                  </a:cubicBezTo>
                  <a:cubicBezTo>
                    <a:pt x="6305" y="2720"/>
                    <a:pt x="5254" y="1840"/>
                    <a:pt x="4090" y="1215"/>
                  </a:cubicBezTo>
                  <a:cubicBezTo>
                    <a:pt x="3437" y="874"/>
                    <a:pt x="2755" y="590"/>
                    <a:pt x="2045" y="363"/>
                  </a:cubicBezTo>
                  <a:cubicBezTo>
                    <a:pt x="1506" y="193"/>
                    <a:pt x="966" y="79"/>
                    <a:pt x="398" y="22"/>
                  </a:cubicBezTo>
                  <a:cubicBezTo>
                    <a:pt x="356" y="8"/>
                    <a:pt x="306" y="1"/>
                    <a:pt x="256"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4" name="Google Shape;884;p119"/>
            <p:cNvSpPr/>
            <p:nvPr/>
          </p:nvSpPr>
          <p:spPr>
            <a:xfrm>
              <a:off x="3153975" y="3821775"/>
              <a:ext cx="186025" cy="487925"/>
            </a:xfrm>
            <a:custGeom>
              <a:rect b="b" l="l" r="r" t="t"/>
              <a:pathLst>
                <a:path extrusionOk="0" h="19517" w="7441">
                  <a:moveTo>
                    <a:pt x="2917" y="1"/>
                  </a:moveTo>
                  <a:cubicBezTo>
                    <a:pt x="2552" y="1"/>
                    <a:pt x="2185" y="90"/>
                    <a:pt x="1846" y="250"/>
                  </a:cubicBezTo>
                  <a:cubicBezTo>
                    <a:pt x="1364" y="477"/>
                    <a:pt x="881" y="761"/>
                    <a:pt x="483" y="1102"/>
                  </a:cubicBezTo>
                  <a:cubicBezTo>
                    <a:pt x="341" y="1215"/>
                    <a:pt x="199" y="1272"/>
                    <a:pt x="29" y="1272"/>
                  </a:cubicBezTo>
                  <a:cubicBezTo>
                    <a:pt x="0" y="1613"/>
                    <a:pt x="29" y="1982"/>
                    <a:pt x="142" y="2294"/>
                  </a:cubicBezTo>
                  <a:cubicBezTo>
                    <a:pt x="228" y="2862"/>
                    <a:pt x="341" y="3430"/>
                    <a:pt x="426" y="3970"/>
                  </a:cubicBezTo>
                  <a:cubicBezTo>
                    <a:pt x="625" y="5049"/>
                    <a:pt x="824" y="6100"/>
                    <a:pt x="966" y="7179"/>
                  </a:cubicBezTo>
                  <a:cubicBezTo>
                    <a:pt x="1136" y="8173"/>
                    <a:pt x="1307" y="9167"/>
                    <a:pt x="1364" y="10161"/>
                  </a:cubicBezTo>
                  <a:cubicBezTo>
                    <a:pt x="1420" y="10928"/>
                    <a:pt x="1506" y="11666"/>
                    <a:pt x="1562" y="12433"/>
                  </a:cubicBezTo>
                  <a:cubicBezTo>
                    <a:pt x="1790" y="14563"/>
                    <a:pt x="1619" y="16693"/>
                    <a:pt x="1676" y="18823"/>
                  </a:cubicBezTo>
                  <a:cubicBezTo>
                    <a:pt x="1676" y="19021"/>
                    <a:pt x="1761" y="19305"/>
                    <a:pt x="1534" y="19476"/>
                  </a:cubicBezTo>
                  <a:cubicBezTo>
                    <a:pt x="1622" y="19503"/>
                    <a:pt x="1706" y="19516"/>
                    <a:pt x="1784" y="19516"/>
                  </a:cubicBezTo>
                  <a:cubicBezTo>
                    <a:pt x="2108" y="19516"/>
                    <a:pt x="2351" y="19301"/>
                    <a:pt x="2556" y="19050"/>
                  </a:cubicBezTo>
                  <a:cubicBezTo>
                    <a:pt x="2925" y="18595"/>
                    <a:pt x="3266" y="18113"/>
                    <a:pt x="3579" y="17601"/>
                  </a:cubicBezTo>
                  <a:cubicBezTo>
                    <a:pt x="4005" y="16778"/>
                    <a:pt x="4402" y="15954"/>
                    <a:pt x="4771" y="15102"/>
                  </a:cubicBezTo>
                  <a:cubicBezTo>
                    <a:pt x="5481" y="13597"/>
                    <a:pt x="6106" y="12035"/>
                    <a:pt x="6617" y="10445"/>
                  </a:cubicBezTo>
                  <a:cubicBezTo>
                    <a:pt x="7100" y="8883"/>
                    <a:pt x="7384" y="7264"/>
                    <a:pt x="7413" y="5646"/>
                  </a:cubicBezTo>
                  <a:cubicBezTo>
                    <a:pt x="7441" y="4907"/>
                    <a:pt x="7384" y="4169"/>
                    <a:pt x="7271" y="3459"/>
                  </a:cubicBezTo>
                  <a:cubicBezTo>
                    <a:pt x="7157" y="2891"/>
                    <a:pt x="6930" y="2380"/>
                    <a:pt x="6589" y="1925"/>
                  </a:cubicBezTo>
                  <a:cubicBezTo>
                    <a:pt x="5822" y="875"/>
                    <a:pt x="4658" y="221"/>
                    <a:pt x="3380" y="51"/>
                  </a:cubicBezTo>
                  <a:cubicBezTo>
                    <a:pt x="3227" y="17"/>
                    <a:pt x="3072" y="1"/>
                    <a:pt x="2917"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5" name="Google Shape;885;p119"/>
            <p:cNvSpPr/>
            <p:nvPr/>
          </p:nvSpPr>
          <p:spPr>
            <a:xfrm>
              <a:off x="3007725" y="3843675"/>
              <a:ext cx="191000" cy="465000"/>
            </a:xfrm>
            <a:custGeom>
              <a:rect b="b" l="l" r="r" t="t"/>
              <a:pathLst>
                <a:path extrusionOk="0" h="18600" w="7640">
                  <a:moveTo>
                    <a:pt x="4667" y="1"/>
                  </a:moveTo>
                  <a:cubicBezTo>
                    <a:pt x="4514" y="1"/>
                    <a:pt x="4358" y="18"/>
                    <a:pt x="4203" y="55"/>
                  </a:cubicBezTo>
                  <a:cubicBezTo>
                    <a:pt x="3635" y="141"/>
                    <a:pt x="3096" y="311"/>
                    <a:pt x="2585" y="567"/>
                  </a:cubicBezTo>
                  <a:cubicBezTo>
                    <a:pt x="1562" y="993"/>
                    <a:pt x="767" y="1873"/>
                    <a:pt x="426" y="2952"/>
                  </a:cubicBezTo>
                  <a:cubicBezTo>
                    <a:pt x="57" y="4088"/>
                    <a:pt x="0" y="5309"/>
                    <a:pt x="256" y="6502"/>
                  </a:cubicBezTo>
                  <a:cubicBezTo>
                    <a:pt x="511" y="7638"/>
                    <a:pt x="937" y="8745"/>
                    <a:pt x="1534" y="9768"/>
                  </a:cubicBezTo>
                  <a:cubicBezTo>
                    <a:pt x="2244" y="11103"/>
                    <a:pt x="2982" y="12380"/>
                    <a:pt x="3749" y="13658"/>
                  </a:cubicBezTo>
                  <a:cubicBezTo>
                    <a:pt x="4317" y="14596"/>
                    <a:pt x="4885" y="15533"/>
                    <a:pt x="5481" y="16498"/>
                  </a:cubicBezTo>
                  <a:cubicBezTo>
                    <a:pt x="5822" y="17095"/>
                    <a:pt x="6248" y="17663"/>
                    <a:pt x="6759" y="18174"/>
                  </a:cubicBezTo>
                  <a:cubicBezTo>
                    <a:pt x="6901" y="18401"/>
                    <a:pt x="7128" y="18543"/>
                    <a:pt x="7384" y="18600"/>
                  </a:cubicBezTo>
                  <a:cubicBezTo>
                    <a:pt x="7640" y="18429"/>
                    <a:pt x="7526" y="18174"/>
                    <a:pt x="7526" y="17947"/>
                  </a:cubicBezTo>
                  <a:cubicBezTo>
                    <a:pt x="7498" y="15817"/>
                    <a:pt x="7640" y="13687"/>
                    <a:pt x="7441" y="11557"/>
                  </a:cubicBezTo>
                  <a:cubicBezTo>
                    <a:pt x="7356" y="10819"/>
                    <a:pt x="7299" y="10052"/>
                    <a:pt x="7242" y="9313"/>
                  </a:cubicBezTo>
                  <a:cubicBezTo>
                    <a:pt x="7157" y="8291"/>
                    <a:pt x="6986" y="7297"/>
                    <a:pt x="6844" y="6303"/>
                  </a:cubicBezTo>
                  <a:cubicBezTo>
                    <a:pt x="6674" y="5252"/>
                    <a:pt x="6475" y="4173"/>
                    <a:pt x="6276" y="3122"/>
                  </a:cubicBezTo>
                  <a:cubicBezTo>
                    <a:pt x="6191" y="2554"/>
                    <a:pt x="6106" y="1986"/>
                    <a:pt x="5992" y="1447"/>
                  </a:cubicBezTo>
                  <a:cubicBezTo>
                    <a:pt x="5907" y="1106"/>
                    <a:pt x="5850" y="737"/>
                    <a:pt x="5879" y="396"/>
                  </a:cubicBezTo>
                  <a:cubicBezTo>
                    <a:pt x="5522" y="144"/>
                    <a:pt x="5102" y="1"/>
                    <a:pt x="466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6" name="Google Shape;886;p119"/>
            <p:cNvSpPr/>
            <p:nvPr/>
          </p:nvSpPr>
          <p:spPr>
            <a:xfrm>
              <a:off x="2175625" y="3668275"/>
              <a:ext cx="383425" cy="210975"/>
            </a:xfrm>
            <a:custGeom>
              <a:rect b="b" l="l" r="r" t="t"/>
              <a:pathLst>
                <a:path extrusionOk="0" h="8439" w="15337">
                  <a:moveTo>
                    <a:pt x="12865" y="0"/>
                  </a:moveTo>
                  <a:cubicBezTo>
                    <a:pt x="12184" y="454"/>
                    <a:pt x="11445" y="824"/>
                    <a:pt x="10707" y="1136"/>
                  </a:cubicBezTo>
                  <a:cubicBezTo>
                    <a:pt x="9429" y="1704"/>
                    <a:pt x="8180" y="2329"/>
                    <a:pt x="6930" y="2954"/>
                  </a:cubicBezTo>
                  <a:cubicBezTo>
                    <a:pt x="5056" y="3919"/>
                    <a:pt x="3295" y="5083"/>
                    <a:pt x="1676" y="6390"/>
                  </a:cubicBezTo>
                  <a:cubicBezTo>
                    <a:pt x="1165" y="6901"/>
                    <a:pt x="625" y="7355"/>
                    <a:pt x="86" y="7781"/>
                  </a:cubicBezTo>
                  <a:cubicBezTo>
                    <a:pt x="1" y="7923"/>
                    <a:pt x="1" y="8094"/>
                    <a:pt x="143" y="8207"/>
                  </a:cubicBezTo>
                  <a:cubicBezTo>
                    <a:pt x="394" y="8354"/>
                    <a:pt x="708" y="8439"/>
                    <a:pt x="1015" y="8439"/>
                  </a:cubicBezTo>
                  <a:cubicBezTo>
                    <a:pt x="1124" y="8439"/>
                    <a:pt x="1232" y="8428"/>
                    <a:pt x="1335" y="8406"/>
                  </a:cubicBezTo>
                  <a:cubicBezTo>
                    <a:pt x="2159" y="8264"/>
                    <a:pt x="2954" y="8179"/>
                    <a:pt x="3778" y="8179"/>
                  </a:cubicBezTo>
                  <a:cubicBezTo>
                    <a:pt x="3835" y="8151"/>
                    <a:pt x="3863" y="8094"/>
                    <a:pt x="3891" y="8094"/>
                  </a:cubicBezTo>
                  <a:cubicBezTo>
                    <a:pt x="4554" y="8067"/>
                    <a:pt x="5217" y="7892"/>
                    <a:pt x="5880" y="7892"/>
                  </a:cubicBezTo>
                  <a:cubicBezTo>
                    <a:pt x="5927" y="7892"/>
                    <a:pt x="5974" y="7893"/>
                    <a:pt x="6021" y="7895"/>
                  </a:cubicBezTo>
                  <a:cubicBezTo>
                    <a:pt x="7044" y="7781"/>
                    <a:pt x="8038" y="7583"/>
                    <a:pt x="9003" y="7299"/>
                  </a:cubicBezTo>
                  <a:cubicBezTo>
                    <a:pt x="10451" y="6901"/>
                    <a:pt x="11815" y="6305"/>
                    <a:pt x="13121" y="5595"/>
                  </a:cubicBezTo>
                  <a:cubicBezTo>
                    <a:pt x="14257" y="5027"/>
                    <a:pt x="15052" y="3919"/>
                    <a:pt x="15222" y="2670"/>
                  </a:cubicBezTo>
                  <a:cubicBezTo>
                    <a:pt x="15336" y="2158"/>
                    <a:pt x="15222" y="1647"/>
                    <a:pt x="14939" y="1250"/>
                  </a:cubicBezTo>
                  <a:cubicBezTo>
                    <a:pt x="14484" y="540"/>
                    <a:pt x="13717" y="85"/>
                    <a:pt x="12865"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7" name="Google Shape;887;p119"/>
            <p:cNvSpPr/>
            <p:nvPr/>
          </p:nvSpPr>
          <p:spPr>
            <a:xfrm>
              <a:off x="2689650" y="3859425"/>
              <a:ext cx="156225" cy="389500"/>
            </a:xfrm>
            <a:custGeom>
              <a:rect b="b" l="l" r="r" t="t"/>
              <a:pathLst>
                <a:path extrusionOk="0" h="15580" w="6249">
                  <a:moveTo>
                    <a:pt x="3482" y="0"/>
                  </a:moveTo>
                  <a:cubicBezTo>
                    <a:pt x="3155" y="0"/>
                    <a:pt x="2819" y="64"/>
                    <a:pt x="2500" y="192"/>
                  </a:cubicBezTo>
                  <a:cubicBezTo>
                    <a:pt x="1534" y="533"/>
                    <a:pt x="682" y="1129"/>
                    <a:pt x="0" y="1896"/>
                  </a:cubicBezTo>
                  <a:cubicBezTo>
                    <a:pt x="540" y="3288"/>
                    <a:pt x="938" y="4708"/>
                    <a:pt x="1136" y="6184"/>
                  </a:cubicBezTo>
                  <a:cubicBezTo>
                    <a:pt x="1222" y="6667"/>
                    <a:pt x="1335" y="7150"/>
                    <a:pt x="1420" y="7633"/>
                  </a:cubicBezTo>
                  <a:cubicBezTo>
                    <a:pt x="1562" y="8627"/>
                    <a:pt x="1648" y="9592"/>
                    <a:pt x="1704" y="10586"/>
                  </a:cubicBezTo>
                  <a:cubicBezTo>
                    <a:pt x="1704" y="11523"/>
                    <a:pt x="1790" y="12460"/>
                    <a:pt x="1932" y="13398"/>
                  </a:cubicBezTo>
                  <a:cubicBezTo>
                    <a:pt x="1960" y="13596"/>
                    <a:pt x="1960" y="13767"/>
                    <a:pt x="1960" y="13966"/>
                  </a:cubicBezTo>
                  <a:cubicBezTo>
                    <a:pt x="1960" y="14306"/>
                    <a:pt x="1988" y="14676"/>
                    <a:pt x="2074" y="15016"/>
                  </a:cubicBezTo>
                  <a:cubicBezTo>
                    <a:pt x="2074" y="15244"/>
                    <a:pt x="2017" y="15357"/>
                    <a:pt x="1818" y="15386"/>
                  </a:cubicBezTo>
                  <a:cubicBezTo>
                    <a:pt x="1846" y="15414"/>
                    <a:pt x="1846" y="15499"/>
                    <a:pt x="1903" y="15499"/>
                  </a:cubicBezTo>
                  <a:cubicBezTo>
                    <a:pt x="2043" y="15551"/>
                    <a:pt x="2172" y="15580"/>
                    <a:pt x="2288" y="15580"/>
                  </a:cubicBezTo>
                  <a:cubicBezTo>
                    <a:pt x="2551" y="15580"/>
                    <a:pt x="2751" y="15436"/>
                    <a:pt x="2869" y="15102"/>
                  </a:cubicBezTo>
                  <a:cubicBezTo>
                    <a:pt x="3068" y="14619"/>
                    <a:pt x="3210" y="14164"/>
                    <a:pt x="3352" y="13682"/>
                  </a:cubicBezTo>
                  <a:cubicBezTo>
                    <a:pt x="3692" y="12688"/>
                    <a:pt x="4062" y="11665"/>
                    <a:pt x="4402" y="10671"/>
                  </a:cubicBezTo>
                  <a:cubicBezTo>
                    <a:pt x="4800" y="9621"/>
                    <a:pt x="5226" y="8541"/>
                    <a:pt x="5595" y="7491"/>
                  </a:cubicBezTo>
                  <a:cubicBezTo>
                    <a:pt x="6021" y="6355"/>
                    <a:pt x="6248" y="5134"/>
                    <a:pt x="6248" y="3941"/>
                  </a:cubicBezTo>
                  <a:cubicBezTo>
                    <a:pt x="6191" y="2748"/>
                    <a:pt x="5993" y="1640"/>
                    <a:pt x="5169" y="703"/>
                  </a:cubicBezTo>
                  <a:cubicBezTo>
                    <a:pt x="4828" y="306"/>
                    <a:pt x="4346" y="50"/>
                    <a:pt x="3806" y="22"/>
                  </a:cubicBezTo>
                  <a:cubicBezTo>
                    <a:pt x="3699" y="8"/>
                    <a:pt x="3591" y="0"/>
                    <a:pt x="3482"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8" name="Google Shape;888;p119"/>
            <p:cNvSpPr/>
            <p:nvPr/>
          </p:nvSpPr>
          <p:spPr>
            <a:xfrm>
              <a:off x="2176350" y="3587975"/>
              <a:ext cx="337950" cy="274850"/>
            </a:xfrm>
            <a:custGeom>
              <a:rect b="b" l="l" r="r" t="t"/>
              <a:pathLst>
                <a:path extrusionOk="0" h="10994" w="13518">
                  <a:moveTo>
                    <a:pt x="11096" y="0"/>
                  </a:moveTo>
                  <a:cubicBezTo>
                    <a:pt x="10788" y="0"/>
                    <a:pt x="10483" y="25"/>
                    <a:pt x="10167" y="60"/>
                  </a:cubicBezTo>
                  <a:cubicBezTo>
                    <a:pt x="8974" y="173"/>
                    <a:pt x="7810" y="571"/>
                    <a:pt x="6787" y="1224"/>
                  </a:cubicBezTo>
                  <a:cubicBezTo>
                    <a:pt x="5680" y="1934"/>
                    <a:pt x="4686" y="2843"/>
                    <a:pt x="3891" y="3894"/>
                  </a:cubicBezTo>
                  <a:cubicBezTo>
                    <a:pt x="3266" y="4717"/>
                    <a:pt x="2670" y="5541"/>
                    <a:pt x="2102" y="6393"/>
                  </a:cubicBezTo>
                  <a:cubicBezTo>
                    <a:pt x="1306" y="7642"/>
                    <a:pt x="653" y="8977"/>
                    <a:pt x="142" y="10369"/>
                  </a:cubicBezTo>
                  <a:cubicBezTo>
                    <a:pt x="28" y="10567"/>
                    <a:pt x="0" y="10795"/>
                    <a:pt x="28" y="10993"/>
                  </a:cubicBezTo>
                  <a:cubicBezTo>
                    <a:pt x="596" y="10567"/>
                    <a:pt x="1108" y="10113"/>
                    <a:pt x="1619" y="9602"/>
                  </a:cubicBezTo>
                  <a:cubicBezTo>
                    <a:pt x="3266" y="8295"/>
                    <a:pt x="5027" y="7131"/>
                    <a:pt x="6901" y="6166"/>
                  </a:cubicBezTo>
                  <a:cubicBezTo>
                    <a:pt x="8122" y="5541"/>
                    <a:pt x="9372" y="4916"/>
                    <a:pt x="10650" y="4348"/>
                  </a:cubicBezTo>
                  <a:cubicBezTo>
                    <a:pt x="11416" y="4036"/>
                    <a:pt x="12155" y="3666"/>
                    <a:pt x="12836" y="3212"/>
                  </a:cubicBezTo>
                  <a:cubicBezTo>
                    <a:pt x="12808" y="2900"/>
                    <a:pt x="13064" y="2672"/>
                    <a:pt x="13177" y="2360"/>
                  </a:cubicBezTo>
                  <a:cubicBezTo>
                    <a:pt x="13518" y="1565"/>
                    <a:pt x="13177" y="656"/>
                    <a:pt x="12410" y="259"/>
                  </a:cubicBezTo>
                  <a:cubicBezTo>
                    <a:pt x="12155" y="145"/>
                    <a:pt x="11928" y="60"/>
                    <a:pt x="11672" y="31"/>
                  </a:cubicBezTo>
                  <a:cubicBezTo>
                    <a:pt x="11477" y="10"/>
                    <a:pt x="11286" y="0"/>
                    <a:pt x="1109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9" name="Google Shape;889;p119"/>
            <p:cNvSpPr/>
            <p:nvPr/>
          </p:nvSpPr>
          <p:spPr>
            <a:xfrm>
              <a:off x="2576050" y="3898825"/>
              <a:ext cx="165450" cy="345250"/>
            </a:xfrm>
            <a:custGeom>
              <a:rect b="b" l="l" r="r" t="t"/>
              <a:pathLst>
                <a:path extrusionOk="0" h="13810" w="6618">
                  <a:moveTo>
                    <a:pt x="3208" y="1"/>
                  </a:moveTo>
                  <a:cubicBezTo>
                    <a:pt x="3152" y="1"/>
                    <a:pt x="3096" y="3"/>
                    <a:pt x="3039" y="8"/>
                  </a:cubicBezTo>
                  <a:cubicBezTo>
                    <a:pt x="2329" y="36"/>
                    <a:pt x="1648" y="292"/>
                    <a:pt x="1080" y="718"/>
                  </a:cubicBezTo>
                  <a:cubicBezTo>
                    <a:pt x="711" y="945"/>
                    <a:pt x="427" y="1286"/>
                    <a:pt x="256" y="1683"/>
                  </a:cubicBezTo>
                  <a:cubicBezTo>
                    <a:pt x="86" y="2109"/>
                    <a:pt x="1" y="2535"/>
                    <a:pt x="1" y="2990"/>
                  </a:cubicBezTo>
                  <a:cubicBezTo>
                    <a:pt x="29" y="4097"/>
                    <a:pt x="341" y="5176"/>
                    <a:pt x="909" y="6142"/>
                  </a:cubicBezTo>
                  <a:cubicBezTo>
                    <a:pt x="1449" y="7079"/>
                    <a:pt x="2074" y="7988"/>
                    <a:pt x="2755" y="8840"/>
                  </a:cubicBezTo>
                  <a:cubicBezTo>
                    <a:pt x="3522" y="9777"/>
                    <a:pt x="4204" y="10799"/>
                    <a:pt x="4885" y="11822"/>
                  </a:cubicBezTo>
                  <a:cubicBezTo>
                    <a:pt x="5283" y="12532"/>
                    <a:pt x="5794" y="13213"/>
                    <a:pt x="6362" y="13810"/>
                  </a:cubicBezTo>
                  <a:cubicBezTo>
                    <a:pt x="6561" y="13781"/>
                    <a:pt x="6618" y="13639"/>
                    <a:pt x="6618" y="13469"/>
                  </a:cubicBezTo>
                  <a:cubicBezTo>
                    <a:pt x="6532" y="13100"/>
                    <a:pt x="6504" y="12759"/>
                    <a:pt x="6476" y="12390"/>
                  </a:cubicBezTo>
                  <a:cubicBezTo>
                    <a:pt x="6504" y="12191"/>
                    <a:pt x="6504" y="12020"/>
                    <a:pt x="6447" y="11822"/>
                  </a:cubicBezTo>
                  <a:cubicBezTo>
                    <a:pt x="6334" y="10884"/>
                    <a:pt x="6248" y="9947"/>
                    <a:pt x="6248" y="9010"/>
                  </a:cubicBezTo>
                  <a:cubicBezTo>
                    <a:pt x="6192" y="8016"/>
                    <a:pt x="6106" y="7051"/>
                    <a:pt x="5964" y="6057"/>
                  </a:cubicBezTo>
                  <a:cubicBezTo>
                    <a:pt x="5879" y="5574"/>
                    <a:pt x="5766" y="5091"/>
                    <a:pt x="5680" y="4608"/>
                  </a:cubicBezTo>
                  <a:cubicBezTo>
                    <a:pt x="5482" y="3132"/>
                    <a:pt x="5084" y="1712"/>
                    <a:pt x="4544" y="320"/>
                  </a:cubicBezTo>
                  <a:cubicBezTo>
                    <a:pt x="4374" y="292"/>
                    <a:pt x="4175" y="235"/>
                    <a:pt x="4005" y="178"/>
                  </a:cubicBezTo>
                  <a:cubicBezTo>
                    <a:pt x="3745" y="60"/>
                    <a:pt x="3484" y="1"/>
                    <a:pt x="320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0" name="Google Shape;890;p119"/>
            <p:cNvSpPr/>
            <p:nvPr/>
          </p:nvSpPr>
          <p:spPr>
            <a:xfrm>
              <a:off x="2030550" y="4061600"/>
              <a:ext cx="294900" cy="196900"/>
            </a:xfrm>
            <a:custGeom>
              <a:rect b="b" l="l" r="r" t="t"/>
              <a:pathLst>
                <a:path extrusionOk="0" h="7876" w="11796">
                  <a:moveTo>
                    <a:pt x="11370" y="0"/>
                  </a:moveTo>
                  <a:cubicBezTo>
                    <a:pt x="11143" y="28"/>
                    <a:pt x="10915" y="114"/>
                    <a:pt x="10717" y="256"/>
                  </a:cubicBezTo>
                  <a:cubicBezTo>
                    <a:pt x="9780" y="767"/>
                    <a:pt x="8871" y="1306"/>
                    <a:pt x="7934" y="1761"/>
                  </a:cubicBezTo>
                  <a:cubicBezTo>
                    <a:pt x="6741" y="2329"/>
                    <a:pt x="5520" y="2812"/>
                    <a:pt x="4270" y="3237"/>
                  </a:cubicBezTo>
                  <a:cubicBezTo>
                    <a:pt x="3248" y="3550"/>
                    <a:pt x="2225" y="3805"/>
                    <a:pt x="1203" y="4033"/>
                  </a:cubicBezTo>
                  <a:cubicBezTo>
                    <a:pt x="1037" y="4066"/>
                    <a:pt x="870" y="4080"/>
                    <a:pt x="704" y="4080"/>
                  </a:cubicBezTo>
                  <a:cubicBezTo>
                    <a:pt x="586" y="4080"/>
                    <a:pt x="469" y="4073"/>
                    <a:pt x="351" y="4061"/>
                  </a:cubicBezTo>
                  <a:lnTo>
                    <a:pt x="351" y="4061"/>
                  </a:lnTo>
                  <a:cubicBezTo>
                    <a:pt x="436" y="4203"/>
                    <a:pt x="663" y="4317"/>
                    <a:pt x="493" y="4544"/>
                  </a:cubicBezTo>
                  <a:cubicBezTo>
                    <a:pt x="465" y="4601"/>
                    <a:pt x="436" y="4657"/>
                    <a:pt x="436" y="4743"/>
                  </a:cubicBezTo>
                  <a:cubicBezTo>
                    <a:pt x="1" y="6322"/>
                    <a:pt x="1210" y="7875"/>
                    <a:pt x="2837" y="7875"/>
                  </a:cubicBezTo>
                  <a:cubicBezTo>
                    <a:pt x="2907" y="7875"/>
                    <a:pt x="2978" y="7872"/>
                    <a:pt x="3049" y="7867"/>
                  </a:cubicBezTo>
                  <a:cubicBezTo>
                    <a:pt x="4469" y="7725"/>
                    <a:pt x="5804" y="7242"/>
                    <a:pt x="6996" y="6447"/>
                  </a:cubicBezTo>
                  <a:cubicBezTo>
                    <a:pt x="8019" y="5737"/>
                    <a:pt x="8956" y="4856"/>
                    <a:pt x="9723" y="3862"/>
                  </a:cubicBezTo>
                  <a:cubicBezTo>
                    <a:pt x="10177" y="3294"/>
                    <a:pt x="10631" y="2726"/>
                    <a:pt x="11057" y="2130"/>
                  </a:cubicBezTo>
                  <a:cubicBezTo>
                    <a:pt x="11313" y="1818"/>
                    <a:pt x="11512" y="1477"/>
                    <a:pt x="11682" y="1108"/>
                  </a:cubicBezTo>
                  <a:cubicBezTo>
                    <a:pt x="11767" y="909"/>
                    <a:pt x="11796" y="682"/>
                    <a:pt x="11739" y="483"/>
                  </a:cubicBezTo>
                  <a:cubicBezTo>
                    <a:pt x="11682" y="284"/>
                    <a:pt x="11597" y="85"/>
                    <a:pt x="1137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1" name="Google Shape;891;p119"/>
            <p:cNvSpPr/>
            <p:nvPr/>
          </p:nvSpPr>
          <p:spPr>
            <a:xfrm>
              <a:off x="2017300" y="4032175"/>
              <a:ext cx="297500" cy="132150"/>
            </a:xfrm>
            <a:custGeom>
              <a:rect b="b" l="l" r="r" t="t"/>
              <a:pathLst>
                <a:path extrusionOk="0" h="5286" w="11900">
                  <a:moveTo>
                    <a:pt x="5723" y="0"/>
                  </a:moveTo>
                  <a:cubicBezTo>
                    <a:pt x="5301" y="0"/>
                    <a:pt x="4880" y="14"/>
                    <a:pt x="4459" y="41"/>
                  </a:cubicBezTo>
                  <a:cubicBezTo>
                    <a:pt x="3664" y="98"/>
                    <a:pt x="2897" y="297"/>
                    <a:pt x="2187" y="609"/>
                  </a:cubicBezTo>
                  <a:cubicBezTo>
                    <a:pt x="1506" y="950"/>
                    <a:pt x="938" y="1461"/>
                    <a:pt x="540" y="2114"/>
                  </a:cubicBezTo>
                  <a:cubicBezTo>
                    <a:pt x="1" y="3023"/>
                    <a:pt x="58" y="4471"/>
                    <a:pt x="909" y="5266"/>
                  </a:cubicBezTo>
                  <a:cubicBezTo>
                    <a:pt x="1015" y="5278"/>
                    <a:pt x="1126" y="5285"/>
                    <a:pt x="1240" y="5285"/>
                  </a:cubicBezTo>
                  <a:cubicBezTo>
                    <a:pt x="1400" y="5285"/>
                    <a:pt x="1567" y="5271"/>
                    <a:pt x="1733" y="5238"/>
                  </a:cubicBezTo>
                  <a:cubicBezTo>
                    <a:pt x="2755" y="5011"/>
                    <a:pt x="3806" y="4755"/>
                    <a:pt x="4800" y="4443"/>
                  </a:cubicBezTo>
                  <a:cubicBezTo>
                    <a:pt x="6050" y="4017"/>
                    <a:pt x="7271" y="3534"/>
                    <a:pt x="8464" y="2966"/>
                  </a:cubicBezTo>
                  <a:cubicBezTo>
                    <a:pt x="9401" y="2483"/>
                    <a:pt x="10338" y="1944"/>
                    <a:pt x="11247" y="1461"/>
                  </a:cubicBezTo>
                  <a:cubicBezTo>
                    <a:pt x="11445" y="1319"/>
                    <a:pt x="11673" y="1205"/>
                    <a:pt x="11900" y="1177"/>
                  </a:cubicBezTo>
                  <a:cubicBezTo>
                    <a:pt x="11644" y="950"/>
                    <a:pt x="11332" y="779"/>
                    <a:pt x="10963" y="723"/>
                  </a:cubicBezTo>
                  <a:cubicBezTo>
                    <a:pt x="9265" y="241"/>
                    <a:pt x="7494" y="0"/>
                    <a:pt x="5723"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2" name="Google Shape;892;p119"/>
            <p:cNvSpPr/>
            <p:nvPr/>
          </p:nvSpPr>
          <p:spPr>
            <a:xfrm>
              <a:off x="2178475" y="3872725"/>
              <a:ext cx="91600" cy="8825"/>
            </a:xfrm>
            <a:custGeom>
              <a:rect b="b" l="l" r="r" t="t"/>
              <a:pathLst>
                <a:path extrusionOk="0" h="353" w="3664">
                  <a:moveTo>
                    <a:pt x="3664" y="1"/>
                  </a:moveTo>
                  <a:cubicBezTo>
                    <a:pt x="2840" y="1"/>
                    <a:pt x="2017" y="58"/>
                    <a:pt x="1193" y="228"/>
                  </a:cubicBezTo>
                  <a:cubicBezTo>
                    <a:pt x="1097" y="242"/>
                    <a:pt x="998" y="249"/>
                    <a:pt x="900" y="249"/>
                  </a:cubicBezTo>
                  <a:cubicBezTo>
                    <a:pt x="592" y="249"/>
                    <a:pt x="280" y="180"/>
                    <a:pt x="0" y="29"/>
                  </a:cubicBezTo>
                  <a:lnTo>
                    <a:pt x="0" y="29"/>
                  </a:lnTo>
                  <a:cubicBezTo>
                    <a:pt x="29" y="143"/>
                    <a:pt x="142" y="256"/>
                    <a:pt x="284" y="285"/>
                  </a:cubicBezTo>
                  <a:cubicBezTo>
                    <a:pt x="430" y="326"/>
                    <a:pt x="575" y="353"/>
                    <a:pt x="732" y="353"/>
                  </a:cubicBezTo>
                  <a:cubicBezTo>
                    <a:pt x="789" y="353"/>
                    <a:pt x="848" y="349"/>
                    <a:pt x="909" y="342"/>
                  </a:cubicBezTo>
                  <a:cubicBezTo>
                    <a:pt x="1193" y="313"/>
                    <a:pt x="1505" y="313"/>
                    <a:pt x="1789" y="256"/>
                  </a:cubicBezTo>
                  <a:cubicBezTo>
                    <a:pt x="2414" y="143"/>
                    <a:pt x="3067" y="200"/>
                    <a:pt x="3664" y="1"/>
                  </a:cubicBezTo>
                  <a:close/>
                </a:path>
              </a:pathLst>
            </a:custGeom>
            <a:solidFill>
              <a:srgbClr val="23BCC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3" name="Google Shape;893;p119"/>
            <p:cNvSpPr/>
            <p:nvPr/>
          </p:nvSpPr>
          <p:spPr>
            <a:xfrm>
              <a:off x="2270775" y="3865575"/>
              <a:ext cx="56100" cy="7175"/>
            </a:xfrm>
            <a:custGeom>
              <a:rect b="b" l="l" r="r" t="t"/>
              <a:pathLst>
                <a:path extrusionOk="0" h="287" w="2244">
                  <a:moveTo>
                    <a:pt x="2102" y="0"/>
                  </a:moveTo>
                  <a:cubicBezTo>
                    <a:pt x="1439" y="0"/>
                    <a:pt x="777" y="175"/>
                    <a:pt x="114" y="202"/>
                  </a:cubicBezTo>
                  <a:cubicBezTo>
                    <a:pt x="57" y="202"/>
                    <a:pt x="29" y="259"/>
                    <a:pt x="0" y="287"/>
                  </a:cubicBezTo>
                  <a:cubicBezTo>
                    <a:pt x="739" y="287"/>
                    <a:pt x="1505" y="202"/>
                    <a:pt x="2244" y="3"/>
                  </a:cubicBezTo>
                  <a:cubicBezTo>
                    <a:pt x="2197" y="1"/>
                    <a:pt x="2149" y="0"/>
                    <a:pt x="2102" y="0"/>
                  </a:cubicBezTo>
                  <a:close/>
                </a:path>
              </a:pathLst>
            </a:custGeom>
            <a:solidFill>
              <a:srgbClr val="23BCC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4" name="Google Shape;894;p119"/>
            <p:cNvSpPr/>
            <p:nvPr/>
          </p:nvSpPr>
          <p:spPr>
            <a:xfrm>
              <a:off x="3457125" y="4158850"/>
              <a:ext cx="750" cy="750"/>
            </a:xfrm>
            <a:custGeom>
              <a:rect b="b" l="l" r="r" t="t"/>
              <a:pathLst>
                <a:path extrusionOk="0" h="30" w="30">
                  <a:moveTo>
                    <a:pt x="1" y="29"/>
                  </a:moveTo>
                  <a:lnTo>
                    <a:pt x="29" y="1"/>
                  </a:lnTo>
                  <a:lnTo>
                    <a:pt x="1" y="29"/>
                  </a:lnTo>
                  <a:close/>
                </a:path>
              </a:pathLst>
            </a:custGeom>
            <a:solidFill>
              <a:srgbClr val="F18B3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5" name="Google Shape;895;p119"/>
            <p:cNvSpPr/>
            <p:nvPr/>
          </p:nvSpPr>
          <p:spPr>
            <a:xfrm>
              <a:off x="2083325" y="4453925"/>
              <a:ext cx="232200" cy="319250"/>
            </a:xfrm>
            <a:custGeom>
              <a:rect b="b" l="l" r="r" t="t"/>
              <a:pathLst>
                <a:path extrusionOk="0" h="12770" w="9288">
                  <a:moveTo>
                    <a:pt x="6122" y="0"/>
                  </a:moveTo>
                  <a:cubicBezTo>
                    <a:pt x="5679" y="0"/>
                    <a:pt x="5236" y="123"/>
                    <a:pt x="4800" y="409"/>
                  </a:cubicBezTo>
                  <a:cubicBezTo>
                    <a:pt x="4736" y="473"/>
                    <a:pt x="4646" y="510"/>
                    <a:pt x="4553" y="510"/>
                  </a:cubicBezTo>
                  <a:cubicBezTo>
                    <a:pt x="4481" y="510"/>
                    <a:pt x="4408" y="487"/>
                    <a:pt x="4346" y="438"/>
                  </a:cubicBezTo>
                  <a:cubicBezTo>
                    <a:pt x="4175" y="324"/>
                    <a:pt x="3948" y="210"/>
                    <a:pt x="3693" y="182"/>
                  </a:cubicBezTo>
                  <a:cubicBezTo>
                    <a:pt x="3618" y="178"/>
                    <a:pt x="3544" y="176"/>
                    <a:pt x="3471" y="176"/>
                  </a:cubicBezTo>
                  <a:cubicBezTo>
                    <a:pt x="2431" y="176"/>
                    <a:pt x="1548" y="558"/>
                    <a:pt x="938" y="1460"/>
                  </a:cubicBezTo>
                  <a:cubicBezTo>
                    <a:pt x="654" y="1886"/>
                    <a:pt x="455" y="2369"/>
                    <a:pt x="342" y="2880"/>
                  </a:cubicBezTo>
                  <a:cubicBezTo>
                    <a:pt x="114" y="3732"/>
                    <a:pt x="1" y="4641"/>
                    <a:pt x="29" y="5521"/>
                  </a:cubicBezTo>
                  <a:cubicBezTo>
                    <a:pt x="1" y="5947"/>
                    <a:pt x="29" y="6401"/>
                    <a:pt x="114" y="6827"/>
                  </a:cubicBezTo>
                  <a:cubicBezTo>
                    <a:pt x="171" y="7651"/>
                    <a:pt x="455" y="8418"/>
                    <a:pt x="881" y="9099"/>
                  </a:cubicBezTo>
                  <a:cubicBezTo>
                    <a:pt x="1705" y="10349"/>
                    <a:pt x="2841" y="11343"/>
                    <a:pt x="4204" y="12024"/>
                  </a:cubicBezTo>
                  <a:cubicBezTo>
                    <a:pt x="4743" y="12308"/>
                    <a:pt x="5311" y="12536"/>
                    <a:pt x="5879" y="12734"/>
                  </a:cubicBezTo>
                  <a:cubicBezTo>
                    <a:pt x="5939" y="12758"/>
                    <a:pt x="6001" y="12770"/>
                    <a:pt x="6060" y="12770"/>
                  </a:cubicBezTo>
                  <a:cubicBezTo>
                    <a:pt x="6283" y="12770"/>
                    <a:pt x="6482" y="12612"/>
                    <a:pt x="6504" y="12365"/>
                  </a:cubicBezTo>
                  <a:lnTo>
                    <a:pt x="6504" y="11882"/>
                  </a:lnTo>
                  <a:cubicBezTo>
                    <a:pt x="6504" y="11400"/>
                    <a:pt x="6533" y="10917"/>
                    <a:pt x="6618" y="10462"/>
                  </a:cubicBezTo>
                  <a:cubicBezTo>
                    <a:pt x="6788" y="9639"/>
                    <a:pt x="7072" y="8872"/>
                    <a:pt x="7498" y="8162"/>
                  </a:cubicBezTo>
                  <a:cubicBezTo>
                    <a:pt x="8066" y="7083"/>
                    <a:pt x="8577" y="5975"/>
                    <a:pt x="9003" y="4868"/>
                  </a:cubicBezTo>
                  <a:cubicBezTo>
                    <a:pt x="9202" y="4271"/>
                    <a:pt x="9287" y="3675"/>
                    <a:pt x="9259" y="3050"/>
                  </a:cubicBezTo>
                  <a:cubicBezTo>
                    <a:pt x="9259" y="1914"/>
                    <a:pt x="8606" y="864"/>
                    <a:pt x="7555" y="381"/>
                  </a:cubicBezTo>
                  <a:cubicBezTo>
                    <a:pt x="7082" y="144"/>
                    <a:pt x="6602" y="0"/>
                    <a:pt x="6122"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6" name="Google Shape;896;p119"/>
            <p:cNvSpPr/>
            <p:nvPr/>
          </p:nvSpPr>
          <p:spPr>
            <a:xfrm>
              <a:off x="2122375" y="4453925"/>
              <a:ext cx="193150" cy="316950"/>
            </a:xfrm>
            <a:custGeom>
              <a:rect b="b" l="l" r="r" t="t"/>
              <a:pathLst>
                <a:path extrusionOk="0" h="12678" w="7726">
                  <a:moveTo>
                    <a:pt x="4575" y="0"/>
                  </a:moveTo>
                  <a:cubicBezTo>
                    <a:pt x="4139" y="0"/>
                    <a:pt x="3703" y="123"/>
                    <a:pt x="3267" y="409"/>
                  </a:cubicBezTo>
                  <a:cubicBezTo>
                    <a:pt x="3191" y="470"/>
                    <a:pt x="3106" y="498"/>
                    <a:pt x="3023" y="498"/>
                  </a:cubicBezTo>
                  <a:cubicBezTo>
                    <a:pt x="2950" y="498"/>
                    <a:pt x="2878" y="477"/>
                    <a:pt x="2812" y="438"/>
                  </a:cubicBezTo>
                  <a:cubicBezTo>
                    <a:pt x="2727" y="409"/>
                    <a:pt x="2670" y="381"/>
                    <a:pt x="2613" y="324"/>
                  </a:cubicBezTo>
                  <a:lnTo>
                    <a:pt x="2613" y="324"/>
                  </a:lnTo>
                  <a:cubicBezTo>
                    <a:pt x="1648" y="2681"/>
                    <a:pt x="1" y="8531"/>
                    <a:pt x="4743" y="12677"/>
                  </a:cubicBezTo>
                  <a:cubicBezTo>
                    <a:pt x="4857" y="12592"/>
                    <a:pt x="4914" y="12479"/>
                    <a:pt x="4942" y="12337"/>
                  </a:cubicBezTo>
                  <a:cubicBezTo>
                    <a:pt x="4942" y="12166"/>
                    <a:pt x="4942" y="11996"/>
                    <a:pt x="4942" y="11826"/>
                  </a:cubicBezTo>
                  <a:cubicBezTo>
                    <a:pt x="4942" y="11371"/>
                    <a:pt x="4971" y="10888"/>
                    <a:pt x="5027" y="10406"/>
                  </a:cubicBezTo>
                  <a:cubicBezTo>
                    <a:pt x="5226" y="9610"/>
                    <a:pt x="5510" y="8872"/>
                    <a:pt x="5936" y="8162"/>
                  </a:cubicBezTo>
                  <a:cubicBezTo>
                    <a:pt x="6504" y="7083"/>
                    <a:pt x="7015" y="6004"/>
                    <a:pt x="7441" y="4868"/>
                  </a:cubicBezTo>
                  <a:cubicBezTo>
                    <a:pt x="7640" y="4300"/>
                    <a:pt x="7725" y="3675"/>
                    <a:pt x="7697" y="3050"/>
                  </a:cubicBezTo>
                  <a:cubicBezTo>
                    <a:pt x="7697" y="1914"/>
                    <a:pt x="7044" y="864"/>
                    <a:pt x="5993" y="381"/>
                  </a:cubicBezTo>
                  <a:cubicBezTo>
                    <a:pt x="5520" y="144"/>
                    <a:pt x="5048" y="0"/>
                    <a:pt x="457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7" name="Google Shape;897;p119"/>
            <p:cNvSpPr/>
            <p:nvPr/>
          </p:nvSpPr>
          <p:spPr>
            <a:xfrm>
              <a:off x="2359500" y="4149600"/>
              <a:ext cx="278275" cy="235375"/>
            </a:xfrm>
            <a:custGeom>
              <a:rect b="b" l="l" r="r" t="t"/>
              <a:pathLst>
                <a:path extrusionOk="0" h="9415" w="11131">
                  <a:moveTo>
                    <a:pt x="4530" y="0"/>
                  </a:moveTo>
                  <a:cubicBezTo>
                    <a:pt x="4497" y="0"/>
                    <a:pt x="4464" y="1"/>
                    <a:pt x="4431" y="1"/>
                  </a:cubicBezTo>
                  <a:cubicBezTo>
                    <a:pt x="3835" y="30"/>
                    <a:pt x="3267" y="257"/>
                    <a:pt x="2841" y="683"/>
                  </a:cubicBezTo>
                  <a:cubicBezTo>
                    <a:pt x="2387" y="1052"/>
                    <a:pt x="2159" y="1620"/>
                    <a:pt x="2216" y="2188"/>
                  </a:cubicBezTo>
                  <a:cubicBezTo>
                    <a:pt x="2216" y="2217"/>
                    <a:pt x="2216" y="2245"/>
                    <a:pt x="2216" y="2245"/>
                  </a:cubicBezTo>
                  <a:cubicBezTo>
                    <a:pt x="2216" y="2472"/>
                    <a:pt x="2103" y="2529"/>
                    <a:pt x="1932" y="2586"/>
                  </a:cubicBezTo>
                  <a:cubicBezTo>
                    <a:pt x="597" y="2955"/>
                    <a:pt x="1" y="3949"/>
                    <a:pt x="342" y="5284"/>
                  </a:cubicBezTo>
                  <a:cubicBezTo>
                    <a:pt x="541" y="6079"/>
                    <a:pt x="995" y="6760"/>
                    <a:pt x="1648" y="7272"/>
                  </a:cubicBezTo>
                  <a:cubicBezTo>
                    <a:pt x="2557" y="8038"/>
                    <a:pt x="3664" y="8578"/>
                    <a:pt x="4857" y="8834"/>
                  </a:cubicBezTo>
                  <a:cubicBezTo>
                    <a:pt x="6306" y="9174"/>
                    <a:pt x="7754" y="9373"/>
                    <a:pt x="9231" y="9402"/>
                  </a:cubicBezTo>
                  <a:lnTo>
                    <a:pt x="9486" y="9402"/>
                  </a:lnTo>
                  <a:cubicBezTo>
                    <a:pt x="9676" y="9402"/>
                    <a:pt x="9865" y="9414"/>
                    <a:pt x="10054" y="9414"/>
                  </a:cubicBezTo>
                  <a:cubicBezTo>
                    <a:pt x="10149" y="9414"/>
                    <a:pt x="10244" y="9411"/>
                    <a:pt x="10338" y="9402"/>
                  </a:cubicBezTo>
                  <a:cubicBezTo>
                    <a:pt x="10353" y="9402"/>
                    <a:pt x="10367" y="9403"/>
                    <a:pt x="10381" y="9403"/>
                  </a:cubicBezTo>
                  <a:cubicBezTo>
                    <a:pt x="10789" y="9403"/>
                    <a:pt x="11130" y="9018"/>
                    <a:pt x="11048" y="8606"/>
                  </a:cubicBezTo>
                  <a:cubicBezTo>
                    <a:pt x="11048" y="8237"/>
                    <a:pt x="10991" y="7868"/>
                    <a:pt x="10878" y="7499"/>
                  </a:cubicBezTo>
                  <a:cubicBezTo>
                    <a:pt x="10651" y="6647"/>
                    <a:pt x="10367" y="5823"/>
                    <a:pt x="10054" y="5000"/>
                  </a:cubicBezTo>
                  <a:cubicBezTo>
                    <a:pt x="9543" y="3665"/>
                    <a:pt x="8748" y="2415"/>
                    <a:pt x="7726" y="1393"/>
                  </a:cubicBezTo>
                  <a:cubicBezTo>
                    <a:pt x="6896" y="508"/>
                    <a:pt x="5744" y="0"/>
                    <a:pt x="4530"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8" name="Google Shape;898;p119"/>
            <p:cNvSpPr/>
            <p:nvPr/>
          </p:nvSpPr>
          <p:spPr>
            <a:xfrm>
              <a:off x="2359500" y="4202150"/>
              <a:ext cx="275500" cy="182825"/>
            </a:xfrm>
            <a:custGeom>
              <a:rect b="b" l="l" r="r" t="t"/>
              <a:pathLst>
                <a:path extrusionOk="0" h="7313" w="11020">
                  <a:moveTo>
                    <a:pt x="2216" y="1"/>
                  </a:moveTo>
                  <a:cubicBezTo>
                    <a:pt x="2216" y="29"/>
                    <a:pt x="2216" y="58"/>
                    <a:pt x="2216" y="86"/>
                  </a:cubicBezTo>
                  <a:cubicBezTo>
                    <a:pt x="2216" y="115"/>
                    <a:pt x="2216" y="143"/>
                    <a:pt x="2216" y="171"/>
                  </a:cubicBezTo>
                  <a:cubicBezTo>
                    <a:pt x="2216" y="370"/>
                    <a:pt x="2103" y="427"/>
                    <a:pt x="1904" y="484"/>
                  </a:cubicBezTo>
                  <a:cubicBezTo>
                    <a:pt x="597" y="853"/>
                    <a:pt x="1" y="1875"/>
                    <a:pt x="313" y="3182"/>
                  </a:cubicBezTo>
                  <a:cubicBezTo>
                    <a:pt x="541" y="3977"/>
                    <a:pt x="995" y="4658"/>
                    <a:pt x="1648" y="5170"/>
                  </a:cubicBezTo>
                  <a:cubicBezTo>
                    <a:pt x="2557" y="5936"/>
                    <a:pt x="3664" y="6476"/>
                    <a:pt x="4857" y="6732"/>
                  </a:cubicBezTo>
                  <a:cubicBezTo>
                    <a:pt x="6306" y="7072"/>
                    <a:pt x="7754" y="7271"/>
                    <a:pt x="9231" y="7300"/>
                  </a:cubicBezTo>
                  <a:lnTo>
                    <a:pt x="9486" y="7300"/>
                  </a:lnTo>
                  <a:cubicBezTo>
                    <a:pt x="9676" y="7300"/>
                    <a:pt x="9865" y="7312"/>
                    <a:pt x="10054" y="7312"/>
                  </a:cubicBezTo>
                  <a:cubicBezTo>
                    <a:pt x="10149" y="7312"/>
                    <a:pt x="10244" y="7309"/>
                    <a:pt x="10338" y="7300"/>
                  </a:cubicBezTo>
                  <a:cubicBezTo>
                    <a:pt x="10764" y="7271"/>
                    <a:pt x="10963" y="7101"/>
                    <a:pt x="11020" y="6760"/>
                  </a:cubicBezTo>
                  <a:cubicBezTo>
                    <a:pt x="8492" y="2983"/>
                    <a:pt x="4346" y="881"/>
                    <a:pt x="2216"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9" name="Google Shape;899;p119"/>
            <p:cNvSpPr/>
            <p:nvPr/>
          </p:nvSpPr>
          <p:spPr>
            <a:xfrm>
              <a:off x="2324025" y="3916050"/>
              <a:ext cx="203075" cy="207050"/>
            </a:xfrm>
            <a:custGeom>
              <a:rect b="b" l="l" r="r" t="t"/>
              <a:pathLst>
                <a:path extrusionOk="0" h="8282" w="8123">
                  <a:moveTo>
                    <a:pt x="4629" y="0"/>
                  </a:moveTo>
                  <a:cubicBezTo>
                    <a:pt x="4544" y="29"/>
                    <a:pt x="4487" y="29"/>
                    <a:pt x="4402" y="57"/>
                  </a:cubicBezTo>
                  <a:cubicBezTo>
                    <a:pt x="3493" y="313"/>
                    <a:pt x="2726" y="852"/>
                    <a:pt x="2187" y="1619"/>
                  </a:cubicBezTo>
                  <a:cubicBezTo>
                    <a:pt x="2158" y="1931"/>
                    <a:pt x="1903" y="2017"/>
                    <a:pt x="1647" y="2073"/>
                  </a:cubicBezTo>
                  <a:cubicBezTo>
                    <a:pt x="966" y="2215"/>
                    <a:pt x="454" y="2727"/>
                    <a:pt x="312" y="3380"/>
                  </a:cubicBezTo>
                  <a:cubicBezTo>
                    <a:pt x="0" y="4090"/>
                    <a:pt x="256" y="4885"/>
                    <a:pt x="852" y="5339"/>
                  </a:cubicBezTo>
                  <a:cubicBezTo>
                    <a:pt x="1306" y="5708"/>
                    <a:pt x="1789" y="6049"/>
                    <a:pt x="2329" y="6333"/>
                  </a:cubicBezTo>
                  <a:cubicBezTo>
                    <a:pt x="2925" y="6646"/>
                    <a:pt x="3578" y="6873"/>
                    <a:pt x="4203" y="7128"/>
                  </a:cubicBezTo>
                  <a:cubicBezTo>
                    <a:pt x="4913" y="7412"/>
                    <a:pt x="5680" y="7611"/>
                    <a:pt x="6390" y="7952"/>
                  </a:cubicBezTo>
                  <a:cubicBezTo>
                    <a:pt x="6589" y="8037"/>
                    <a:pt x="6816" y="8122"/>
                    <a:pt x="7043" y="8208"/>
                  </a:cubicBezTo>
                  <a:cubicBezTo>
                    <a:pt x="7187" y="8262"/>
                    <a:pt x="7342" y="8281"/>
                    <a:pt x="7495" y="8281"/>
                  </a:cubicBezTo>
                  <a:cubicBezTo>
                    <a:pt x="7583" y="8281"/>
                    <a:pt x="7670" y="8275"/>
                    <a:pt x="7753" y="8264"/>
                  </a:cubicBezTo>
                  <a:cubicBezTo>
                    <a:pt x="7980" y="8208"/>
                    <a:pt x="8122" y="8009"/>
                    <a:pt x="8122" y="7810"/>
                  </a:cubicBezTo>
                  <a:cubicBezTo>
                    <a:pt x="8122" y="7668"/>
                    <a:pt x="8122" y="7554"/>
                    <a:pt x="8094" y="7441"/>
                  </a:cubicBezTo>
                  <a:cubicBezTo>
                    <a:pt x="7867" y="6759"/>
                    <a:pt x="7668" y="6106"/>
                    <a:pt x="7412" y="5424"/>
                  </a:cubicBezTo>
                  <a:cubicBezTo>
                    <a:pt x="6929" y="4061"/>
                    <a:pt x="6333" y="2727"/>
                    <a:pt x="5935" y="1307"/>
                  </a:cubicBezTo>
                  <a:cubicBezTo>
                    <a:pt x="5850" y="994"/>
                    <a:pt x="5680" y="682"/>
                    <a:pt x="5481" y="426"/>
                  </a:cubicBezTo>
                  <a:cubicBezTo>
                    <a:pt x="5282" y="171"/>
                    <a:pt x="4970" y="29"/>
                    <a:pt x="4629"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0" name="Google Shape;900;p119"/>
            <p:cNvSpPr/>
            <p:nvPr/>
          </p:nvSpPr>
          <p:spPr>
            <a:xfrm>
              <a:off x="2377975" y="3916050"/>
              <a:ext cx="149125" cy="203075"/>
            </a:xfrm>
            <a:custGeom>
              <a:rect b="b" l="l" r="r" t="t"/>
              <a:pathLst>
                <a:path extrusionOk="0" h="8123" w="5965">
                  <a:moveTo>
                    <a:pt x="2471" y="0"/>
                  </a:moveTo>
                  <a:cubicBezTo>
                    <a:pt x="2386" y="0"/>
                    <a:pt x="2329" y="29"/>
                    <a:pt x="2244" y="57"/>
                  </a:cubicBezTo>
                  <a:cubicBezTo>
                    <a:pt x="1364" y="284"/>
                    <a:pt x="597" y="852"/>
                    <a:pt x="57" y="1619"/>
                  </a:cubicBezTo>
                  <a:cubicBezTo>
                    <a:pt x="29" y="1676"/>
                    <a:pt x="29" y="1733"/>
                    <a:pt x="0" y="1789"/>
                  </a:cubicBezTo>
                  <a:cubicBezTo>
                    <a:pt x="909" y="4658"/>
                    <a:pt x="3067" y="6958"/>
                    <a:pt x="5851" y="8122"/>
                  </a:cubicBezTo>
                  <a:cubicBezTo>
                    <a:pt x="5936" y="8037"/>
                    <a:pt x="5964" y="7924"/>
                    <a:pt x="5964" y="7782"/>
                  </a:cubicBezTo>
                  <a:cubicBezTo>
                    <a:pt x="5964" y="7668"/>
                    <a:pt x="5964" y="7554"/>
                    <a:pt x="5936" y="7441"/>
                  </a:cubicBezTo>
                  <a:cubicBezTo>
                    <a:pt x="5709" y="6759"/>
                    <a:pt x="5510" y="6106"/>
                    <a:pt x="5254" y="5424"/>
                  </a:cubicBezTo>
                  <a:cubicBezTo>
                    <a:pt x="4771" y="4061"/>
                    <a:pt x="4175" y="2727"/>
                    <a:pt x="3777" y="1307"/>
                  </a:cubicBezTo>
                  <a:cubicBezTo>
                    <a:pt x="3692" y="994"/>
                    <a:pt x="3522" y="682"/>
                    <a:pt x="3323" y="426"/>
                  </a:cubicBezTo>
                  <a:cubicBezTo>
                    <a:pt x="3124" y="171"/>
                    <a:pt x="2812" y="29"/>
                    <a:pt x="247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1" name="Google Shape;901;p119"/>
            <p:cNvSpPr/>
            <p:nvPr/>
          </p:nvSpPr>
          <p:spPr>
            <a:xfrm>
              <a:off x="2757800" y="3663000"/>
              <a:ext cx="461525" cy="175675"/>
            </a:xfrm>
            <a:custGeom>
              <a:rect b="b" l="l" r="r" t="t"/>
              <a:pathLst>
                <a:path extrusionOk="0" h="7027" w="18461">
                  <a:moveTo>
                    <a:pt x="11845" y="1"/>
                  </a:moveTo>
                  <a:cubicBezTo>
                    <a:pt x="11750" y="1"/>
                    <a:pt x="11655" y="5"/>
                    <a:pt x="11559" y="12"/>
                  </a:cubicBezTo>
                  <a:cubicBezTo>
                    <a:pt x="10934" y="41"/>
                    <a:pt x="10338" y="154"/>
                    <a:pt x="9742" y="325"/>
                  </a:cubicBezTo>
                  <a:cubicBezTo>
                    <a:pt x="8492" y="722"/>
                    <a:pt x="7271" y="1233"/>
                    <a:pt x="6107" y="1858"/>
                  </a:cubicBezTo>
                  <a:cubicBezTo>
                    <a:pt x="4942" y="2511"/>
                    <a:pt x="3835" y="3221"/>
                    <a:pt x="2812" y="4045"/>
                  </a:cubicBezTo>
                  <a:cubicBezTo>
                    <a:pt x="1960" y="4670"/>
                    <a:pt x="1137" y="5380"/>
                    <a:pt x="370" y="6118"/>
                  </a:cubicBezTo>
                  <a:cubicBezTo>
                    <a:pt x="285" y="6203"/>
                    <a:pt x="228" y="6288"/>
                    <a:pt x="143" y="6374"/>
                  </a:cubicBezTo>
                  <a:cubicBezTo>
                    <a:pt x="1" y="6658"/>
                    <a:pt x="171" y="6998"/>
                    <a:pt x="455" y="7027"/>
                  </a:cubicBezTo>
                  <a:cubicBezTo>
                    <a:pt x="626" y="7027"/>
                    <a:pt x="796" y="6998"/>
                    <a:pt x="966" y="6970"/>
                  </a:cubicBezTo>
                  <a:cubicBezTo>
                    <a:pt x="1676" y="6800"/>
                    <a:pt x="2386" y="6686"/>
                    <a:pt x="3125" y="6629"/>
                  </a:cubicBezTo>
                  <a:cubicBezTo>
                    <a:pt x="4119" y="6558"/>
                    <a:pt x="5120" y="6523"/>
                    <a:pt x="6124" y="6523"/>
                  </a:cubicBezTo>
                  <a:cubicBezTo>
                    <a:pt x="7129" y="6523"/>
                    <a:pt x="8137" y="6558"/>
                    <a:pt x="9145" y="6629"/>
                  </a:cubicBezTo>
                  <a:lnTo>
                    <a:pt x="12724" y="6913"/>
                  </a:lnTo>
                  <a:cubicBezTo>
                    <a:pt x="12833" y="6916"/>
                    <a:pt x="12943" y="6917"/>
                    <a:pt x="13052" y="6917"/>
                  </a:cubicBezTo>
                  <a:cubicBezTo>
                    <a:pt x="14050" y="6917"/>
                    <a:pt x="15045" y="6800"/>
                    <a:pt x="16018" y="6544"/>
                  </a:cubicBezTo>
                  <a:cubicBezTo>
                    <a:pt x="17012" y="6288"/>
                    <a:pt x="17807" y="5607"/>
                    <a:pt x="18233" y="4698"/>
                  </a:cubicBezTo>
                  <a:cubicBezTo>
                    <a:pt x="18460" y="4187"/>
                    <a:pt x="18460" y="3619"/>
                    <a:pt x="18233" y="3136"/>
                  </a:cubicBezTo>
                  <a:cubicBezTo>
                    <a:pt x="18063" y="2795"/>
                    <a:pt x="17807" y="2540"/>
                    <a:pt x="17523" y="2369"/>
                  </a:cubicBezTo>
                  <a:cubicBezTo>
                    <a:pt x="16898" y="1943"/>
                    <a:pt x="16188" y="1716"/>
                    <a:pt x="15450" y="1659"/>
                  </a:cubicBezTo>
                  <a:cubicBezTo>
                    <a:pt x="15052" y="1631"/>
                    <a:pt x="14683" y="1432"/>
                    <a:pt x="14427" y="1148"/>
                  </a:cubicBezTo>
                  <a:cubicBezTo>
                    <a:pt x="13755" y="398"/>
                    <a:pt x="12822" y="1"/>
                    <a:pt x="11845"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2" name="Google Shape;902;p119"/>
            <p:cNvSpPr/>
            <p:nvPr/>
          </p:nvSpPr>
          <p:spPr>
            <a:xfrm>
              <a:off x="2763475" y="3701625"/>
              <a:ext cx="456550" cy="137050"/>
            </a:xfrm>
            <a:custGeom>
              <a:rect b="b" l="l" r="r" t="t"/>
              <a:pathLst>
                <a:path extrusionOk="0" h="5482" w="18262">
                  <a:moveTo>
                    <a:pt x="14797" y="1"/>
                  </a:moveTo>
                  <a:lnTo>
                    <a:pt x="14683" y="29"/>
                  </a:lnTo>
                  <a:cubicBezTo>
                    <a:pt x="14683" y="29"/>
                    <a:pt x="4516" y="768"/>
                    <a:pt x="1" y="5340"/>
                  </a:cubicBezTo>
                  <a:cubicBezTo>
                    <a:pt x="58" y="5425"/>
                    <a:pt x="143" y="5453"/>
                    <a:pt x="257" y="5482"/>
                  </a:cubicBezTo>
                  <a:cubicBezTo>
                    <a:pt x="427" y="5482"/>
                    <a:pt x="569" y="5453"/>
                    <a:pt x="739" y="5425"/>
                  </a:cubicBezTo>
                  <a:cubicBezTo>
                    <a:pt x="1449" y="5255"/>
                    <a:pt x="2188" y="5141"/>
                    <a:pt x="2898" y="5084"/>
                  </a:cubicBezTo>
                  <a:cubicBezTo>
                    <a:pt x="3906" y="5013"/>
                    <a:pt x="4907" y="4978"/>
                    <a:pt x="5908" y="4978"/>
                  </a:cubicBezTo>
                  <a:cubicBezTo>
                    <a:pt x="6909" y="4978"/>
                    <a:pt x="7910" y="5013"/>
                    <a:pt x="8918" y="5084"/>
                  </a:cubicBezTo>
                  <a:lnTo>
                    <a:pt x="12525" y="5340"/>
                  </a:lnTo>
                  <a:cubicBezTo>
                    <a:pt x="12707" y="5349"/>
                    <a:pt x="12889" y="5354"/>
                    <a:pt x="13071" y="5354"/>
                  </a:cubicBezTo>
                  <a:cubicBezTo>
                    <a:pt x="13996" y="5354"/>
                    <a:pt x="14917" y="5232"/>
                    <a:pt x="15819" y="4971"/>
                  </a:cubicBezTo>
                  <a:cubicBezTo>
                    <a:pt x="16785" y="4743"/>
                    <a:pt x="17608" y="4062"/>
                    <a:pt x="18006" y="3125"/>
                  </a:cubicBezTo>
                  <a:cubicBezTo>
                    <a:pt x="18261" y="2642"/>
                    <a:pt x="18261" y="2074"/>
                    <a:pt x="18006" y="1563"/>
                  </a:cubicBezTo>
                  <a:cubicBezTo>
                    <a:pt x="17836" y="1250"/>
                    <a:pt x="17608" y="995"/>
                    <a:pt x="17296" y="796"/>
                  </a:cubicBezTo>
                  <a:cubicBezTo>
                    <a:pt x="16671" y="398"/>
                    <a:pt x="15961" y="143"/>
                    <a:pt x="15251" y="86"/>
                  </a:cubicBezTo>
                  <a:cubicBezTo>
                    <a:pt x="15081" y="86"/>
                    <a:pt x="14939" y="58"/>
                    <a:pt x="1479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3" name="Google Shape;903;p119"/>
            <p:cNvSpPr/>
            <p:nvPr/>
          </p:nvSpPr>
          <p:spPr>
            <a:xfrm>
              <a:off x="3293125" y="3821225"/>
              <a:ext cx="373475" cy="423325"/>
            </a:xfrm>
            <a:custGeom>
              <a:rect b="b" l="l" r="r" t="t"/>
              <a:pathLst>
                <a:path extrusionOk="0" h="16933" w="14939">
                  <a:moveTo>
                    <a:pt x="10967" y="1"/>
                  </a:moveTo>
                  <a:cubicBezTo>
                    <a:pt x="10341" y="1"/>
                    <a:pt x="9712" y="157"/>
                    <a:pt x="9145" y="471"/>
                  </a:cubicBezTo>
                  <a:cubicBezTo>
                    <a:pt x="8918" y="641"/>
                    <a:pt x="8691" y="811"/>
                    <a:pt x="8492" y="1039"/>
                  </a:cubicBezTo>
                  <a:cubicBezTo>
                    <a:pt x="8428" y="1102"/>
                    <a:pt x="8346" y="1139"/>
                    <a:pt x="8262" y="1139"/>
                  </a:cubicBezTo>
                  <a:cubicBezTo>
                    <a:pt x="8196" y="1139"/>
                    <a:pt x="8128" y="1117"/>
                    <a:pt x="8066" y="1067"/>
                  </a:cubicBezTo>
                  <a:cubicBezTo>
                    <a:pt x="7441" y="698"/>
                    <a:pt x="6760" y="499"/>
                    <a:pt x="6050" y="471"/>
                  </a:cubicBezTo>
                  <a:cubicBezTo>
                    <a:pt x="5198" y="471"/>
                    <a:pt x="4346" y="613"/>
                    <a:pt x="3550" y="868"/>
                  </a:cubicBezTo>
                  <a:cubicBezTo>
                    <a:pt x="2585" y="1124"/>
                    <a:pt x="1705" y="1663"/>
                    <a:pt x="1051" y="2430"/>
                  </a:cubicBezTo>
                  <a:cubicBezTo>
                    <a:pt x="341" y="3282"/>
                    <a:pt x="1" y="4276"/>
                    <a:pt x="341" y="5384"/>
                  </a:cubicBezTo>
                  <a:cubicBezTo>
                    <a:pt x="569" y="6122"/>
                    <a:pt x="938" y="6804"/>
                    <a:pt x="1421" y="7372"/>
                  </a:cubicBezTo>
                  <a:cubicBezTo>
                    <a:pt x="1790" y="7826"/>
                    <a:pt x="2216" y="8252"/>
                    <a:pt x="2670" y="8621"/>
                  </a:cubicBezTo>
                  <a:cubicBezTo>
                    <a:pt x="3522" y="9359"/>
                    <a:pt x="4402" y="10069"/>
                    <a:pt x="5226" y="10865"/>
                  </a:cubicBezTo>
                  <a:cubicBezTo>
                    <a:pt x="6504" y="12057"/>
                    <a:pt x="7526" y="13420"/>
                    <a:pt x="7924" y="15181"/>
                  </a:cubicBezTo>
                  <a:cubicBezTo>
                    <a:pt x="8009" y="15579"/>
                    <a:pt x="8123" y="15976"/>
                    <a:pt x="8236" y="16346"/>
                  </a:cubicBezTo>
                  <a:cubicBezTo>
                    <a:pt x="8355" y="16735"/>
                    <a:pt x="8584" y="16932"/>
                    <a:pt x="8852" y="16932"/>
                  </a:cubicBezTo>
                  <a:cubicBezTo>
                    <a:pt x="9034" y="16932"/>
                    <a:pt x="9234" y="16842"/>
                    <a:pt x="9429" y="16658"/>
                  </a:cubicBezTo>
                  <a:cubicBezTo>
                    <a:pt x="9741" y="16374"/>
                    <a:pt x="10025" y="16062"/>
                    <a:pt x="10281" y="15721"/>
                  </a:cubicBezTo>
                  <a:cubicBezTo>
                    <a:pt x="10849" y="14954"/>
                    <a:pt x="11417" y="14130"/>
                    <a:pt x="11957" y="13335"/>
                  </a:cubicBezTo>
                  <a:cubicBezTo>
                    <a:pt x="12212" y="12938"/>
                    <a:pt x="12468" y="12540"/>
                    <a:pt x="12695" y="12143"/>
                  </a:cubicBezTo>
                  <a:cubicBezTo>
                    <a:pt x="13348" y="10950"/>
                    <a:pt x="13888" y="9729"/>
                    <a:pt x="14257" y="8422"/>
                  </a:cubicBezTo>
                  <a:cubicBezTo>
                    <a:pt x="14626" y="7258"/>
                    <a:pt x="14853" y="6037"/>
                    <a:pt x="14938" y="4816"/>
                  </a:cubicBezTo>
                  <a:cubicBezTo>
                    <a:pt x="14938" y="4304"/>
                    <a:pt x="14910" y="3822"/>
                    <a:pt x="14825" y="3339"/>
                  </a:cubicBezTo>
                  <a:cubicBezTo>
                    <a:pt x="14541" y="2004"/>
                    <a:pt x="13888" y="953"/>
                    <a:pt x="12610" y="385"/>
                  </a:cubicBezTo>
                  <a:cubicBezTo>
                    <a:pt x="12097" y="129"/>
                    <a:pt x="11533" y="1"/>
                    <a:pt x="1096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4" name="Google Shape;904;p119"/>
            <p:cNvSpPr/>
            <p:nvPr/>
          </p:nvSpPr>
          <p:spPr>
            <a:xfrm>
              <a:off x="3506125" y="3821225"/>
              <a:ext cx="160475" cy="422950"/>
            </a:xfrm>
            <a:custGeom>
              <a:rect b="b" l="l" r="r" t="t"/>
              <a:pathLst>
                <a:path extrusionOk="0" h="16918" w="6419">
                  <a:moveTo>
                    <a:pt x="2454" y="1"/>
                  </a:moveTo>
                  <a:cubicBezTo>
                    <a:pt x="1827" y="1"/>
                    <a:pt x="1205" y="157"/>
                    <a:pt x="653" y="471"/>
                  </a:cubicBezTo>
                  <a:cubicBezTo>
                    <a:pt x="398" y="641"/>
                    <a:pt x="171" y="811"/>
                    <a:pt x="0" y="1039"/>
                  </a:cubicBezTo>
                  <a:cubicBezTo>
                    <a:pt x="0" y="1039"/>
                    <a:pt x="3181" y="10098"/>
                    <a:pt x="142" y="16885"/>
                  </a:cubicBezTo>
                  <a:cubicBezTo>
                    <a:pt x="215" y="16907"/>
                    <a:pt x="287" y="16918"/>
                    <a:pt x="358" y="16918"/>
                  </a:cubicBezTo>
                  <a:cubicBezTo>
                    <a:pt x="566" y="16918"/>
                    <a:pt x="761" y="16827"/>
                    <a:pt x="909" y="16658"/>
                  </a:cubicBezTo>
                  <a:cubicBezTo>
                    <a:pt x="1221" y="16374"/>
                    <a:pt x="1505" y="16062"/>
                    <a:pt x="1761" y="15721"/>
                  </a:cubicBezTo>
                  <a:cubicBezTo>
                    <a:pt x="2329" y="14954"/>
                    <a:pt x="2869" y="14130"/>
                    <a:pt x="3408" y="13335"/>
                  </a:cubicBezTo>
                  <a:cubicBezTo>
                    <a:pt x="3692" y="12938"/>
                    <a:pt x="3948" y="12540"/>
                    <a:pt x="4175" y="12143"/>
                  </a:cubicBezTo>
                  <a:cubicBezTo>
                    <a:pt x="4828" y="10950"/>
                    <a:pt x="5339" y="9729"/>
                    <a:pt x="5737" y="8422"/>
                  </a:cubicBezTo>
                  <a:cubicBezTo>
                    <a:pt x="6106" y="7258"/>
                    <a:pt x="6333" y="6037"/>
                    <a:pt x="6418" y="4816"/>
                  </a:cubicBezTo>
                  <a:cubicBezTo>
                    <a:pt x="6418" y="4304"/>
                    <a:pt x="6390" y="3822"/>
                    <a:pt x="6305" y="3339"/>
                  </a:cubicBezTo>
                  <a:cubicBezTo>
                    <a:pt x="6049" y="2004"/>
                    <a:pt x="5368" y="953"/>
                    <a:pt x="4118" y="385"/>
                  </a:cubicBezTo>
                  <a:cubicBezTo>
                    <a:pt x="3592" y="129"/>
                    <a:pt x="3021" y="1"/>
                    <a:pt x="2454"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905" name="Shape 905"/>
        <p:cNvGrpSpPr/>
        <p:nvPr/>
      </p:nvGrpSpPr>
      <p:grpSpPr>
        <a:xfrm>
          <a:off x="0" y="0"/>
          <a:ext cx="0" cy="0"/>
          <a:chOff x="0" y="0"/>
          <a:chExt cx="0" cy="0"/>
        </a:xfrm>
      </p:grpSpPr>
      <p:sp>
        <p:nvSpPr>
          <p:cNvPr id="906" name="Google Shape;906;p120"/>
          <p:cNvSpPr txBox="1"/>
          <p:nvPr>
            <p:ph type="title"/>
          </p:nvPr>
        </p:nvSpPr>
        <p:spPr>
          <a:xfrm>
            <a:off x="609600" y="274637"/>
            <a:ext cx="10972800" cy="11433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chemeClr val="lt1"/>
              </a:buClr>
              <a:buSzPts val="5900"/>
              <a:buFont typeface="Helvetica Neue"/>
              <a:buNone/>
              <a:defRPr b="0" i="0" sz="5900" u="none" cap="none" strike="noStrike">
                <a:solidFill>
                  <a:schemeClr val="lt1"/>
                </a:solidFill>
                <a:latin typeface="Helvetica Neue"/>
                <a:ea typeface="Helvetica Neue"/>
                <a:cs typeface="Helvetica Neue"/>
                <a:sym typeface="Helvetica Neue"/>
              </a:defRPr>
            </a:lvl1pPr>
            <a:lvl2pPr indent="0" lvl="1">
              <a:spcBef>
                <a:spcPts val="0"/>
              </a:spcBef>
              <a:spcAft>
                <a:spcPts val="0"/>
              </a:spcAft>
              <a:buSzPts val="2400"/>
              <a:buFont typeface="Arial"/>
              <a:buNone/>
              <a:defRPr sz="2400"/>
            </a:lvl2pPr>
            <a:lvl3pPr indent="0" lvl="2">
              <a:spcBef>
                <a:spcPts val="0"/>
              </a:spcBef>
              <a:spcAft>
                <a:spcPts val="0"/>
              </a:spcAft>
              <a:buSzPts val="2400"/>
              <a:buFont typeface="Arial"/>
              <a:buNone/>
              <a:defRPr sz="2400"/>
            </a:lvl3pPr>
            <a:lvl4pPr indent="0" lvl="3">
              <a:spcBef>
                <a:spcPts val="0"/>
              </a:spcBef>
              <a:spcAft>
                <a:spcPts val="0"/>
              </a:spcAft>
              <a:buSzPts val="2400"/>
              <a:buFont typeface="Arial"/>
              <a:buNone/>
              <a:defRPr sz="2400"/>
            </a:lvl4pPr>
            <a:lvl5pPr indent="0" lvl="4">
              <a:spcBef>
                <a:spcPts val="0"/>
              </a:spcBef>
              <a:spcAft>
                <a:spcPts val="0"/>
              </a:spcAft>
              <a:buSzPts val="2400"/>
              <a:buFont typeface="Arial"/>
              <a:buNone/>
              <a:defRPr sz="2400"/>
            </a:lvl5pPr>
            <a:lvl6pPr indent="0" lvl="5">
              <a:spcBef>
                <a:spcPts val="0"/>
              </a:spcBef>
              <a:spcAft>
                <a:spcPts val="0"/>
              </a:spcAft>
              <a:buSzPts val="2400"/>
              <a:buFont typeface="Arial"/>
              <a:buNone/>
              <a:defRPr sz="2400"/>
            </a:lvl6pPr>
            <a:lvl7pPr indent="0" lvl="6">
              <a:spcBef>
                <a:spcPts val="0"/>
              </a:spcBef>
              <a:spcAft>
                <a:spcPts val="0"/>
              </a:spcAft>
              <a:buSzPts val="2400"/>
              <a:buFont typeface="Arial"/>
              <a:buNone/>
              <a:defRPr sz="2400"/>
            </a:lvl7pPr>
            <a:lvl8pPr indent="0" lvl="7">
              <a:spcBef>
                <a:spcPts val="0"/>
              </a:spcBef>
              <a:spcAft>
                <a:spcPts val="0"/>
              </a:spcAft>
              <a:buSzPts val="2400"/>
              <a:buFont typeface="Arial"/>
              <a:buNone/>
              <a:defRPr sz="2400"/>
            </a:lvl8pPr>
            <a:lvl9pPr indent="0" lvl="8">
              <a:spcBef>
                <a:spcPts val="0"/>
              </a:spcBef>
              <a:spcAft>
                <a:spcPts val="0"/>
              </a:spcAft>
              <a:buSzPts val="2400"/>
              <a:buFont typeface="Arial"/>
              <a:buNone/>
              <a:defRPr sz="2400"/>
            </a:lvl9pPr>
          </a:lstStyle>
          <a:p/>
        </p:txBody>
      </p:sp>
      <p:sp>
        <p:nvSpPr>
          <p:cNvPr id="907" name="Google Shape;907;p120"/>
          <p:cNvSpPr txBox="1"/>
          <p:nvPr>
            <p:ph idx="1" type="body"/>
          </p:nvPr>
        </p:nvSpPr>
        <p:spPr>
          <a:xfrm>
            <a:off x="609600" y="1600200"/>
            <a:ext cx="10972800" cy="4526100"/>
          </a:xfrm>
          <a:prstGeom prst="rect">
            <a:avLst/>
          </a:prstGeom>
          <a:noFill/>
          <a:ln>
            <a:noFill/>
          </a:ln>
        </p:spPr>
        <p:txBody>
          <a:bodyPr anchorCtr="0" anchor="t" bIns="121900" lIns="121900" spcFirstLastPara="1" rIns="121900" wrap="square" tIns="121900">
            <a:noAutofit/>
          </a:bodyPr>
          <a:lstStyle>
            <a:lvl1pPr indent="-501650" lvl="0" marL="457200" marR="0" algn="l">
              <a:lnSpc>
                <a:spcPct val="100000"/>
              </a:lnSpc>
              <a:spcBef>
                <a:spcPts val="900"/>
              </a:spcBef>
              <a:spcAft>
                <a:spcPts val="0"/>
              </a:spcAft>
              <a:buClr>
                <a:schemeClr val="dk1"/>
              </a:buClr>
              <a:buSzPts val="4300"/>
              <a:buFont typeface="Arial"/>
              <a:buChar char="•"/>
              <a:defRPr b="0" i="0" sz="4300" u="none" cap="none" strike="noStrike">
                <a:solidFill>
                  <a:schemeClr val="dk1"/>
                </a:solidFill>
                <a:latin typeface="Helvetica Neue"/>
                <a:ea typeface="Helvetica Neue"/>
                <a:cs typeface="Helvetica Neue"/>
                <a:sym typeface="Helvetica Neue"/>
              </a:defRPr>
            </a:lvl1pPr>
            <a:lvl2pPr indent="-463550" lvl="1" marL="914400" marR="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Helvetica Neue"/>
                <a:ea typeface="Helvetica Neue"/>
                <a:cs typeface="Helvetica Neue"/>
                <a:sym typeface="Helvetica Neue"/>
              </a:defRPr>
            </a:lvl2pPr>
            <a:lvl3pPr indent="-431800" lvl="2" marL="1371600" marR="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Helvetica Neue"/>
                <a:ea typeface="Helvetica Neue"/>
                <a:cs typeface="Helvetica Neue"/>
                <a:sym typeface="Helvetica Neue"/>
              </a:defRPr>
            </a:lvl3pPr>
            <a:lvl4pPr indent="-400050" lvl="3" marL="1828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Helvetica Neue"/>
                <a:ea typeface="Helvetica Neue"/>
                <a:cs typeface="Helvetica Neue"/>
                <a:sym typeface="Helvetica Neue"/>
              </a:defRPr>
            </a:lvl4pPr>
            <a:lvl5pPr indent="-400050" lvl="4" marL="22860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Helvetica Neue"/>
                <a:ea typeface="Helvetica Neue"/>
                <a:cs typeface="Helvetica Neue"/>
                <a:sym typeface="Helvetica Neue"/>
              </a:defRPr>
            </a:lvl5pPr>
            <a:lvl6pPr indent="-400050" lvl="5" marL="27432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_1">
    <p:spTree>
      <p:nvGrpSpPr>
        <p:cNvPr id="908" name="Shape 908"/>
        <p:cNvGrpSpPr/>
        <p:nvPr/>
      </p:nvGrpSpPr>
      <p:grpSpPr>
        <a:xfrm>
          <a:off x="0" y="0"/>
          <a:ext cx="0" cy="0"/>
          <a:chOff x="0" y="0"/>
          <a:chExt cx="0" cy="0"/>
        </a:xfrm>
      </p:grpSpPr>
      <p:sp>
        <p:nvSpPr>
          <p:cNvPr id="909" name="Google Shape;909;p121"/>
          <p:cNvSpPr txBox="1"/>
          <p:nvPr>
            <p:ph idx="1" type="subTitle"/>
          </p:nvPr>
        </p:nvSpPr>
        <p:spPr>
          <a:xfrm>
            <a:off x="960000" y="1516667"/>
            <a:ext cx="10272000" cy="1102500"/>
          </a:xfrm>
          <a:prstGeom prst="rect">
            <a:avLst/>
          </a:prstGeom>
        </p:spPr>
        <p:txBody>
          <a:bodyPr anchorCtr="0" anchor="ctr" bIns="0" lIns="0" spcFirstLastPara="1" rIns="0" wrap="square" tIns="0">
            <a:noAutofit/>
          </a:bodyPr>
          <a:lstStyle>
            <a:lvl1pPr lvl="0" algn="ctr">
              <a:lnSpc>
                <a:spcPct val="100000"/>
              </a:lnSpc>
              <a:spcBef>
                <a:spcPts val="0"/>
              </a:spcBef>
              <a:spcAft>
                <a:spcPts val="0"/>
              </a:spcAft>
              <a:buClr>
                <a:schemeClr val="dk1"/>
              </a:buClr>
              <a:buSzPts val="2700"/>
              <a:buNone/>
              <a:defRPr>
                <a:solidFill>
                  <a:schemeClr val="dk1"/>
                </a:solidFill>
              </a:defRPr>
            </a:lvl1pPr>
            <a:lvl2pPr lvl="1" algn="ctr">
              <a:lnSpc>
                <a:spcPct val="100000"/>
              </a:lnSpc>
              <a:spcBef>
                <a:spcPts val="0"/>
              </a:spcBef>
              <a:spcAft>
                <a:spcPts val="0"/>
              </a:spcAft>
              <a:buSzPts val="2700"/>
              <a:buNone/>
              <a:defRPr/>
            </a:lvl2pPr>
            <a:lvl3pPr lvl="2" algn="ctr">
              <a:lnSpc>
                <a:spcPct val="100000"/>
              </a:lnSpc>
              <a:spcBef>
                <a:spcPts val="0"/>
              </a:spcBef>
              <a:spcAft>
                <a:spcPts val="0"/>
              </a:spcAft>
              <a:buSzPts val="2700"/>
              <a:buNone/>
              <a:defRPr/>
            </a:lvl3pPr>
            <a:lvl4pPr lvl="3" algn="ctr">
              <a:lnSpc>
                <a:spcPct val="100000"/>
              </a:lnSpc>
              <a:spcBef>
                <a:spcPts val="0"/>
              </a:spcBef>
              <a:spcAft>
                <a:spcPts val="0"/>
              </a:spcAft>
              <a:buSzPts val="2700"/>
              <a:buNone/>
              <a:defRPr/>
            </a:lvl4pPr>
            <a:lvl5pPr lvl="4" algn="ctr">
              <a:lnSpc>
                <a:spcPct val="100000"/>
              </a:lnSpc>
              <a:spcBef>
                <a:spcPts val="0"/>
              </a:spcBef>
              <a:spcAft>
                <a:spcPts val="0"/>
              </a:spcAft>
              <a:buSzPts val="2700"/>
              <a:buNone/>
              <a:defRPr/>
            </a:lvl5pPr>
            <a:lvl6pPr lvl="5" algn="ctr">
              <a:lnSpc>
                <a:spcPct val="100000"/>
              </a:lnSpc>
              <a:spcBef>
                <a:spcPts val="0"/>
              </a:spcBef>
              <a:spcAft>
                <a:spcPts val="0"/>
              </a:spcAft>
              <a:buSzPts val="2700"/>
              <a:buNone/>
              <a:defRPr/>
            </a:lvl6pPr>
            <a:lvl7pPr lvl="6" algn="ctr">
              <a:lnSpc>
                <a:spcPct val="100000"/>
              </a:lnSpc>
              <a:spcBef>
                <a:spcPts val="0"/>
              </a:spcBef>
              <a:spcAft>
                <a:spcPts val="0"/>
              </a:spcAft>
              <a:buSzPts val="2700"/>
              <a:buNone/>
              <a:defRPr/>
            </a:lvl7pPr>
            <a:lvl8pPr lvl="7" algn="ctr">
              <a:lnSpc>
                <a:spcPct val="100000"/>
              </a:lnSpc>
              <a:spcBef>
                <a:spcPts val="0"/>
              </a:spcBef>
              <a:spcAft>
                <a:spcPts val="0"/>
              </a:spcAft>
              <a:buSzPts val="2700"/>
              <a:buNone/>
              <a:defRPr/>
            </a:lvl8pPr>
            <a:lvl9pPr lvl="8" algn="ctr">
              <a:lnSpc>
                <a:spcPct val="100000"/>
              </a:lnSpc>
              <a:spcBef>
                <a:spcPts val="0"/>
              </a:spcBef>
              <a:spcAft>
                <a:spcPts val="0"/>
              </a:spcAft>
              <a:buSzPts val="2700"/>
              <a:buNone/>
              <a:defRPr/>
            </a:lvl9pPr>
          </a:lstStyle>
          <a:p/>
        </p:txBody>
      </p:sp>
      <p:sp>
        <p:nvSpPr>
          <p:cNvPr id="910" name="Google Shape;910;p121"/>
          <p:cNvSpPr/>
          <p:nvPr/>
        </p:nvSpPr>
        <p:spPr>
          <a:xfrm>
            <a:off x="-267" y="6144668"/>
            <a:ext cx="12191852" cy="758683"/>
          </a:xfrm>
          <a:custGeom>
            <a:rect b="b" l="l" r="r" t="t"/>
            <a:pathLst>
              <a:path extrusionOk="0" h="27210" w="212763">
                <a:moveTo>
                  <a:pt x="1" y="1"/>
                </a:moveTo>
                <a:lnTo>
                  <a:pt x="1" y="27210"/>
                </a:lnTo>
                <a:lnTo>
                  <a:pt x="212763" y="27210"/>
                </a:lnTo>
                <a:lnTo>
                  <a:pt x="212763" y="1"/>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1" name="Google Shape;911;p121"/>
          <p:cNvSpPr/>
          <p:nvPr/>
        </p:nvSpPr>
        <p:spPr>
          <a:xfrm flipH="1">
            <a:off x="-38383" y="6482533"/>
            <a:ext cx="12230100" cy="4209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2" name="Google Shape;912;p121"/>
          <p:cNvSpPr/>
          <p:nvPr/>
        </p:nvSpPr>
        <p:spPr>
          <a:xfrm>
            <a:off x="-233" y="0"/>
            <a:ext cx="12191795" cy="593361"/>
          </a:xfrm>
          <a:custGeom>
            <a:rect b="b" l="l" r="r" t="t"/>
            <a:pathLst>
              <a:path extrusionOk="0" h="36098" w="212762">
                <a:moveTo>
                  <a:pt x="0" y="0"/>
                </a:moveTo>
                <a:lnTo>
                  <a:pt x="0" y="5701"/>
                </a:lnTo>
                <a:lnTo>
                  <a:pt x="212762" y="36098"/>
                </a:lnTo>
                <a:lnTo>
                  <a:pt x="212762"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solidFill>
                  <a:schemeClr val="dk1"/>
                </a:solidFill>
              </a:rPr>
              <a:t> </a:t>
            </a:r>
            <a:endParaRPr sz="1900">
              <a:solidFill>
                <a:schemeClr val="dk1"/>
              </a:solidFill>
            </a:endParaRPr>
          </a:p>
        </p:txBody>
      </p:sp>
      <p:grpSp>
        <p:nvGrpSpPr>
          <p:cNvPr id="913" name="Google Shape;913;p121"/>
          <p:cNvGrpSpPr/>
          <p:nvPr/>
        </p:nvGrpSpPr>
        <p:grpSpPr>
          <a:xfrm>
            <a:off x="3915392" y="-439504"/>
            <a:ext cx="3912310" cy="944405"/>
            <a:chOff x="2375925" y="3297600"/>
            <a:chExt cx="735950" cy="177650"/>
          </a:xfrm>
        </p:grpSpPr>
        <p:sp>
          <p:nvSpPr>
            <p:cNvPr id="914" name="Google Shape;914;p121"/>
            <p:cNvSpPr/>
            <p:nvPr/>
          </p:nvSpPr>
          <p:spPr>
            <a:xfrm>
              <a:off x="2395075" y="3301550"/>
              <a:ext cx="112600" cy="138050"/>
            </a:xfrm>
            <a:custGeom>
              <a:rect b="b" l="l" r="r" t="t"/>
              <a:pathLst>
                <a:path extrusionOk="0" h="5522" w="4504">
                  <a:moveTo>
                    <a:pt x="80" y="1"/>
                  </a:moveTo>
                  <a:lnTo>
                    <a:pt x="0" y="67"/>
                  </a:lnTo>
                  <a:lnTo>
                    <a:pt x="4425" y="5521"/>
                  </a:lnTo>
                  <a:lnTo>
                    <a:pt x="4504" y="5455"/>
                  </a:lnTo>
                  <a:lnTo>
                    <a:pt x="80"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5" name="Google Shape;915;p121"/>
            <p:cNvSpPr/>
            <p:nvPr/>
          </p:nvSpPr>
          <p:spPr>
            <a:xfrm>
              <a:off x="2375925" y="3297600"/>
              <a:ext cx="39975" cy="6625"/>
            </a:xfrm>
            <a:custGeom>
              <a:rect b="b" l="l" r="r" t="t"/>
              <a:pathLst>
                <a:path extrusionOk="0" h="265" w="1599">
                  <a:moveTo>
                    <a:pt x="0" y="0"/>
                  </a:moveTo>
                  <a:lnTo>
                    <a:pt x="344" y="251"/>
                  </a:lnTo>
                  <a:lnTo>
                    <a:pt x="1347" y="264"/>
                  </a:lnTo>
                  <a:lnTo>
                    <a:pt x="1598"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6" name="Google Shape;916;p121"/>
            <p:cNvSpPr/>
            <p:nvPr/>
          </p:nvSpPr>
          <p:spPr>
            <a:xfrm>
              <a:off x="2980125" y="3301550"/>
              <a:ext cx="112600" cy="138050"/>
            </a:xfrm>
            <a:custGeom>
              <a:rect b="b" l="l" r="r" t="t"/>
              <a:pathLst>
                <a:path extrusionOk="0" h="5522" w="4504">
                  <a:moveTo>
                    <a:pt x="4425" y="1"/>
                  </a:moveTo>
                  <a:lnTo>
                    <a:pt x="0" y="5455"/>
                  </a:lnTo>
                  <a:lnTo>
                    <a:pt x="80" y="5521"/>
                  </a:lnTo>
                  <a:lnTo>
                    <a:pt x="4504" y="67"/>
                  </a:lnTo>
                  <a:lnTo>
                    <a:pt x="4425"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7" name="Google Shape;917;p121"/>
            <p:cNvSpPr/>
            <p:nvPr/>
          </p:nvSpPr>
          <p:spPr>
            <a:xfrm>
              <a:off x="3071900" y="3297600"/>
              <a:ext cx="39975" cy="6625"/>
            </a:xfrm>
            <a:custGeom>
              <a:rect b="b" l="l" r="r" t="t"/>
              <a:pathLst>
                <a:path extrusionOk="0" h="265" w="1599">
                  <a:moveTo>
                    <a:pt x="1" y="0"/>
                  </a:moveTo>
                  <a:lnTo>
                    <a:pt x="265" y="264"/>
                  </a:lnTo>
                  <a:lnTo>
                    <a:pt x="1255" y="251"/>
                  </a:lnTo>
                  <a:lnTo>
                    <a:pt x="159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8" name="Google Shape;918;p121"/>
            <p:cNvSpPr/>
            <p:nvPr/>
          </p:nvSpPr>
          <p:spPr>
            <a:xfrm>
              <a:off x="2446900" y="3428675"/>
              <a:ext cx="594000" cy="35675"/>
            </a:xfrm>
            <a:custGeom>
              <a:rect b="b" l="l" r="r" t="t"/>
              <a:pathLst>
                <a:path extrusionOk="0" h="1427" w="23760">
                  <a:moveTo>
                    <a:pt x="1" y="0"/>
                  </a:moveTo>
                  <a:lnTo>
                    <a:pt x="1" y="1427"/>
                  </a:lnTo>
                  <a:lnTo>
                    <a:pt x="23759" y="1427"/>
                  </a:lnTo>
                  <a:lnTo>
                    <a:pt x="2375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9" name="Google Shape;919;p121"/>
            <p:cNvSpPr/>
            <p:nvPr/>
          </p:nvSpPr>
          <p:spPr>
            <a:xfrm>
              <a:off x="2446900" y="3464325"/>
              <a:ext cx="594000" cy="10925"/>
            </a:xfrm>
            <a:custGeom>
              <a:rect b="b" l="l" r="r" t="t"/>
              <a:pathLst>
                <a:path extrusionOk="0" h="437" w="23760">
                  <a:moveTo>
                    <a:pt x="1" y="1"/>
                  </a:moveTo>
                  <a:lnTo>
                    <a:pt x="1255" y="436"/>
                  </a:lnTo>
                  <a:lnTo>
                    <a:pt x="23284" y="436"/>
                  </a:lnTo>
                  <a:lnTo>
                    <a:pt x="23759"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20" name="Google Shape;920;p121"/>
          <p:cNvSpPr txBox="1"/>
          <p:nvPr>
            <p:ph type="title"/>
          </p:nvPr>
        </p:nvSpPr>
        <p:spPr>
          <a:xfrm>
            <a:off x="960000" y="702167"/>
            <a:ext cx="10272000" cy="546000"/>
          </a:xfrm>
          <a:prstGeom prst="rect">
            <a:avLst/>
          </a:prstGeom>
        </p:spPr>
        <p:txBody>
          <a:bodyPr anchorCtr="0" anchor="ctr" bIns="0" lIns="0" spcFirstLastPara="1" rIns="0" wrap="square" tIns="0">
            <a:noAutofit/>
          </a:bodyPr>
          <a:lstStyle>
            <a:lvl1pPr lvl="0" algn="ctr">
              <a:spcBef>
                <a:spcPts val="0"/>
              </a:spcBef>
              <a:spcAft>
                <a:spcPts val="0"/>
              </a:spcAft>
              <a:buSzPts val="4800"/>
              <a:buNone/>
              <a:defRPr>
                <a:solidFill>
                  <a:schemeClr val="dk2"/>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921" name="Shape 921"/>
        <p:cNvGrpSpPr/>
        <p:nvPr/>
      </p:nvGrpSpPr>
      <p:grpSpPr>
        <a:xfrm>
          <a:off x="0" y="0"/>
          <a:ext cx="0" cy="0"/>
          <a:chOff x="0" y="0"/>
          <a:chExt cx="0" cy="0"/>
        </a:xfrm>
      </p:grpSpPr>
      <p:sp>
        <p:nvSpPr>
          <p:cNvPr id="922" name="Google Shape;922;p122"/>
          <p:cNvSpPr/>
          <p:nvPr/>
        </p:nvSpPr>
        <p:spPr>
          <a:xfrm>
            <a:off x="-267" y="6144668"/>
            <a:ext cx="12191852" cy="758683"/>
          </a:xfrm>
          <a:custGeom>
            <a:rect b="b" l="l" r="r" t="t"/>
            <a:pathLst>
              <a:path extrusionOk="0" h="27210" w="212763">
                <a:moveTo>
                  <a:pt x="1" y="1"/>
                </a:moveTo>
                <a:lnTo>
                  <a:pt x="1" y="27210"/>
                </a:lnTo>
                <a:lnTo>
                  <a:pt x="212763" y="27210"/>
                </a:lnTo>
                <a:lnTo>
                  <a:pt x="212763" y="1"/>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3" name="Google Shape;923;p122"/>
          <p:cNvSpPr/>
          <p:nvPr/>
        </p:nvSpPr>
        <p:spPr>
          <a:xfrm flipH="1">
            <a:off x="-38383" y="6482533"/>
            <a:ext cx="12230100" cy="4209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4" name="Google Shape;924;p122"/>
          <p:cNvSpPr/>
          <p:nvPr/>
        </p:nvSpPr>
        <p:spPr>
          <a:xfrm>
            <a:off x="-233" y="0"/>
            <a:ext cx="12191795" cy="593361"/>
          </a:xfrm>
          <a:custGeom>
            <a:rect b="b" l="l" r="r" t="t"/>
            <a:pathLst>
              <a:path extrusionOk="0" h="36098" w="212762">
                <a:moveTo>
                  <a:pt x="0" y="0"/>
                </a:moveTo>
                <a:lnTo>
                  <a:pt x="0" y="5701"/>
                </a:lnTo>
                <a:lnTo>
                  <a:pt x="212762" y="36098"/>
                </a:lnTo>
                <a:lnTo>
                  <a:pt x="212762"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solidFill>
                  <a:schemeClr val="dk1"/>
                </a:solidFill>
              </a:rPr>
              <a:t> </a:t>
            </a:r>
            <a:endParaRPr sz="1900">
              <a:solidFill>
                <a:schemeClr val="dk1"/>
              </a:solidFill>
            </a:endParaRPr>
          </a:p>
        </p:txBody>
      </p:sp>
      <p:grpSp>
        <p:nvGrpSpPr>
          <p:cNvPr id="925" name="Google Shape;925;p122"/>
          <p:cNvGrpSpPr/>
          <p:nvPr/>
        </p:nvGrpSpPr>
        <p:grpSpPr>
          <a:xfrm>
            <a:off x="3915392" y="-439504"/>
            <a:ext cx="3912310" cy="944405"/>
            <a:chOff x="2375925" y="3297600"/>
            <a:chExt cx="735950" cy="177650"/>
          </a:xfrm>
        </p:grpSpPr>
        <p:sp>
          <p:nvSpPr>
            <p:cNvPr id="926" name="Google Shape;926;p122"/>
            <p:cNvSpPr/>
            <p:nvPr/>
          </p:nvSpPr>
          <p:spPr>
            <a:xfrm>
              <a:off x="2395075" y="3301550"/>
              <a:ext cx="112600" cy="138050"/>
            </a:xfrm>
            <a:custGeom>
              <a:rect b="b" l="l" r="r" t="t"/>
              <a:pathLst>
                <a:path extrusionOk="0" h="5522" w="4504">
                  <a:moveTo>
                    <a:pt x="80" y="1"/>
                  </a:moveTo>
                  <a:lnTo>
                    <a:pt x="0" y="67"/>
                  </a:lnTo>
                  <a:lnTo>
                    <a:pt x="4425" y="5521"/>
                  </a:lnTo>
                  <a:lnTo>
                    <a:pt x="4504" y="5455"/>
                  </a:lnTo>
                  <a:lnTo>
                    <a:pt x="80"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7" name="Google Shape;927;p122"/>
            <p:cNvSpPr/>
            <p:nvPr/>
          </p:nvSpPr>
          <p:spPr>
            <a:xfrm>
              <a:off x="2375925" y="3297600"/>
              <a:ext cx="39975" cy="6625"/>
            </a:xfrm>
            <a:custGeom>
              <a:rect b="b" l="l" r="r" t="t"/>
              <a:pathLst>
                <a:path extrusionOk="0" h="265" w="1599">
                  <a:moveTo>
                    <a:pt x="0" y="0"/>
                  </a:moveTo>
                  <a:lnTo>
                    <a:pt x="344" y="251"/>
                  </a:lnTo>
                  <a:lnTo>
                    <a:pt x="1347" y="264"/>
                  </a:lnTo>
                  <a:lnTo>
                    <a:pt x="1598"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8" name="Google Shape;928;p122"/>
            <p:cNvSpPr/>
            <p:nvPr/>
          </p:nvSpPr>
          <p:spPr>
            <a:xfrm>
              <a:off x="2980125" y="3301550"/>
              <a:ext cx="112600" cy="138050"/>
            </a:xfrm>
            <a:custGeom>
              <a:rect b="b" l="l" r="r" t="t"/>
              <a:pathLst>
                <a:path extrusionOk="0" h="5522" w="4504">
                  <a:moveTo>
                    <a:pt x="4425" y="1"/>
                  </a:moveTo>
                  <a:lnTo>
                    <a:pt x="0" y="5455"/>
                  </a:lnTo>
                  <a:lnTo>
                    <a:pt x="80" y="5521"/>
                  </a:lnTo>
                  <a:lnTo>
                    <a:pt x="4504" y="67"/>
                  </a:lnTo>
                  <a:lnTo>
                    <a:pt x="4425"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9" name="Google Shape;929;p122"/>
            <p:cNvSpPr/>
            <p:nvPr/>
          </p:nvSpPr>
          <p:spPr>
            <a:xfrm>
              <a:off x="3071900" y="3297600"/>
              <a:ext cx="39975" cy="6625"/>
            </a:xfrm>
            <a:custGeom>
              <a:rect b="b" l="l" r="r" t="t"/>
              <a:pathLst>
                <a:path extrusionOk="0" h="265" w="1599">
                  <a:moveTo>
                    <a:pt x="1" y="0"/>
                  </a:moveTo>
                  <a:lnTo>
                    <a:pt x="265" y="264"/>
                  </a:lnTo>
                  <a:lnTo>
                    <a:pt x="1255" y="251"/>
                  </a:lnTo>
                  <a:lnTo>
                    <a:pt x="159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0" name="Google Shape;930;p122"/>
            <p:cNvSpPr/>
            <p:nvPr/>
          </p:nvSpPr>
          <p:spPr>
            <a:xfrm>
              <a:off x="2446900" y="3428675"/>
              <a:ext cx="594000" cy="35675"/>
            </a:xfrm>
            <a:custGeom>
              <a:rect b="b" l="l" r="r" t="t"/>
              <a:pathLst>
                <a:path extrusionOk="0" h="1427" w="23760">
                  <a:moveTo>
                    <a:pt x="1" y="0"/>
                  </a:moveTo>
                  <a:lnTo>
                    <a:pt x="1" y="1427"/>
                  </a:lnTo>
                  <a:lnTo>
                    <a:pt x="23759" y="1427"/>
                  </a:lnTo>
                  <a:lnTo>
                    <a:pt x="2375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1" name="Google Shape;931;p122"/>
            <p:cNvSpPr/>
            <p:nvPr/>
          </p:nvSpPr>
          <p:spPr>
            <a:xfrm>
              <a:off x="2446900" y="3464325"/>
              <a:ext cx="594000" cy="10925"/>
            </a:xfrm>
            <a:custGeom>
              <a:rect b="b" l="l" r="r" t="t"/>
              <a:pathLst>
                <a:path extrusionOk="0" h="437" w="23760">
                  <a:moveTo>
                    <a:pt x="1" y="1"/>
                  </a:moveTo>
                  <a:lnTo>
                    <a:pt x="1255" y="436"/>
                  </a:lnTo>
                  <a:lnTo>
                    <a:pt x="23284" y="436"/>
                  </a:lnTo>
                  <a:lnTo>
                    <a:pt x="23759"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932" name="Google Shape;932;p122"/>
          <p:cNvGrpSpPr/>
          <p:nvPr/>
        </p:nvGrpSpPr>
        <p:grpSpPr>
          <a:xfrm>
            <a:off x="11339850" y="3030058"/>
            <a:ext cx="1566428" cy="3341250"/>
            <a:chOff x="8505100" y="2272600"/>
            <a:chExt cx="1174850" cy="2506000"/>
          </a:xfrm>
        </p:grpSpPr>
        <p:sp>
          <p:nvSpPr>
            <p:cNvPr id="933" name="Google Shape;933;p122"/>
            <p:cNvSpPr/>
            <p:nvPr/>
          </p:nvSpPr>
          <p:spPr>
            <a:xfrm>
              <a:off x="8814300" y="4665200"/>
              <a:ext cx="748500" cy="1134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934" name="Google Shape;934;p122"/>
            <p:cNvGrpSpPr/>
            <p:nvPr/>
          </p:nvGrpSpPr>
          <p:grpSpPr>
            <a:xfrm>
              <a:off x="8505100" y="2272600"/>
              <a:ext cx="1174850" cy="2455800"/>
              <a:chOff x="8428900" y="2272600"/>
              <a:chExt cx="1174850" cy="2455800"/>
            </a:xfrm>
          </p:grpSpPr>
          <p:sp>
            <p:nvSpPr>
              <p:cNvPr id="935" name="Google Shape;935;p122"/>
              <p:cNvSpPr/>
              <p:nvPr/>
            </p:nvSpPr>
            <p:spPr>
              <a:xfrm>
                <a:off x="8818950" y="4235450"/>
                <a:ext cx="574125" cy="492950"/>
              </a:xfrm>
              <a:custGeom>
                <a:rect b="b" l="l" r="r" t="t"/>
                <a:pathLst>
                  <a:path extrusionOk="0" h="19718" w="22965">
                    <a:moveTo>
                      <a:pt x="19544" y="1"/>
                    </a:moveTo>
                    <a:cubicBezTo>
                      <a:pt x="18835" y="22"/>
                      <a:pt x="18147" y="105"/>
                      <a:pt x="17458" y="105"/>
                    </a:cubicBezTo>
                    <a:lnTo>
                      <a:pt x="5298" y="105"/>
                    </a:lnTo>
                    <a:cubicBezTo>
                      <a:pt x="4902" y="105"/>
                      <a:pt x="4318" y="147"/>
                      <a:pt x="3922" y="147"/>
                    </a:cubicBezTo>
                    <a:cubicBezTo>
                      <a:pt x="3873" y="154"/>
                      <a:pt x="3822" y="156"/>
                      <a:pt x="3768" y="156"/>
                    </a:cubicBezTo>
                    <a:cubicBezTo>
                      <a:pt x="3660" y="156"/>
                      <a:pt x="3539" y="147"/>
                      <a:pt x="3400" y="147"/>
                    </a:cubicBezTo>
                    <a:lnTo>
                      <a:pt x="3379" y="147"/>
                    </a:lnTo>
                    <a:cubicBezTo>
                      <a:pt x="3025" y="147"/>
                      <a:pt x="2608" y="126"/>
                      <a:pt x="2170" y="126"/>
                    </a:cubicBezTo>
                    <a:cubicBezTo>
                      <a:pt x="1377" y="147"/>
                      <a:pt x="584" y="293"/>
                      <a:pt x="272" y="814"/>
                    </a:cubicBezTo>
                    <a:cubicBezTo>
                      <a:pt x="0" y="1273"/>
                      <a:pt x="522" y="2962"/>
                      <a:pt x="605" y="3484"/>
                    </a:cubicBezTo>
                    <a:cubicBezTo>
                      <a:pt x="730" y="4381"/>
                      <a:pt x="856" y="5278"/>
                      <a:pt x="1002" y="6174"/>
                    </a:cubicBezTo>
                    <a:lnTo>
                      <a:pt x="1168" y="7322"/>
                    </a:lnTo>
                    <a:cubicBezTo>
                      <a:pt x="1669" y="10429"/>
                      <a:pt x="2253" y="13537"/>
                      <a:pt x="2879" y="16624"/>
                    </a:cubicBezTo>
                    <a:cubicBezTo>
                      <a:pt x="3025" y="17271"/>
                      <a:pt x="3150" y="17896"/>
                      <a:pt x="3275" y="18522"/>
                    </a:cubicBezTo>
                    <a:lnTo>
                      <a:pt x="3838" y="18689"/>
                    </a:lnTo>
                    <a:cubicBezTo>
                      <a:pt x="4422" y="18877"/>
                      <a:pt x="5006" y="19023"/>
                      <a:pt x="5590" y="19148"/>
                    </a:cubicBezTo>
                    <a:cubicBezTo>
                      <a:pt x="7319" y="19529"/>
                      <a:pt x="9078" y="19718"/>
                      <a:pt x="10836" y="19718"/>
                    </a:cubicBezTo>
                    <a:cubicBezTo>
                      <a:pt x="13406" y="19718"/>
                      <a:pt x="15974" y="19315"/>
                      <a:pt x="18439" y="18522"/>
                    </a:cubicBezTo>
                    <a:cubicBezTo>
                      <a:pt x="19169" y="15769"/>
                      <a:pt x="19919" y="12974"/>
                      <a:pt x="20670" y="10200"/>
                    </a:cubicBezTo>
                    <a:cubicBezTo>
                      <a:pt x="20775" y="9804"/>
                      <a:pt x="20879" y="9407"/>
                      <a:pt x="20983" y="9032"/>
                    </a:cubicBezTo>
                    <a:cubicBezTo>
                      <a:pt x="21129" y="8427"/>
                      <a:pt x="21296" y="7822"/>
                      <a:pt x="21442" y="7217"/>
                    </a:cubicBezTo>
                    <a:cubicBezTo>
                      <a:pt x="21755" y="6028"/>
                      <a:pt x="22068" y="4840"/>
                      <a:pt x="22422" y="3672"/>
                    </a:cubicBezTo>
                    <a:cubicBezTo>
                      <a:pt x="22777" y="2399"/>
                      <a:pt x="22965" y="522"/>
                      <a:pt x="21275" y="126"/>
                    </a:cubicBezTo>
                    <a:cubicBezTo>
                      <a:pt x="20962" y="42"/>
                      <a:pt x="20629" y="1"/>
                      <a:pt x="20316"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6" name="Google Shape;936;p122"/>
              <p:cNvSpPr/>
              <p:nvPr/>
            </p:nvSpPr>
            <p:spPr>
              <a:xfrm>
                <a:off x="8789600" y="4236375"/>
                <a:ext cx="613900" cy="204900"/>
              </a:xfrm>
              <a:custGeom>
                <a:rect b="b" l="l" r="r" t="t"/>
                <a:pathLst>
                  <a:path extrusionOk="0" h="8196" w="24556">
                    <a:moveTo>
                      <a:pt x="21731" y="0"/>
                    </a:moveTo>
                    <a:cubicBezTo>
                      <a:pt x="21636" y="0"/>
                      <a:pt x="21542" y="2"/>
                      <a:pt x="21448" y="5"/>
                    </a:cubicBezTo>
                    <a:lnTo>
                      <a:pt x="21427" y="5"/>
                    </a:lnTo>
                    <a:cubicBezTo>
                      <a:pt x="21177" y="5"/>
                      <a:pt x="20927" y="26"/>
                      <a:pt x="20676" y="47"/>
                    </a:cubicBezTo>
                    <a:lnTo>
                      <a:pt x="20655" y="47"/>
                    </a:lnTo>
                    <a:cubicBezTo>
                      <a:pt x="20113" y="68"/>
                      <a:pt x="19571" y="110"/>
                      <a:pt x="19029" y="110"/>
                    </a:cubicBezTo>
                    <a:lnTo>
                      <a:pt x="5867" y="110"/>
                    </a:lnTo>
                    <a:cubicBezTo>
                      <a:pt x="5513" y="110"/>
                      <a:pt x="4970" y="151"/>
                      <a:pt x="4574" y="172"/>
                    </a:cubicBezTo>
                    <a:lnTo>
                      <a:pt x="4407" y="172"/>
                    </a:lnTo>
                    <a:cubicBezTo>
                      <a:pt x="4074" y="172"/>
                      <a:pt x="3719" y="151"/>
                      <a:pt x="3323" y="131"/>
                    </a:cubicBezTo>
                    <a:lnTo>
                      <a:pt x="2968" y="110"/>
                    </a:lnTo>
                    <a:cubicBezTo>
                      <a:pt x="2854" y="105"/>
                      <a:pt x="2739" y="102"/>
                      <a:pt x="2625" y="102"/>
                    </a:cubicBezTo>
                    <a:cubicBezTo>
                      <a:pt x="1279" y="102"/>
                      <a:pt x="1" y="480"/>
                      <a:pt x="423" y="2133"/>
                    </a:cubicBezTo>
                    <a:cubicBezTo>
                      <a:pt x="799" y="3614"/>
                      <a:pt x="1174" y="5095"/>
                      <a:pt x="1550" y="6575"/>
                    </a:cubicBezTo>
                    <a:cubicBezTo>
                      <a:pt x="1592" y="6742"/>
                      <a:pt x="1654" y="6909"/>
                      <a:pt x="1758" y="7034"/>
                    </a:cubicBezTo>
                    <a:cubicBezTo>
                      <a:pt x="1925" y="7180"/>
                      <a:pt x="2134" y="7264"/>
                      <a:pt x="2342" y="7306"/>
                    </a:cubicBezTo>
                    <a:cubicBezTo>
                      <a:pt x="2593" y="7368"/>
                      <a:pt x="2885" y="7389"/>
                      <a:pt x="3072" y="7431"/>
                    </a:cubicBezTo>
                    <a:cubicBezTo>
                      <a:pt x="3698" y="7556"/>
                      <a:pt x="4366" y="7660"/>
                      <a:pt x="5012" y="7764"/>
                    </a:cubicBezTo>
                    <a:cubicBezTo>
                      <a:pt x="7259" y="8043"/>
                      <a:pt x="9517" y="8196"/>
                      <a:pt x="11779" y="8196"/>
                    </a:cubicBezTo>
                    <a:cubicBezTo>
                      <a:pt x="12561" y="8196"/>
                      <a:pt x="13344" y="8177"/>
                      <a:pt x="14127" y="8140"/>
                    </a:cubicBezTo>
                    <a:cubicBezTo>
                      <a:pt x="15524" y="8098"/>
                      <a:pt x="16901" y="7994"/>
                      <a:pt x="18299" y="7848"/>
                    </a:cubicBezTo>
                    <a:cubicBezTo>
                      <a:pt x="19592" y="7702"/>
                      <a:pt x="20885" y="7514"/>
                      <a:pt x="22157" y="7243"/>
                    </a:cubicBezTo>
                    <a:cubicBezTo>
                      <a:pt x="22303" y="7222"/>
                      <a:pt x="22449" y="7201"/>
                      <a:pt x="22595" y="7201"/>
                    </a:cubicBezTo>
                    <a:cubicBezTo>
                      <a:pt x="22622" y="7203"/>
                      <a:pt x="22649" y="7204"/>
                      <a:pt x="22676" y="7204"/>
                    </a:cubicBezTo>
                    <a:cubicBezTo>
                      <a:pt x="22916" y="7204"/>
                      <a:pt x="23133" y="7120"/>
                      <a:pt x="23283" y="6951"/>
                    </a:cubicBezTo>
                    <a:cubicBezTo>
                      <a:pt x="23409" y="6784"/>
                      <a:pt x="23471" y="6596"/>
                      <a:pt x="23492" y="6388"/>
                    </a:cubicBezTo>
                    <a:lnTo>
                      <a:pt x="23555" y="6137"/>
                    </a:lnTo>
                    <a:cubicBezTo>
                      <a:pt x="23784" y="4949"/>
                      <a:pt x="24014" y="3781"/>
                      <a:pt x="24264" y="2592"/>
                    </a:cubicBezTo>
                    <a:cubicBezTo>
                      <a:pt x="24347" y="2195"/>
                      <a:pt x="24431" y="1778"/>
                      <a:pt x="24514" y="1382"/>
                    </a:cubicBezTo>
                    <a:cubicBezTo>
                      <a:pt x="24556" y="1194"/>
                      <a:pt x="24556" y="1007"/>
                      <a:pt x="24514" y="819"/>
                    </a:cubicBezTo>
                    <a:cubicBezTo>
                      <a:pt x="24389" y="485"/>
                      <a:pt x="23492" y="214"/>
                      <a:pt x="23179" y="131"/>
                    </a:cubicBezTo>
                    <a:cubicBezTo>
                      <a:pt x="22693" y="44"/>
                      <a:pt x="22206" y="0"/>
                      <a:pt x="21731"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7" name="Google Shape;937;p122"/>
              <p:cNvSpPr/>
              <p:nvPr/>
            </p:nvSpPr>
            <p:spPr>
              <a:xfrm>
                <a:off x="8803300" y="4218250"/>
                <a:ext cx="598650" cy="78750"/>
              </a:xfrm>
              <a:custGeom>
                <a:rect b="b" l="l" r="r" t="t"/>
                <a:pathLst>
                  <a:path extrusionOk="0" h="3150" w="23946">
                    <a:moveTo>
                      <a:pt x="11347" y="0"/>
                    </a:moveTo>
                    <a:cubicBezTo>
                      <a:pt x="11013" y="0"/>
                      <a:pt x="10659" y="21"/>
                      <a:pt x="10304" y="21"/>
                    </a:cubicBezTo>
                    <a:lnTo>
                      <a:pt x="8365" y="21"/>
                    </a:lnTo>
                    <a:cubicBezTo>
                      <a:pt x="8344" y="32"/>
                      <a:pt x="8318" y="37"/>
                      <a:pt x="8292" y="37"/>
                    </a:cubicBezTo>
                    <a:cubicBezTo>
                      <a:pt x="8265" y="37"/>
                      <a:pt x="8239" y="32"/>
                      <a:pt x="8219" y="21"/>
                    </a:cubicBezTo>
                    <a:cubicBezTo>
                      <a:pt x="8198" y="32"/>
                      <a:pt x="8182" y="37"/>
                      <a:pt x="8166" y="37"/>
                    </a:cubicBezTo>
                    <a:cubicBezTo>
                      <a:pt x="8151" y="37"/>
                      <a:pt x="8135" y="32"/>
                      <a:pt x="8114" y="21"/>
                    </a:cubicBezTo>
                    <a:lnTo>
                      <a:pt x="7843" y="21"/>
                    </a:lnTo>
                    <a:cubicBezTo>
                      <a:pt x="7655" y="42"/>
                      <a:pt x="7468" y="42"/>
                      <a:pt x="7259" y="63"/>
                    </a:cubicBezTo>
                    <a:lnTo>
                      <a:pt x="6571" y="63"/>
                    </a:lnTo>
                    <a:lnTo>
                      <a:pt x="5716" y="126"/>
                    </a:lnTo>
                    <a:lnTo>
                      <a:pt x="5570" y="146"/>
                    </a:lnTo>
                    <a:lnTo>
                      <a:pt x="5403" y="167"/>
                    </a:lnTo>
                    <a:cubicBezTo>
                      <a:pt x="4402" y="251"/>
                      <a:pt x="3505" y="376"/>
                      <a:pt x="2733" y="501"/>
                    </a:cubicBezTo>
                    <a:lnTo>
                      <a:pt x="2587" y="522"/>
                    </a:lnTo>
                    <a:lnTo>
                      <a:pt x="2441" y="564"/>
                    </a:lnTo>
                    <a:cubicBezTo>
                      <a:pt x="898" y="856"/>
                      <a:pt x="1" y="1189"/>
                      <a:pt x="1" y="1586"/>
                    </a:cubicBezTo>
                    <a:cubicBezTo>
                      <a:pt x="1" y="2024"/>
                      <a:pt x="1252" y="2441"/>
                      <a:pt x="3275" y="2733"/>
                    </a:cubicBezTo>
                    <a:cubicBezTo>
                      <a:pt x="3338" y="2754"/>
                      <a:pt x="3400" y="2754"/>
                      <a:pt x="3463" y="2774"/>
                    </a:cubicBezTo>
                    <a:cubicBezTo>
                      <a:pt x="3505" y="2774"/>
                      <a:pt x="3567" y="2795"/>
                      <a:pt x="3630" y="2795"/>
                    </a:cubicBezTo>
                    <a:cubicBezTo>
                      <a:pt x="3880" y="2816"/>
                      <a:pt x="4130" y="2858"/>
                      <a:pt x="4381" y="2879"/>
                    </a:cubicBezTo>
                    <a:cubicBezTo>
                      <a:pt x="4548" y="2900"/>
                      <a:pt x="4714" y="2920"/>
                      <a:pt x="4881" y="2941"/>
                    </a:cubicBezTo>
                    <a:cubicBezTo>
                      <a:pt x="5382" y="2983"/>
                      <a:pt x="5903" y="3046"/>
                      <a:pt x="6467" y="3066"/>
                    </a:cubicBezTo>
                    <a:lnTo>
                      <a:pt x="6633" y="3087"/>
                    </a:lnTo>
                    <a:lnTo>
                      <a:pt x="6800" y="3087"/>
                    </a:lnTo>
                    <a:cubicBezTo>
                      <a:pt x="6946" y="3108"/>
                      <a:pt x="7071" y="3108"/>
                      <a:pt x="7197" y="3108"/>
                    </a:cubicBezTo>
                    <a:lnTo>
                      <a:pt x="7468" y="3129"/>
                    </a:lnTo>
                    <a:lnTo>
                      <a:pt x="9241" y="3129"/>
                    </a:lnTo>
                    <a:lnTo>
                      <a:pt x="9616" y="3150"/>
                    </a:lnTo>
                    <a:lnTo>
                      <a:pt x="10033" y="3150"/>
                    </a:lnTo>
                    <a:cubicBezTo>
                      <a:pt x="10044" y="3139"/>
                      <a:pt x="10059" y="3134"/>
                      <a:pt x="10075" y="3134"/>
                    </a:cubicBezTo>
                    <a:cubicBezTo>
                      <a:pt x="10091" y="3134"/>
                      <a:pt x="10106" y="3139"/>
                      <a:pt x="10117" y="3150"/>
                    </a:cubicBezTo>
                    <a:lnTo>
                      <a:pt x="14643" y="3150"/>
                    </a:lnTo>
                    <a:cubicBezTo>
                      <a:pt x="14789" y="3150"/>
                      <a:pt x="14914" y="3129"/>
                      <a:pt x="15060" y="3129"/>
                    </a:cubicBezTo>
                    <a:lnTo>
                      <a:pt x="15560" y="3129"/>
                    </a:lnTo>
                    <a:cubicBezTo>
                      <a:pt x="16019" y="3108"/>
                      <a:pt x="16457" y="3087"/>
                      <a:pt x="16895" y="3066"/>
                    </a:cubicBezTo>
                    <a:cubicBezTo>
                      <a:pt x="16916" y="3056"/>
                      <a:pt x="16937" y="3051"/>
                      <a:pt x="16958" y="3051"/>
                    </a:cubicBezTo>
                    <a:cubicBezTo>
                      <a:pt x="16979" y="3051"/>
                      <a:pt x="17000" y="3056"/>
                      <a:pt x="17020" y="3066"/>
                    </a:cubicBezTo>
                    <a:lnTo>
                      <a:pt x="17187" y="3046"/>
                    </a:lnTo>
                    <a:lnTo>
                      <a:pt x="17563" y="3046"/>
                    </a:lnTo>
                    <a:lnTo>
                      <a:pt x="17709" y="3025"/>
                    </a:lnTo>
                    <a:cubicBezTo>
                      <a:pt x="19002" y="2941"/>
                      <a:pt x="20316" y="2774"/>
                      <a:pt x="21588" y="2545"/>
                    </a:cubicBezTo>
                    <a:cubicBezTo>
                      <a:pt x="21651" y="2545"/>
                      <a:pt x="21713" y="2524"/>
                      <a:pt x="21755" y="2524"/>
                    </a:cubicBezTo>
                    <a:lnTo>
                      <a:pt x="21943" y="2482"/>
                    </a:lnTo>
                    <a:cubicBezTo>
                      <a:pt x="23194" y="2211"/>
                      <a:pt x="23945" y="1898"/>
                      <a:pt x="23945" y="1544"/>
                    </a:cubicBezTo>
                    <a:cubicBezTo>
                      <a:pt x="23945" y="1252"/>
                      <a:pt x="23361" y="960"/>
                      <a:pt x="22381" y="710"/>
                    </a:cubicBezTo>
                    <a:cubicBezTo>
                      <a:pt x="22339" y="710"/>
                      <a:pt x="22277" y="689"/>
                      <a:pt x="22235" y="689"/>
                    </a:cubicBezTo>
                    <a:cubicBezTo>
                      <a:pt x="22193" y="668"/>
                      <a:pt x="22131" y="668"/>
                      <a:pt x="22089" y="647"/>
                    </a:cubicBezTo>
                    <a:cubicBezTo>
                      <a:pt x="20858" y="397"/>
                      <a:pt x="19628" y="230"/>
                      <a:pt x="18397" y="126"/>
                    </a:cubicBezTo>
                    <a:cubicBezTo>
                      <a:pt x="18335" y="126"/>
                      <a:pt x="18293" y="126"/>
                      <a:pt x="18230" y="105"/>
                    </a:cubicBezTo>
                    <a:lnTo>
                      <a:pt x="17855" y="105"/>
                    </a:lnTo>
                    <a:cubicBezTo>
                      <a:pt x="17813" y="105"/>
                      <a:pt x="17751" y="105"/>
                      <a:pt x="17709" y="84"/>
                    </a:cubicBezTo>
                    <a:cubicBezTo>
                      <a:pt x="17688" y="94"/>
                      <a:pt x="17667" y="99"/>
                      <a:pt x="17649" y="99"/>
                    </a:cubicBezTo>
                    <a:cubicBezTo>
                      <a:pt x="17631" y="99"/>
                      <a:pt x="17615" y="94"/>
                      <a:pt x="17604" y="84"/>
                    </a:cubicBezTo>
                    <a:lnTo>
                      <a:pt x="17292" y="84"/>
                    </a:lnTo>
                    <a:cubicBezTo>
                      <a:pt x="16812" y="63"/>
                      <a:pt x="16311" y="21"/>
                      <a:pt x="15790" y="0"/>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8" name="Google Shape;938;p122"/>
              <p:cNvSpPr/>
              <p:nvPr/>
            </p:nvSpPr>
            <p:spPr>
              <a:xfrm>
                <a:off x="8813925" y="4282750"/>
                <a:ext cx="405500" cy="41400"/>
              </a:xfrm>
              <a:custGeom>
                <a:rect b="b" l="l" r="r" t="t"/>
                <a:pathLst>
                  <a:path extrusionOk="0" h="1656" w="16220">
                    <a:moveTo>
                      <a:pt x="125" y="1"/>
                    </a:moveTo>
                    <a:cubicBezTo>
                      <a:pt x="28" y="1"/>
                      <a:pt x="1" y="159"/>
                      <a:pt x="76" y="215"/>
                    </a:cubicBezTo>
                    <a:cubicBezTo>
                      <a:pt x="493" y="486"/>
                      <a:pt x="973" y="674"/>
                      <a:pt x="1453" y="778"/>
                    </a:cubicBezTo>
                    <a:cubicBezTo>
                      <a:pt x="1953" y="904"/>
                      <a:pt x="2433" y="1008"/>
                      <a:pt x="2934" y="1112"/>
                    </a:cubicBezTo>
                    <a:cubicBezTo>
                      <a:pt x="3956" y="1300"/>
                      <a:pt x="4978" y="1425"/>
                      <a:pt x="6021" y="1508"/>
                    </a:cubicBezTo>
                    <a:cubicBezTo>
                      <a:pt x="7303" y="1608"/>
                      <a:pt x="8593" y="1656"/>
                      <a:pt x="9881" y="1656"/>
                    </a:cubicBezTo>
                    <a:cubicBezTo>
                      <a:pt x="10751" y="1656"/>
                      <a:pt x="11620" y="1634"/>
                      <a:pt x="12487" y="1592"/>
                    </a:cubicBezTo>
                    <a:cubicBezTo>
                      <a:pt x="13655" y="1529"/>
                      <a:pt x="14823" y="1467"/>
                      <a:pt x="15991" y="1383"/>
                    </a:cubicBezTo>
                    <a:cubicBezTo>
                      <a:pt x="16214" y="1363"/>
                      <a:pt x="16220" y="1007"/>
                      <a:pt x="16009" y="1007"/>
                    </a:cubicBezTo>
                    <a:cubicBezTo>
                      <a:pt x="16003" y="1007"/>
                      <a:pt x="15997" y="1007"/>
                      <a:pt x="15991" y="1008"/>
                    </a:cubicBezTo>
                    <a:cubicBezTo>
                      <a:pt x="13760" y="1142"/>
                      <a:pt x="11518" y="1289"/>
                      <a:pt x="9279" y="1289"/>
                    </a:cubicBezTo>
                    <a:cubicBezTo>
                      <a:pt x="7352" y="1289"/>
                      <a:pt x="5428" y="1180"/>
                      <a:pt x="3518" y="862"/>
                    </a:cubicBezTo>
                    <a:cubicBezTo>
                      <a:pt x="2371" y="695"/>
                      <a:pt x="1244" y="403"/>
                      <a:pt x="160" y="7"/>
                    </a:cubicBezTo>
                    <a:cubicBezTo>
                      <a:pt x="147" y="3"/>
                      <a:pt x="136" y="1"/>
                      <a:pt x="125"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9" name="Google Shape;939;p122"/>
              <p:cNvSpPr/>
              <p:nvPr/>
            </p:nvSpPr>
            <p:spPr>
              <a:xfrm>
                <a:off x="9235575" y="4282375"/>
                <a:ext cx="150725" cy="29850"/>
              </a:xfrm>
              <a:custGeom>
                <a:rect b="b" l="l" r="r" t="t"/>
                <a:pathLst>
                  <a:path extrusionOk="0" h="1194" w="6029">
                    <a:moveTo>
                      <a:pt x="5841" y="1"/>
                    </a:moveTo>
                    <a:cubicBezTo>
                      <a:pt x="5632" y="22"/>
                      <a:pt x="5424" y="84"/>
                      <a:pt x="5236" y="189"/>
                    </a:cubicBezTo>
                    <a:cubicBezTo>
                      <a:pt x="5048" y="272"/>
                      <a:pt x="4840" y="335"/>
                      <a:pt x="4631" y="418"/>
                    </a:cubicBezTo>
                    <a:cubicBezTo>
                      <a:pt x="4214" y="543"/>
                      <a:pt x="3797" y="668"/>
                      <a:pt x="3359" y="752"/>
                    </a:cubicBezTo>
                    <a:cubicBezTo>
                      <a:pt x="2274" y="919"/>
                      <a:pt x="1190" y="1002"/>
                      <a:pt x="84" y="1023"/>
                    </a:cubicBezTo>
                    <a:cubicBezTo>
                      <a:pt x="1" y="1044"/>
                      <a:pt x="1" y="1169"/>
                      <a:pt x="84" y="1190"/>
                    </a:cubicBezTo>
                    <a:cubicBezTo>
                      <a:pt x="225" y="1192"/>
                      <a:pt x="365" y="1194"/>
                      <a:pt x="505" y="1194"/>
                    </a:cubicBezTo>
                    <a:cubicBezTo>
                      <a:pt x="1487" y="1194"/>
                      <a:pt x="2454" y="1130"/>
                      <a:pt x="3421" y="1002"/>
                    </a:cubicBezTo>
                    <a:cubicBezTo>
                      <a:pt x="3901" y="939"/>
                      <a:pt x="4360" y="835"/>
                      <a:pt x="4798" y="710"/>
                    </a:cubicBezTo>
                    <a:cubicBezTo>
                      <a:pt x="5173" y="606"/>
                      <a:pt x="5716" y="522"/>
                      <a:pt x="5966" y="209"/>
                    </a:cubicBezTo>
                    <a:cubicBezTo>
                      <a:pt x="6028" y="126"/>
                      <a:pt x="5924" y="1"/>
                      <a:pt x="5841"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0" name="Google Shape;940;p122"/>
              <p:cNvSpPr/>
              <p:nvPr/>
            </p:nvSpPr>
            <p:spPr>
              <a:xfrm>
                <a:off x="8952425" y="4681800"/>
                <a:ext cx="277450" cy="25700"/>
              </a:xfrm>
              <a:custGeom>
                <a:rect b="b" l="l" r="r" t="t"/>
                <a:pathLst>
                  <a:path extrusionOk="0" h="1028" w="11098">
                    <a:moveTo>
                      <a:pt x="10868" y="1"/>
                    </a:moveTo>
                    <a:cubicBezTo>
                      <a:pt x="10659" y="1"/>
                      <a:pt x="10451" y="63"/>
                      <a:pt x="10242" y="147"/>
                    </a:cubicBezTo>
                    <a:cubicBezTo>
                      <a:pt x="10033" y="188"/>
                      <a:pt x="9825" y="251"/>
                      <a:pt x="9616" y="293"/>
                    </a:cubicBezTo>
                    <a:cubicBezTo>
                      <a:pt x="9178" y="397"/>
                      <a:pt x="8719" y="480"/>
                      <a:pt x="8261" y="522"/>
                    </a:cubicBezTo>
                    <a:cubicBezTo>
                      <a:pt x="7611" y="599"/>
                      <a:pt x="6950" y="642"/>
                      <a:pt x="6286" y="642"/>
                    </a:cubicBezTo>
                    <a:cubicBezTo>
                      <a:pt x="6054" y="642"/>
                      <a:pt x="5822" y="637"/>
                      <a:pt x="5591" y="626"/>
                    </a:cubicBezTo>
                    <a:cubicBezTo>
                      <a:pt x="4715" y="606"/>
                      <a:pt x="3839" y="543"/>
                      <a:pt x="2942" y="460"/>
                    </a:cubicBezTo>
                    <a:cubicBezTo>
                      <a:pt x="2024" y="376"/>
                      <a:pt x="1065" y="355"/>
                      <a:pt x="126" y="209"/>
                    </a:cubicBezTo>
                    <a:cubicBezTo>
                      <a:pt x="43" y="209"/>
                      <a:pt x="1" y="334"/>
                      <a:pt x="84" y="376"/>
                    </a:cubicBezTo>
                    <a:lnTo>
                      <a:pt x="84" y="355"/>
                    </a:lnTo>
                    <a:cubicBezTo>
                      <a:pt x="981" y="606"/>
                      <a:pt x="1899" y="772"/>
                      <a:pt x="2838" y="835"/>
                    </a:cubicBezTo>
                    <a:cubicBezTo>
                      <a:pt x="3776" y="918"/>
                      <a:pt x="4715" y="1002"/>
                      <a:pt x="5653" y="1023"/>
                    </a:cubicBezTo>
                    <a:cubicBezTo>
                      <a:pt x="5810" y="1026"/>
                      <a:pt x="5966" y="1028"/>
                      <a:pt x="6121" y="1028"/>
                    </a:cubicBezTo>
                    <a:cubicBezTo>
                      <a:pt x="6898" y="1028"/>
                      <a:pt x="7666" y="984"/>
                      <a:pt x="8448" y="898"/>
                    </a:cubicBezTo>
                    <a:cubicBezTo>
                      <a:pt x="8886" y="835"/>
                      <a:pt x="9345" y="772"/>
                      <a:pt x="9783" y="668"/>
                    </a:cubicBezTo>
                    <a:cubicBezTo>
                      <a:pt x="10159" y="585"/>
                      <a:pt x="10680" y="522"/>
                      <a:pt x="10972" y="251"/>
                    </a:cubicBezTo>
                    <a:cubicBezTo>
                      <a:pt x="11097" y="168"/>
                      <a:pt x="10993" y="1"/>
                      <a:pt x="10868"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1" name="Google Shape;941;p122"/>
              <p:cNvSpPr/>
              <p:nvPr/>
            </p:nvSpPr>
            <p:spPr>
              <a:xfrm>
                <a:off x="8827300" y="2694875"/>
                <a:ext cx="271175" cy="222400"/>
              </a:xfrm>
              <a:custGeom>
                <a:rect b="b" l="l" r="r" t="t"/>
                <a:pathLst>
                  <a:path extrusionOk="0" h="8896" w="10847">
                    <a:moveTo>
                      <a:pt x="9220" y="1"/>
                    </a:moveTo>
                    <a:cubicBezTo>
                      <a:pt x="9158" y="1"/>
                      <a:pt x="9095" y="4"/>
                      <a:pt x="9031" y="11"/>
                    </a:cubicBezTo>
                    <a:cubicBezTo>
                      <a:pt x="8468" y="73"/>
                      <a:pt x="7905" y="261"/>
                      <a:pt x="7425" y="574"/>
                    </a:cubicBezTo>
                    <a:cubicBezTo>
                      <a:pt x="4026" y="2347"/>
                      <a:pt x="1001" y="5100"/>
                      <a:pt x="0" y="8896"/>
                    </a:cubicBezTo>
                    <a:cubicBezTo>
                      <a:pt x="918" y="8354"/>
                      <a:pt x="2023" y="8062"/>
                      <a:pt x="3004" y="7686"/>
                    </a:cubicBezTo>
                    <a:lnTo>
                      <a:pt x="5653" y="6643"/>
                    </a:lnTo>
                    <a:cubicBezTo>
                      <a:pt x="6841" y="6184"/>
                      <a:pt x="8051" y="5705"/>
                      <a:pt x="9052" y="4912"/>
                    </a:cubicBezTo>
                    <a:cubicBezTo>
                      <a:pt x="10033" y="4120"/>
                      <a:pt x="10825" y="2952"/>
                      <a:pt x="10825" y="1700"/>
                    </a:cubicBezTo>
                    <a:cubicBezTo>
                      <a:pt x="10846" y="1325"/>
                      <a:pt x="10742" y="970"/>
                      <a:pt x="10554" y="657"/>
                    </a:cubicBezTo>
                    <a:cubicBezTo>
                      <a:pt x="10238" y="229"/>
                      <a:pt x="9739" y="1"/>
                      <a:pt x="9220"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2" name="Google Shape;942;p122"/>
              <p:cNvSpPr/>
              <p:nvPr/>
            </p:nvSpPr>
            <p:spPr>
              <a:xfrm>
                <a:off x="8821550" y="2922125"/>
                <a:ext cx="286300" cy="197975"/>
              </a:xfrm>
              <a:custGeom>
                <a:rect b="b" l="l" r="r" t="t"/>
                <a:pathLst>
                  <a:path extrusionOk="0" h="7919" w="11452">
                    <a:moveTo>
                      <a:pt x="9347" y="1"/>
                    </a:moveTo>
                    <a:cubicBezTo>
                      <a:pt x="8624" y="1"/>
                      <a:pt x="7906" y="285"/>
                      <a:pt x="7238" y="619"/>
                    </a:cubicBezTo>
                    <a:cubicBezTo>
                      <a:pt x="5549" y="1433"/>
                      <a:pt x="4026" y="2580"/>
                      <a:pt x="2754" y="3957"/>
                    </a:cubicBezTo>
                    <a:cubicBezTo>
                      <a:pt x="2274" y="4478"/>
                      <a:pt x="1" y="7648"/>
                      <a:pt x="1419" y="7899"/>
                    </a:cubicBezTo>
                    <a:cubicBezTo>
                      <a:pt x="1491" y="7912"/>
                      <a:pt x="1569" y="7919"/>
                      <a:pt x="1651" y="7919"/>
                    </a:cubicBezTo>
                    <a:cubicBezTo>
                      <a:pt x="2573" y="7919"/>
                      <a:pt x="4093" y="7122"/>
                      <a:pt x="4840" y="6835"/>
                    </a:cubicBezTo>
                    <a:cubicBezTo>
                      <a:pt x="5987" y="6397"/>
                      <a:pt x="7071" y="5875"/>
                      <a:pt x="8156" y="5291"/>
                    </a:cubicBezTo>
                    <a:cubicBezTo>
                      <a:pt x="9199" y="4728"/>
                      <a:pt x="10242" y="4040"/>
                      <a:pt x="10930" y="3060"/>
                    </a:cubicBezTo>
                    <a:cubicBezTo>
                      <a:pt x="11285" y="2622"/>
                      <a:pt x="11452" y="2038"/>
                      <a:pt x="11410" y="1454"/>
                    </a:cubicBezTo>
                    <a:cubicBezTo>
                      <a:pt x="11264" y="640"/>
                      <a:pt x="10429" y="77"/>
                      <a:pt x="9616" y="14"/>
                    </a:cubicBezTo>
                    <a:cubicBezTo>
                      <a:pt x="9526" y="5"/>
                      <a:pt x="9436" y="1"/>
                      <a:pt x="934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3" name="Google Shape;943;p122"/>
              <p:cNvSpPr/>
              <p:nvPr/>
            </p:nvSpPr>
            <p:spPr>
              <a:xfrm>
                <a:off x="8607250" y="2631900"/>
                <a:ext cx="211200" cy="281925"/>
              </a:xfrm>
              <a:custGeom>
                <a:rect b="b" l="l" r="r" t="t"/>
                <a:pathLst>
                  <a:path extrusionOk="0" h="11277" w="8448">
                    <a:moveTo>
                      <a:pt x="1373" y="0"/>
                    </a:moveTo>
                    <a:cubicBezTo>
                      <a:pt x="1136" y="0"/>
                      <a:pt x="905" y="59"/>
                      <a:pt x="688" y="194"/>
                    </a:cubicBezTo>
                    <a:cubicBezTo>
                      <a:pt x="230" y="527"/>
                      <a:pt x="0" y="1090"/>
                      <a:pt x="84" y="1674"/>
                    </a:cubicBezTo>
                    <a:cubicBezTo>
                      <a:pt x="167" y="2217"/>
                      <a:pt x="355" y="2759"/>
                      <a:pt x="647" y="3239"/>
                    </a:cubicBezTo>
                    <a:cubicBezTo>
                      <a:pt x="1585" y="4991"/>
                      <a:pt x="2774" y="6618"/>
                      <a:pt x="4130" y="8078"/>
                    </a:cubicBezTo>
                    <a:cubicBezTo>
                      <a:pt x="4957" y="8945"/>
                      <a:pt x="6956" y="11277"/>
                      <a:pt x="8313" y="11277"/>
                    </a:cubicBezTo>
                    <a:cubicBezTo>
                      <a:pt x="8358" y="11277"/>
                      <a:pt x="8403" y="11274"/>
                      <a:pt x="8448" y="11269"/>
                    </a:cubicBezTo>
                    <a:cubicBezTo>
                      <a:pt x="7196" y="7619"/>
                      <a:pt x="6070" y="3802"/>
                      <a:pt x="3296" y="986"/>
                    </a:cubicBezTo>
                    <a:cubicBezTo>
                      <a:pt x="2770" y="476"/>
                      <a:pt x="2050" y="0"/>
                      <a:pt x="137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4" name="Google Shape;944;p122"/>
              <p:cNvSpPr/>
              <p:nvPr/>
            </p:nvSpPr>
            <p:spPr>
              <a:xfrm>
                <a:off x="8602550" y="2932225"/>
                <a:ext cx="250575" cy="190325"/>
              </a:xfrm>
              <a:custGeom>
                <a:rect b="b" l="l" r="r" t="t"/>
                <a:pathLst>
                  <a:path extrusionOk="0" h="7613" w="10023">
                    <a:moveTo>
                      <a:pt x="1795" y="1"/>
                    </a:moveTo>
                    <a:cubicBezTo>
                      <a:pt x="1272" y="1"/>
                      <a:pt x="775" y="140"/>
                      <a:pt x="438" y="528"/>
                    </a:cubicBezTo>
                    <a:cubicBezTo>
                      <a:pt x="0" y="1029"/>
                      <a:pt x="0" y="1801"/>
                      <a:pt x="272" y="2385"/>
                    </a:cubicBezTo>
                    <a:cubicBezTo>
                      <a:pt x="564" y="2969"/>
                      <a:pt x="1002" y="3490"/>
                      <a:pt x="1523" y="3886"/>
                    </a:cubicBezTo>
                    <a:cubicBezTo>
                      <a:pt x="3379" y="5409"/>
                      <a:pt x="5528" y="6556"/>
                      <a:pt x="7822" y="7244"/>
                    </a:cubicBezTo>
                    <a:cubicBezTo>
                      <a:pt x="8358" y="7410"/>
                      <a:pt x="8972" y="7612"/>
                      <a:pt x="9376" y="7612"/>
                    </a:cubicBezTo>
                    <a:cubicBezTo>
                      <a:pt x="9835" y="7612"/>
                      <a:pt x="10022" y="7350"/>
                      <a:pt x="9512" y="6473"/>
                    </a:cubicBezTo>
                    <a:cubicBezTo>
                      <a:pt x="8844" y="5284"/>
                      <a:pt x="8093" y="4178"/>
                      <a:pt x="7238" y="3135"/>
                    </a:cubicBezTo>
                    <a:cubicBezTo>
                      <a:pt x="6028" y="1759"/>
                      <a:pt x="4527" y="591"/>
                      <a:pt x="2754" y="132"/>
                    </a:cubicBezTo>
                    <a:cubicBezTo>
                      <a:pt x="2445" y="53"/>
                      <a:pt x="2115" y="1"/>
                      <a:pt x="1795"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5" name="Google Shape;945;p122"/>
              <p:cNvSpPr/>
              <p:nvPr/>
            </p:nvSpPr>
            <p:spPr>
              <a:xfrm>
                <a:off x="8918025" y="3070050"/>
                <a:ext cx="213800" cy="264375"/>
              </a:xfrm>
              <a:custGeom>
                <a:rect b="b" l="l" r="r" t="t"/>
                <a:pathLst>
                  <a:path extrusionOk="0" h="10575" w="8552">
                    <a:moveTo>
                      <a:pt x="7280" y="0"/>
                    </a:moveTo>
                    <a:cubicBezTo>
                      <a:pt x="6195" y="0"/>
                      <a:pt x="5152" y="355"/>
                      <a:pt x="4318" y="1043"/>
                    </a:cubicBezTo>
                    <a:cubicBezTo>
                      <a:pt x="3484" y="1710"/>
                      <a:pt x="2774" y="2503"/>
                      <a:pt x="2211" y="3400"/>
                    </a:cubicBezTo>
                    <a:cubicBezTo>
                      <a:pt x="605" y="5736"/>
                      <a:pt x="0" y="7780"/>
                      <a:pt x="0" y="10575"/>
                    </a:cubicBezTo>
                    <a:cubicBezTo>
                      <a:pt x="334" y="9907"/>
                      <a:pt x="1210" y="9136"/>
                      <a:pt x="1815" y="8656"/>
                    </a:cubicBezTo>
                    <a:cubicBezTo>
                      <a:pt x="2316" y="8281"/>
                      <a:pt x="2837" y="7926"/>
                      <a:pt x="3379" y="7592"/>
                    </a:cubicBezTo>
                    <a:cubicBezTo>
                      <a:pt x="4652" y="6779"/>
                      <a:pt x="5986" y="5986"/>
                      <a:pt x="6967" y="4818"/>
                    </a:cubicBezTo>
                    <a:cubicBezTo>
                      <a:pt x="7947" y="3671"/>
                      <a:pt x="8552" y="2065"/>
                      <a:pt x="8114" y="626"/>
                    </a:cubicBezTo>
                    <a:cubicBezTo>
                      <a:pt x="8072" y="459"/>
                      <a:pt x="7989" y="313"/>
                      <a:pt x="7864" y="188"/>
                    </a:cubicBezTo>
                    <a:cubicBezTo>
                      <a:pt x="7697" y="63"/>
                      <a:pt x="7488" y="0"/>
                      <a:pt x="7280"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6" name="Google Shape;946;p122"/>
              <p:cNvSpPr/>
              <p:nvPr/>
            </p:nvSpPr>
            <p:spPr>
              <a:xfrm>
                <a:off x="9355000" y="2794100"/>
                <a:ext cx="213800" cy="263975"/>
              </a:xfrm>
              <a:custGeom>
                <a:rect b="b" l="l" r="r" t="t"/>
                <a:pathLst>
                  <a:path extrusionOk="0" h="10559" w="8552">
                    <a:moveTo>
                      <a:pt x="7359" y="1"/>
                    </a:moveTo>
                    <a:cubicBezTo>
                      <a:pt x="7332" y="1"/>
                      <a:pt x="7306" y="2"/>
                      <a:pt x="7279" y="5"/>
                    </a:cubicBezTo>
                    <a:cubicBezTo>
                      <a:pt x="7251" y="4"/>
                      <a:pt x="7223" y="4"/>
                      <a:pt x="7195" y="4"/>
                    </a:cubicBezTo>
                    <a:cubicBezTo>
                      <a:pt x="6160" y="4"/>
                      <a:pt x="5130" y="377"/>
                      <a:pt x="4318" y="1047"/>
                    </a:cubicBezTo>
                    <a:cubicBezTo>
                      <a:pt x="3504" y="1715"/>
                      <a:pt x="2795" y="2507"/>
                      <a:pt x="2211" y="3404"/>
                    </a:cubicBezTo>
                    <a:cubicBezTo>
                      <a:pt x="605" y="5720"/>
                      <a:pt x="0" y="7764"/>
                      <a:pt x="0" y="10558"/>
                    </a:cubicBezTo>
                    <a:cubicBezTo>
                      <a:pt x="355" y="9891"/>
                      <a:pt x="1231" y="9119"/>
                      <a:pt x="1836" y="8660"/>
                    </a:cubicBezTo>
                    <a:cubicBezTo>
                      <a:pt x="2336" y="8264"/>
                      <a:pt x="2878" y="7910"/>
                      <a:pt x="3400" y="7576"/>
                    </a:cubicBezTo>
                    <a:cubicBezTo>
                      <a:pt x="4672" y="6762"/>
                      <a:pt x="5986" y="5970"/>
                      <a:pt x="6987" y="4823"/>
                    </a:cubicBezTo>
                    <a:cubicBezTo>
                      <a:pt x="7968" y="3655"/>
                      <a:pt x="8552" y="2069"/>
                      <a:pt x="8114" y="609"/>
                    </a:cubicBezTo>
                    <a:cubicBezTo>
                      <a:pt x="8072" y="443"/>
                      <a:pt x="7989" y="297"/>
                      <a:pt x="7863" y="171"/>
                    </a:cubicBezTo>
                    <a:cubicBezTo>
                      <a:pt x="7718" y="62"/>
                      <a:pt x="7540" y="1"/>
                      <a:pt x="7359"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7" name="Google Shape;947;p122"/>
              <p:cNvSpPr/>
              <p:nvPr/>
            </p:nvSpPr>
            <p:spPr>
              <a:xfrm>
                <a:off x="8590550" y="3124400"/>
                <a:ext cx="309775" cy="168175"/>
              </a:xfrm>
              <a:custGeom>
                <a:rect b="b" l="l" r="r" t="t"/>
                <a:pathLst>
                  <a:path extrusionOk="0" h="6727" w="12391">
                    <a:moveTo>
                      <a:pt x="2567" y="1"/>
                    </a:moveTo>
                    <a:cubicBezTo>
                      <a:pt x="2241" y="1"/>
                      <a:pt x="1918" y="49"/>
                      <a:pt x="1607" y="162"/>
                    </a:cubicBezTo>
                    <a:cubicBezTo>
                      <a:pt x="689" y="496"/>
                      <a:pt x="1" y="1539"/>
                      <a:pt x="334" y="2457"/>
                    </a:cubicBezTo>
                    <a:cubicBezTo>
                      <a:pt x="522" y="2999"/>
                      <a:pt x="1023" y="3374"/>
                      <a:pt x="1502" y="3687"/>
                    </a:cubicBezTo>
                    <a:cubicBezTo>
                      <a:pt x="4002" y="5320"/>
                      <a:pt x="7060" y="6727"/>
                      <a:pt x="10104" y="6727"/>
                    </a:cubicBezTo>
                    <a:cubicBezTo>
                      <a:pt x="10870" y="6727"/>
                      <a:pt x="11635" y="6637"/>
                      <a:pt x="12390" y="6440"/>
                    </a:cubicBezTo>
                    <a:cubicBezTo>
                      <a:pt x="9491" y="4813"/>
                      <a:pt x="7489" y="1768"/>
                      <a:pt x="4443" y="433"/>
                    </a:cubicBezTo>
                    <a:cubicBezTo>
                      <a:pt x="3850" y="185"/>
                      <a:pt x="3203" y="1"/>
                      <a:pt x="2567"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8" name="Google Shape;948;p122"/>
              <p:cNvSpPr/>
              <p:nvPr/>
            </p:nvSpPr>
            <p:spPr>
              <a:xfrm>
                <a:off x="9194375" y="3377975"/>
                <a:ext cx="204450" cy="110800"/>
              </a:xfrm>
              <a:custGeom>
                <a:rect b="b" l="l" r="r" t="t"/>
                <a:pathLst>
                  <a:path extrusionOk="0" h="4432" w="8178">
                    <a:moveTo>
                      <a:pt x="1708" y="1"/>
                    </a:moveTo>
                    <a:cubicBezTo>
                      <a:pt x="1490" y="1"/>
                      <a:pt x="1273" y="35"/>
                      <a:pt x="1065" y="114"/>
                    </a:cubicBezTo>
                    <a:cubicBezTo>
                      <a:pt x="460" y="323"/>
                      <a:pt x="1" y="1011"/>
                      <a:pt x="230" y="1616"/>
                    </a:cubicBezTo>
                    <a:cubicBezTo>
                      <a:pt x="397" y="1971"/>
                      <a:pt x="668" y="2242"/>
                      <a:pt x="1002" y="2429"/>
                    </a:cubicBezTo>
                    <a:cubicBezTo>
                      <a:pt x="2654" y="3497"/>
                      <a:pt x="4666" y="4432"/>
                      <a:pt x="6676" y="4432"/>
                    </a:cubicBezTo>
                    <a:cubicBezTo>
                      <a:pt x="7178" y="4432"/>
                      <a:pt x="7681" y="4373"/>
                      <a:pt x="8177" y="4244"/>
                    </a:cubicBezTo>
                    <a:cubicBezTo>
                      <a:pt x="6258" y="3159"/>
                      <a:pt x="4944" y="1178"/>
                      <a:pt x="2921" y="302"/>
                    </a:cubicBezTo>
                    <a:cubicBezTo>
                      <a:pt x="2539" y="124"/>
                      <a:pt x="2120" y="1"/>
                      <a:pt x="1708"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9" name="Google Shape;949;p122"/>
              <p:cNvSpPr/>
              <p:nvPr/>
            </p:nvSpPr>
            <p:spPr>
              <a:xfrm>
                <a:off x="9176125" y="3514300"/>
                <a:ext cx="161150" cy="161150"/>
              </a:xfrm>
              <a:custGeom>
                <a:rect b="b" l="l" r="r" t="t"/>
                <a:pathLst>
                  <a:path extrusionOk="0" h="6446" w="6446">
                    <a:moveTo>
                      <a:pt x="1275" y="0"/>
                    </a:moveTo>
                    <a:cubicBezTo>
                      <a:pt x="661" y="0"/>
                      <a:pt x="1" y="473"/>
                      <a:pt x="1" y="1106"/>
                    </a:cubicBezTo>
                    <a:cubicBezTo>
                      <a:pt x="22" y="1482"/>
                      <a:pt x="168" y="1857"/>
                      <a:pt x="418" y="2149"/>
                    </a:cubicBezTo>
                    <a:cubicBezTo>
                      <a:pt x="1857" y="4151"/>
                      <a:pt x="3901" y="6154"/>
                      <a:pt x="6446" y="6446"/>
                    </a:cubicBezTo>
                    <a:cubicBezTo>
                      <a:pt x="5048" y="4735"/>
                      <a:pt x="4569" y="2399"/>
                      <a:pt x="3004" y="856"/>
                    </a:cubicBezTo>
                    <a:cubicBezTo>
                      <a:pt x="2545" y="397"/>
                      <a:pt x="1961" y="22"/>
                      <a:pt x="1315" y="1"/>
                    </a:cubicBezTo>
                    <a:cubicBezTo>
                      <a:pt x="1302" y="0"/>
                      <a:pt x="1289" y="0"/>
                      <a:pt x="1275"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0" name="Google Shape;950;p122"/>
              <p:cNvSpPr/>
              <p:nvPr/>
            </p:nvSpPr>
            <p:spPr>
              <a:xfrm>
                <a:off x="8696925" y="3376625"/>
                <a:ext cx="293075" cy="116850"/>
              </a:xfrm>
              <a:custGeom>
                <a:rect b="b" l="l" r="r" t="t"/>
                <a:pathLst>
                  <a:path extrusionOk="0" h="4674" w="11723">
                    <a:moveTo>
                      <a:pt x="2028" y="0"/>
                    </a:moveTo>
                    <a:cubicBezTo>
                      <a:pt x="1236" y="0"/>
                      <a:pt x="326" y="241"/>
                      <a:pt x="126" y="982"/>
                    </a:cubicBezTo>
                    <a:cubicBezTo>
                      <a:pt x="1" y="1482"/>
                      <a:pt x="168" y="2004"/>
                      <a:pt x="543" y="2358"/>
                    </a:cubicBezTo>
                    <a:cubicBezTo>
                      <a:pt x="1169" y="3005"/>
                      <a:pt x="2107" y="3255"/>
                      <a:pt x="2983" y="3443"/>
                    </a:cubicBezTo>
                    <a:cubicBezTo>
                      <a:pt x="5883" y="4110"/>
                      <a:pt x="8740" y="4632"/>
                      <a:pt x="11723" y="4673"/>
                    </a:cubicBezTo>
                    <a:cubicBezTo>
                      <a:pt x="10972" y="4131"/>
                      <a:pt x="10283" y="3505"/>
                      <a:pt x="9658" y="2817"/>
                    </a:cubicBezTo>
                    <a:cubicBezTo>
                      <a:pt x="9011" y="2150"/>
                      <a:pt x="8302" y="1816"/>
                      <a:pt x="7426" y="1461"/>
                    </a:cubicBezTo>
                    <a:cubicBezTo>
                      <a:pt x="5716" y="752"/>
                      <a:pt x="3964" y="43"/>
                      <a:pt x="2128" y="1"/>
                    </a:cubicBezTo>
                    <a:cubicBezTo>
                      <a:pt x="2095" y="1"/>
                      <a:pt x="2062" y="0"/>
                      <a:pt x="202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1" name="Google Shape;951;p122"/>
              <p:cNvSpPr/>
              <p:nvPr/>
            </p:nvSpPr>
            <p:spPr>
              <a:xfrm>
                <a:off x="9116700" y="2971975"/>
                <a:ext cx="247700" cy="99125"/>
              </a:xfrm>
              <a:custGeom>
                <a:rect b="b" l="l" r="r" t="t"/>
                <a:pathLst>
                  <a:path extrusionOk="0" h="3965" w="9908">
                    <a:moveTo>
                      <a:pt x="1701" y="1"/>
                    </a:moveTo>
                    <a:cubicBezTo>
                      <a:pt x="1034" y="1"/>
                      <a:pt x="283" y="218"/>
                      <a:pt x="84" y="836"/>
                    </a:cubicBezTo>
                    <a:cubicBezTo>
                      <a:pt x="0" y="1253"/>
                      <a:pt x="146" y="1691"/>
                      <a:pt x="459" y="1983"/>
                    </a:cubicBezTo>
                    <a:cubicBezTo>
                      <a:pt x="980" y="2547"/>
                      <a:pt x="1773" y="2755"/>
                      <a:pt x="2524" y="2922"/>
                    </a:cubicBezTo>
                    <a:cubicBezTo>
                      <a:pt x="4964" y="3485"/>
                      <a:pt x="7405" y="3923"/>
                      <a:pt x="9907" y="3965"/>
                    </a:cubicBezTo>
                    <a:cubicBezTo>
                      <a:pt x="9261" y="3506"/>
                      <a:pt x="8698" y="2985"/>
                      <a:pt x="8176" y="2401"/>
                    </a:cubicBezTo>
                    <a:cubicBezTo>
                      <a:pt x="7634" y="1817"/>
                      <a:pt x="7008" y="1545"/>
                      <a:pt x="6278" y="1233"/>
                    </a:cubicBezTo>
                    <a:cubicBezTo>
                      <a:pt x="4818" y="649"/>
                      <a:pt x="3337" y="44"/>
                      <a:pt x="1794" y="2"/>
                    </a:cubicBezTo>
                    <a:cubicBezTo>
                      <a:pt x="1763" y="1"/>
                      <a:pt x="1732" y="1"/>
                      <a:pt x="1701"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2" name="Google Shape;952;p122"/>
              <p:cNvSpPr/>
              <p:nvPr/>
            </p:nvSpPr>
            <p:spPr>
              <a:xfrm>
                <a:off x="9003025" y="3311325"/>
                <a:ext cx="185650" cy="245775"/>
              </a:xfrm>
              <a:custGeom>
                <a:rect b="b" l="l" r="r" t="t"/>
                <a:pathLst>
                  <a:path extrusionOk="0" h="9831" w="7426">
                    <a:moveTo>
                      <a:pt x="6365" y="1"/>
                    </a:moveTo>
                    <a:cubicBezTo>
                      <a:pt x="6329" y="1"/>
                      <a:pt x="6293" y="3"/>
                      <a:pt x="6257" y="6"/>
                    </a:cubicBezTo>
                    <a:cubicBezTo>
                      <a:pt x="4881" y="48"/>
                      <a:pt x="3588" y="840"/>
                      <a:pt x="2712" y="1904"/>
                    </a:cubicBezTo>
                    <a:cubicBezTo>
                      <a:pt x="1836" y="2947"/>
                      <a:pt x="1293" y="4261"/>
                      <a:pt x="897" y="5575"/>
                    </a:cubicBezTo>
                    <a:cubicBezTo>
                      <a:pt x="459" y="6993"/>
                      <a:pt x="42" y="8307"/>
                      <a:pt x="0" y="9830"/>
                    </a:cubicBezTo>
                    <a:cubicBezTo>
                      <a:pt x="814" y="8474"/>
                      <a:pt x="2357" y="7786"/>
                      <a:pt x="3629" y="6931"/>
                    </a:cubicBezTo>
                    <a:cubicBezTo>
                      <a:pt x="5444" y="5659"/>
                      <a:pt x="7008" y="3802"/>
                      <a:pt x="7342" y="1591"/>
                    </a:cubicBezTo>
                    <a:cubicBezTo>
                      <a:pt x="7425" y="1049"/>
                      <a:pt x="7363" y="361"/>
                      <a:pt x="6862" y="110"/>
                    </a:cubicBezTo>
                    <a:cubicBezTo>
                      <a:pt x="6707" y="41"/>
                      <a:pt x="6537" y="1"/>
                      <a:pt x="6365"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3" name="Google Shape;953;p122"/>
              <p:cNvSpPr/>
              <p:nvPr/>
            </p:nvSpPr>
            <p:spPr>
              <a:xfrm>
                <a:off x="9193875" y="3897725"/>
                <a:ext cx="274300" cy="153175"/>
              </a:xfrm>
              <a:custGeom>
                <a:rect b="b" l="l" r="r" t="t"/>
                <a:pathLst>
                  <a:path extrusionOk="0" h="6127" w="10972">
                    <a:moveTo>
                      <a:pt x="8262" y="1"/>
                    </a:moveTo>
                    <a:cubicBezTo>
                      <a:pt x="7541" y="1"/>
                      <a:pt x="6808" y="160"/>
                      <a:pt x="6132" y="432"/>
                    </a:cubicBezTo>
                    <a:cubicBezTo>
                      <a:pt x="4860" y="933"/>
                      <a:pt x="3775" y="1829"/>
                      <a:pt x="2795" y="2810"/>
                    </a:cubicBezTo>
                    <a:cubicBezTo>
                      <a:pt x="1752" y="3853"/>
                      <a:pt x="772" y="4833"/>
                      <a:pt x="0" y="6126"/>
                    </a:cubicBezTo>
                    <a:cubicBezTo>
                      <a:pt x="1377" y="5334"/>
                      <a:pt x="3045" y="5459"/>
                      <a:pt x="4568" y="5292"/>
                    </a:cubicBezTo>
                    <a:cubicBezTo>
                      <a:pt x="6779" y="5021"/>
                      <a:pt x="9031" y="4103"/>
                      <a:pt x="10366" y="2330"/>
                    </a:cubicBezTo>
                    <a:cubicBezTo>
                      <a:pt x="10700" y="1892"/>
                      <a:pt x="10971" y="1245"/>
                      <a:pt x="10658" y="807"/>
                    </a:cubicBezTo>
                    <a:cubicBezTo>
                      <a:pt x="10512" y="641"/>
                      <a:pt x="10345" y="515"/>
                      <a:pt x="10158" y="432"/>
                    </a:cubicBezTo>
                    <a:cubicBezTo>
                      <a:pt x="9570" y="133"/>
                      <a:pt x="8921" y="1"/>
                      <a:pt x="826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4" name="Google Shape;954;p122"/>
              <p:cNvSpPr/>
              <p:nvPr/>
            </p:nvSpPr>
            <p:spPr>
              <a:xfrm>
                <a:off x="9417550" y="3063075"/>
                <a:ext cx="186200" cy="245300"/>
              </a:xfrm>
              <a:custGeom>
                <a:rect b="b" l="l" r="r" t="t"/>
                <a:pathLst>
                  <a:path extrusionOk="0" h="9812" w="7448">
                    <a:moveTo>
                      <a:pt x="6427" y="0"/>
                    </a:moveTo>
                    <a:cubicBezTo>
                      <a:pt x="6378" y="0"/>
                      <a:pt x="6328" y="3"/>
                      <a:pt x="6279" y="8"/>
                    </a:cubicBezTo>
                    <a:cubicBezTo>
                      <a:pt x="4903" y="50"/>
                      <a:pt x="3609" y="821"/>
                      <a:pt x="2733" y="1885"/>
                    </a:cubicBezTo>
                    <a:cubicBezTo>
                      <a:pt x="1857" y="2949"/>
                      <a:pt x="1315" y="4242"/>
                      <a:pt x="898" y="5556"/>
                    </a:cubicBezTo>
                    <a:cubicBezTo>
                      <a:pt x="460" y="6974"/>
                      <a:pt x="64" y="8309"/>
                      <a:pt x="1" y="9811"/>
                    </a:cubicBezTo>
                    <a:cubicBezTo>
                      <a:pt x="835" y="8476"/>
                      <a:pt x="2379" y="7788"/>
                      <a:pt x="3630" y="6912"/>
                    </a:cubicBezTo>
                    <a:cubicBezTo>
                      <a:pt x="5466" y="5640"/>
                      <a:pt x="7030" y="3783"/>
                      <a:pt x="7364" y="1572"/>
                    </a:cubicBezTo>
                    <a:cubicBezTo>
                      <a:pt x="7447" y="1030"/>
                      <a:pt x="7385" y="363"/>
                      <a:pt x="6884" y="91"/>
                    </a:cubicBezTo>
                    <a:cubicBezTo>
                      <a:pt x="6741" y="28"/>
                      <a:pt x="6585" y="0"/>
                      <a:pt x="642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5" name="Google Shape;955;p122"/>
              <p:cNvSpPr/>
              <p:nvPr/>
            </p:nvSpPr>
            <p:spPr>
              <a:xfrm>
                <a:off x="8752725" y="3554275"/>
                <a:ext cx="265950" cy="79100"/>
              </a:xfrm>
              <a:custGeom>
                <a:rect b="b" l="l" r="r" t="t"/>
                <a:pathLst>
                  <a:path extrusionOk="0" h="3164" w="10638">
                    <a:moveTo>
                      <a:pt x="3386" y="0"/>
                    </a:moveTo>
                    <a:cubicBezTo>
                      <a:pt x="2711" y="0"/>
                      <a:pt x="2042" y="107"/>
                      <a:pt x="1398" y="300"/>
                    </a:cubicBezTo>
                    <a:cubicBezTo>
                      <a:pt x="960" y="425"/>
                      <a:pt x="584" y="696"/>
                      <a:pt x="313" y="1030"/>
                    </a:cubicBezTo>
                    <a:cubicBezTo>
                      <a:pt x="42" y="1405"/>
                      <a:pt x="0" y="1885"/>
                      <a:pt x="230" y="2281"/>
                    </a:cubicBezTo>
                    <a:cubicBezTo>
                      <a:pt x="459" y="2657"/>
                      <a:pt x="939" y="2803"/>
                      <a:pt x="1377" y="2886"/>
                    </a:cubicBezTo>
                    <a:cubicBezTo>
                      <a:pt x="2305" y="3072"/>
                      <a:pt x="3244" y="3164"/>
                      <a:pt x="4181" y="3164"/>
                    </a:cubicBezTo>
                    <a:cubicBezTo>
                      <a:pt x="5457" y="3164"/>
                      <a:pt x="6730" y="2993"/>
                      <a:pt x="7968" y="2657"/>
                    </a:cubicBezTo>
                    <a:cubicBezTo>
                      <a:pt x="8802" y="2427"/>
                      <a:pt x="9887" y="2302"/>
                      <a:pt x="10638" y="1989"/>
                    </a:cubicBezTo>
                    <a:cubicBezTo>
                      <a:pt x="10200" y="1176"/>
                      <a:pt x="8364" y="821"/>
                      <a:pt x="7530" y="613"/>
                    </a:cubicBezTo>
                    <a:cubicBezTo>
                      <a:pt x="6383" y="279"/>
                      <a:pt x="5173" y="91"/>
                      <a:pt x="3984" y="29"/>
                    </a:cubicBezTo>
                    <a:cubicBezTo>
                      <a:pt x="3785" y="10"/>
                      <a:pt x="3585" y="0"/>
                      <a:pt x="3386"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6" name="Google Shape;956;p122"/>
              <p:cNvSpPr/>
              <p:nvPr/>
            </p:nvSpPr>
            <p:spPr>
              <a:xfrm>
                <a:off x="9186050" y="3145675"/>
                <a:ext cx="234150" cy="145475"/>
              </a:xfrm>
              <a:custGeom>
                <a:rect b="b" l="l" r="r" t="t"/>
                <a:pathLst>
                  <a:path extrusionOk="0" h="5819" w="9366">
                    <a:moveTo>
                      <a:pt x="1535" y="0"/>
                    </a:moveTo>
                    <a:cubicBezTo>
                      <a:pt x="1241" y="0"/>
                      <a:pt x="949" y="60"/>
                      <a:pt x="668" y="187"/>
                    </a:cubicBezTo>
                    <a:cubicBezTo>
                      <a:pt x="250" y="375"/>
                      <a:pt x="0" y="771"/>
                      <a:pt x="0" y="1230"/>
                    </a:cubicBezTo>
                    <a:cubicBezTo>
                      <a:pt x="42" y="1668"/>
                      <a:pt x="396" y="2023"/>
                      <a:pt x="751" y="2294"/>
                    </a:cubicBezTo>
                    <a:cubicBezTo>
                      <a:pt x="2482" y="3691"/>
                      <a:pt x="4505" y="4672"/>
                      <a:pt x="6675" y="5172"/>
                    </a:cubicBezTo>
                    <a:cubicBezTo>
                      <a:pt x="7530" y="5360"/>
                      <a:pt x="8552" y="5756"/>
                      <a:pt x="9365" y="5819"/>
                    </a:cubicBezTo>
                    <a:cubicBezTo>
                      <a:pt x="9344" y="4901"/>
                      <a:pt x="7884" y="3733"/>
                      <a:pt x="7259" y="3149"/>
                    </a:cubicBezTo>
                    <a:cubicBezTo>
                      <a:pt x="6383" y="2336"/>
                      <a:pt x="5423" y="1606"/>
                      <a:pt x="4380" y="1001"/>
                    </a:cubicBezTo>
                    <a:cubicBezTo>
                      <a:pt x="3650" y="521"/>
                      <a:pt x="2837" y="187"/>
                      <a:pt x="1961" y="41"/>
                    </a:cubicBezTo>
                    <a:cubicBezTo>
                      <a:pt x="1819" y="14"/>
                      <a:pt x="1676" y="0"/>
                      <a:pt x="1535"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7" name="Google Shape;957;p122"/>
              <p:cNvSpPr/>
              <p:nvPr/>
            </p:nvSpPr>
            <p:spPr>
              <a:xfrm>
                <a:off x="9047850" y="3459600"/>
                <a:ext cx="200800" cy="206950"/>
              </a:xfrm>
              <a:custGeom>
                <a:rect b="b" l="l" r="r" t="t"/>
                <a:pathLst>
                  <a:path extrusionOk="0" h="8278" w="8032">
                    <a:moveTo>
                      <a:pt x="7024" y="0"/>
                    </a:moveTo>
                    <a:cubicBezTo>
                      <a:pt x="6676" y="0"/>
                      <a:pt x="6296" y="125"/>
                      <a:pt x="5987" y="291"/>
                    </a:cubicBezTo>
                    <a:cubicBezTo>
                      <a:pt x="4527" y="1042"/>
                      <a:pt x="3359" y="2293"/>
                      <a:pt x="2462" y="3690"/>
                    </a:cubicBezTo>
                    <a:cubicBezTo>
                      <a:pt x="2233" y="4024"/>
                      <a:pt x="1" y="7904"/>
                      <a:pt x="752" y="8258"/>
                    </a:cubicBezTo>
                    <a:cubicBezTo>
                      <a:pt x="781" y="8271"/>
                      <a:pt x="815" y="8278"/>
                      <a:pt x="855" y="8278"/>
                    </a:cubicBezTo>
                    <a:cubicBezTo>
                      <a:pt x="1441" y="8278"/>
                      <a:pt x="3115" y="6906"/>
                      <a:pt x="3526" y="6652"/>
                    </a:cubicBezTo>
                    <a:cubicBezTo>
                      <a:pt x="4569" y="6006"/>
                      <a:pt x="5632" y="5338"/>
                      <a:pt x="6488" y="4441"/>
                    </a:cubicBezTo>
                    <a:cubicBezTo>
                      <a:pt x="7343" y="3544"/>
                      <a:pt x="7989" y="2418"/>
                      <a:pt x="8010" y="1188"/>
                    </a:cubicBezTo>
                    <a:cubicBezTo>
                      <a:pt x="8031" y="896"/>
                      <a:pt x="7969" y="604"/>
                      <a:pt x="7802" y="353"/>
                    </a:cubicBezTo>
                    <a:cubicBezTo>
                      <a:pt x="7615" y="98"/>
                      <a:pt x="7332" y="0"/>
                      <a:pt x="7024"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8" name="Google Shape;958;p122"/>
              <p:cNvSpPr/>
              <p:nvPr/>
            </p:nvSpPr>
            <p:spPr>
              <a:xfrm>
                <a:off x="8857000" y="3677150"/>
                <a:ext cx="240950" cy="117350"/>
              </a:xfrm>
              <a:custGeom>
                <a:rect b="b" l="l" r="r" t="t"/>
                <a:pathLst>
                  <a:path extrusionOk="0" h="4694" w="9638">
                    <a:moveTo>
                      <a:pt x="2173" y="0"/>
                    </a:moveTo>
                    <a:cubicBezTo>
                      <a:pt x="1699" y="0"/>
                      <a:pt x="1226" y="96"/>
                      <a:pt x="773" y="286"/>
                    </a:cubicBezTo>
                    <a:cubicBezTo>
                      <a:pt x="376" y="474"/>
                      <a:pt x="1" y="891"/>
                      <a:pt x="168" y="1287"/>
                    </a:cubicBezTo>
                    <a:cubicBezTo>
                      <a:pt x="251" y="1454"/>
                      <a:pt x="376" y="1579"/>
                      <a:pt x="522" y="1663"/>
                    </a:cubicBezTo>
                    <a:cubicBezTo>
                      <a:pt x="1836" y="2685"/>
                      <a:pt x="3317" y="3477"/>
                      <a:pt x="4903" y="3999"/>
                    </a:cubicBezTo>
                    <a:cubicBezTo>
                      <a:pt x="5756" y="4279"/>
                      <a:pt x="7171" y="4693"/>
                      <a:pt x="8347" y="4693"/>
                    </a:cubicBezTo>
                    <a:cubicBezTo>
                      <a:pt x="8838" y="4693"/>
                      <a:pt x="9287" y="4621"/>
                      <a:pt x="9637" y="4437"/>
                    </a:cubicBezTo>
                    <a:cubicBezTo>
                      <a:pt x="9011" y="2935"/>
                      <a:pt x="6884" y="1955"/>
                      <a:pt x="5549" y="1204"/>
                    </a:cubicBezTo>
                    <a:cubicBezTo>
                      <a:pt x="4819" y="766"/>
                      <a:pt x="4047" y="411"/>
                      <a:pt x="3234" y="161"/>
                    </a:cubicBezTo>
                    <a:cubicBezTo>
                      <a:pt x="2885" y="54"/>
                      <a:pt x="2529" y="0"/>
                      <a:pt x="2173"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9" name="Google Shape;959;p122"/>
              <p:cNvSpPr/>
              <p:nvPr/>
            </p:nvSpPr>
            <p:spPr>
              <a:xfrm>
                <a:off x="9113550" y="3656125"/>
                <a:ext cx="215400" cy="197650"/>
              </a:xfrm>
              <a:custGeom>
                <a:rect b="b" l="l" r="r" t="t"/>
                <a:pathLst>
                  <a:path extrusionOk="0" h="7906" w="8616">
                    <a:moveTo>
                      <a:pt x="7299" y="1"/>
                    </a:moveTo>
                    <a:cubicBezTo>
                      <a:pt x="7090" y="1"/>
                      <a:pt x="6873" y="46"/>
                      <a:pt x="6675" y="105"/>
                    </a:cubicBezTo>
                    <a:cubicBezTo>
                      <a:pt x="4882" y="648"/>
                      <a:pt x="3359" y="1941"/>
                      <a:pt x="2254" y="3484"/>
                    </a:cubicBezTo>
                    <a:cubicBezTo>
                      <a:pt x="1357" y="4673"/>
                      <a:pt x="293" y="6404"/>
                      <a:pt x="1" y="7906"/>
                    </a:cubicBezTo>
                    <a:cubicBezTo>
                      <a:pt x="502" y="7551"/>
                      <a:pt x="1044" y="7259"/>
                      <a:pt x="1607" y="7009"/>
                    </a:cubicBezTo>
                    <a:cubicBezTo>
                      <a:pt x="3171" y="6404"/>
                      <a:pt x="4798" y="5987"/>
                      <a:pt x="6175" y="5049"/>
                    </a:cubicBezTo>
                    <a:cubicBezTo>
                      <a:pt x="7551" y="4110"/>
                      <a:pt x="8615" y="2483"/>
                      <a:pt x="8261" y="856"/>
                    </a:cubicBezTo>
                    <a:cubicBezTo>
                      <a:pt x="8219" y="606"/>
                      <a:pt x="8115" y="376"/>
                      <a:pt x="7927" y="210"/>
                    </a:cubicBezTo>
                    <a:cubicBezTo>
                      <a:pt x="7751" y="56"/>
                      <a:pt x="7530" y="1"/>
                      <a:pt x="7299"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0" name="Google Shape;960;p122"/>
              <p:cNvSpPr/>
              <p:nvPr/>
            </p:nvSpPr>
            <p:spPr>
              <a:xfrm>
                <a:off x="9384200" y="3297650"/>
                <a:ext cx="215375" cy="197900"/>
              </a:xfrm>
              <a:custGeom>
                <a:rect b="b" l="l" r="r" t="t"/>
                <a:pathLst>
                  <a:path extrusionOk="0" h="7916" w="8615">
                    <a:moveTo>
                      <a:pt x="7339" y="0"/>
                    </a:moveTo>
                    <a:cubicBezTo>
                      <a:pt x="7118" y="0"/>
                      <a:pt x="6883" y="53"/>
                      <a:pt x="6675" y="115"/>
                    </a:cubicBezTo>
                    <a:cubicBezTo>
                      <a:pt x="4881" y="637"/>
                      <a:pt x="3358" y="1951"/>
                      <a:pt x="2253" y="3473"/>
                    </a:cubicBezTo>
                    <a:cubicBezTo>
                      <a:pt x="1377" y="4704"/>
                      <a:pt x="292" y="6414"/>
                      <a:pt x="0" y="7916"/>
                    </a:cubicBezTo>
                    <a:cubicBezTo>
                      <a:pt x="501" y="7561"/>
                      <a:pt x="1043" y="7248"/>
                      <a:pt x="1627" y="7019"/>
                    </a:cubicBezTo>
                    <a:cubicBezTo>
                      <a:pt x="3170" y="6414"/>
                      <a:pt x="4818" y="5997"/>
                      <a:pt x="6174" y="5058"/>
                    </a:cubicBezTo>
                    <a:cubicBezTo>
                      <a:pt x="7551" y="4120"/>
                      <a:pt x="8614" y="2472"/>
                      <a:pt x="8260" y="845"/>
                    </a:cubicBezTo>
                    <a:cubicBezTo>
                      <a:pt x="8218" y="616"/>
                      <a:pt x="8114" y="386"/>
                      <a:pt x="7926" y="199"/>
                    </a:cubicBezTo>
                    <a:cubicBezTo>
                      <a:pt x="7770" y="53"/>
                      <a:pt x="7561" y="0"/>
                      <a:pt x="7339"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1" name="Google Shape;961;p122"/>
              <p:cNvSpPr/>
              <p:nvPr/>
            </p:nvSpPr>
            <p:spPr>
              <a:xfrm>
                <a:off x="9309625" y="3584200"/>
                <a:ext cx="259700" cy="115775"/>
              </a:xfrm>
              <a:custGeom>
                <a:rect b="b" l="l" r="r" t="t"/>
                <a:pathLst>
                  <a:path extrusionOk="0" h="4631" w="10388">
                    <a:moveTo>
                      <a:pt x="8408" y="0"/>
                    </a:moveTo>
                    <a:cubicBezTo>
                      <a:pt x="6780" y="0"/>
                      <a:pt x="5168" y="568"/>
                      <a:pt x="3776" y="1418"/>
                    </a:cubicBezTo>
                    <a:cubicBezTo>
                      <a:pt x="2462" y="2190"/>
                      <a:pt x="814" y="3358"/>
                      <a:pt x="0" y="4630"/>
                    </a:cubicBezTo>
                    <a:cubicBezTo>
                      <a:pt x="605" y="4505"/>
                      <a:pt x="1210" y="4442"/>
                      <a:pt x="1815" y="4442"/>
                    </a:cubicBezTo>
                    <a:cubicBezTo>
                      <a:pt x="2824" y="4468"/>
                      <a:pt x="3848" y="4572"/>
                      <a:pt x="4865" y="4572"/>
                    </a:cubicBezTo>
                    <a:cubicBezTo>
                      <a:pt x="5508" y="4572"/>
                      <a:pt x="6148" y="4530"/>
                      <a:pt x="6779" y="4401"/>
                    </a:cubicBezTo>
                    <a:cubicBezTo>
                      <a:pt x="8406" y="4067"/>
                      <a:pt x="10012" y="2982"/>
                      <a:pt x="10325" y="1355"/>
                    </a:cubicBezTo>
                    <a:cubicBezTo>
                      <a:pt x="10388" y="1105"/>
                      <a:pt x="10367" y="855"/>
                      <a:pt x="10283" y="625"/>
                    </a:cubicBezTo>
                    <a:cubicBezTo>
                      <a:pt x="10096" y="229"/>
                      <a:pt x="9595" y="83"/>
                      <a:pt x="9157" y="41"/>
                    </a:cubicBezTo>
                    <a:cubicBezTo>
                      <a:pt x="8907" y="14"/>
                      <a:pt x="8657" y="0"/>
                      <a:pt x="840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2" name="Google Shape;962;p122"/>
              <p:cNvSpPr/>
              <p:nvPr/>
            </p:nvSpPr>
            <p:spPr>
              <a:xfrm>
                <a:off x="8834075" y="3824050"/>
                <a:ext cx="271175" cy="191900"/>
              </a:xfrm>
              <a:custGeom>
                <a:rect b="b" l="l" r="r" t="t"/>
                <a:pathLst>
                  <a:path extrusionOk="0" h="7676" w="10847">
                    <a:moveTo>
                      <a:pt x="1398" y="0"/>
                    </a:moveTo>
                    <a:cubicBezTo>
                      <a:pt x="1205" y="0"/>
                      <a:pt x="1015" y="28"/>
                      <a:pt x="835" y="84"/>
                    </a:cubicBezTo>
                    <a:cubicBezTo>
                      <a:pt x="209" y="334"/>
                      <a:pt x="0" y="1189"/>
                      <a:pt x="251" y="1794"/>
                    </a:cubicBezTo>
                    <a:cubicBezTo>
                      <a:pt x="501" y="2420"/>
                      <a:pt x="1064" y="2858"/>
                      <a:pt x="1627" y="3233"/>
                    </a:cubicBezTo>
                    <a:cubicBezTo>
                      <a:pt x="2712" y="3942"/>
                      <a:pt x="3880" y="4505"/>
                      <a:pt x="5090" y="4922"/>
                    </a:cubicBezTo>
                    <a:cubicBezTo>
                      <a:pt x="6132" y="5298"/>
                      <a:pt x="7217" y="5548"/>
                      <a:pt x="8239" y="5965"/>
                    </a:cubicBezTo>
                    <a:cubicBezTo>
                      <a:pt x="8760" y="6174"/>
                      <a:pt x="9261" y="6466"/>
                      <a:pt x="9720" y="6779"/>
                    </a:cubicBezTo>
                    <a:cubicBezTo>
                      <a:pt x="10054" y="7050"/>
                      <a:pt x="10450" y="7634"/>
                      <a:pt x="10846" y="7676"/>
                    </a:cubicBezTo>
                    <a:cubicBezTo>
                      <a:pt x="10262" y="3650"/>
                      <a:pt x="5423" y="459"/>
                      <a:pt x="1690" y="21"/>
                    </a:cubicBezTo>
                    <a:cubicBezTo>
                      <a:pt x="1592" y="7"/>
                      <a:pt x="1495" y="0"/>
                      <a:pt x="139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3" name="Google Shape;963;p122"/>
              <p:cNvSpPr/>
              <p:nvPr/>
            </p:nvSpPr>
            <p:spPr>
              <a:xfrm>
                <a:off x="9111625" y="3808000"/>
                <a:ext cx="237650" cy="201450"/>
              </a:xfrm>
              <a:custGeom>
                <a:rect b="b" l="l" r="r" t="t"/>
                <a:pathLst>
                  <a:path extrusionOk="0" h="8058" w="9506">
                    <a:moveTo>
                      <a:pt x="7717" y="1"/>
                    </a:moveTo>
                    <a:cubicBezTo>
                      <a:pt x="6594" y="1"/>
                      <a:pt x="5463" y="446"/>
                      <a:pt x="4562" y="1122"/>
                    </a:cubicBezTo>
                    <a:cubicBezTo>
                      <a:pt x="2748" y="2498"/>
                      <a:pt x="1350" y="4814"/>
                      <a:pt x="537" y="6899"/>
                    </a:cubicBezTo>
                    <a:cubicBezTo>
                      <a:pt x="305" y="7461"/>
                      <a:pt x="1" y="8058"/>
                      <a:pt x="574" y="8058"/>
                    </a:cubicBezTo>
                    <a:cubicBezTo>
                      <a:pt x="619" y="8058"/>
                      <a:pt x="669" y="8054"/>
                      <a:pt x="725" y="8047"/>
                    </a:cubicBezTo>
                    <a:cubicBezTo>
                      <a:pt x="1267" y="7984"/>
                      <a:pt x="2101" y="7296"/>
                      <a:pt x="2623" y="7045"/>
                    </a:cubicBezTo>
                    <a:cubicBezTo>
                      <a:pt x="3290" y="6712"/>
                      <a:pt x="3937" y="6399"/>
                      <a:pt x="4583" y="6023"/>
                    </a:cubicBezTo>
                    <a:cubicBezTo>
                      <a:pt x="6168" y="5126"/>
                      <a:pt x="7587" y="3938"/>
                      <a:pt x="8755" y="2519"/>
                    </a:cubicBezTo>
                    <a:cubicBezTo>
                      <a:pt x="9047" y="2227"/>
                      <a:pt x="9255" y="1873"/>
                      <a:pt x="9380" y="1476"/>
                    </a:cubicBezTo>
                    <a:cubicBezTo>
                      <a:pt x="9506" y="1080"/>
                      <a:pt x="9401" y="642"/>
                      <a:pt x="9130" y="350"/>
                    </a:cubicBezTo>
                    <a:cubicBezTo>
                      <a:pt x="8922" y="183"/>
                      <a:pt x="8671" y="79"/>
                      <a:pt x="8400" y="58"/>
                    </a:cubicBezTo>
                    <a:cubicBezTo>
                      <a:pt x="8174" y="19"/>
                      <a:pt x="7946" y="1"/>
                      <a:pt x="7717"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4" name="Google Shape;964;p122"/>
              <p:cNvSpPr/>
              <p:nvPr/>
            </p:nvSpPr>
            <p:spPr>
              <a:xfrm>
                <a:off x="9167275" y="2953000"/>
                <a:ext cx="261250" cy="1345050"/>
              </a:xfrm>
              <a:custGeom>
                <a:rect b="b" l="l" r="r" t="t"/>
                <a:pathLst>
                  <a:path extrusionOk="0" h="53802" w="10450">
                    <a:moveTo>
                      <a:pt x="4737" y="0"/>
                    </a:moveTo>
                    <a:cubicBezTo>
                      <a:pt x="4498" y="0"/>
                      <a:pt x="4291" y="331"/>
                      <a:pt x="4485" y="573"/>
                    </a:cubicBezTo>
                    <a:cubicBezTo>
                      <a:pt x="9345" y="6288"/>
                      <a:pt x="10450" y="13985"/>
                      <a:pt x="8740" y="21160"/>
                    </a:cubicBezTo>
                    <a:cubicBezTo>
                      <a:pt x="6988" y="28522"/>
                      <a:pt x="2253" y="34780"/>
                      <a:pt x="814" y="42267"/>
                    </a:cubicBezTo>
                    <a:cubicBezTo>
                      <a:pt x="313" y="44979"/>
                      <a:pt x="42" y="47753"/>
                      <a:pt x="21" y="50506"/>
                    </a:cubicBezTo>
                    <a:cubicBezTo>
                      <a:pt x="0" y="51612"/>
                      <a:pt x="21" y="52717"/>
                      <a:pt x="63" y="53802"/>
                    </a:cubicBezTo>
                    <a:cubicBezTo>
                      <a:pt x="209" y="53802"/>
                      <a:pt x="334" y="53781"/>
                      <a:pt x="459" y="53781"/>
                    </a:cubicBezTo>
                    <a:lnTo>
                      <a:pt x="501" y="53781"/>
                    </a:lnTo>
                    <a:cubicBezTo>
                      <a:pt x="543" y="52696"/>
                      <a:pt x="563" y="51612"/>
                      <a:pt x="605" y="50527"/>
                    </a:cubicBezTo>
                    <a:cubicBezTo>
                      <a:pt x="709" y="47815"/>
                      <a:pt x="876" y="45104"/>
                      <a:pt x="1398" y="42413"/>
                    </a:cubicBezTo>
                    <a:cubicBezTo>
                      <a:pt x="2149" y="38450"/>
                      <a:pt x="3817" y="34800"/>
                      <a:pt x="5528" y="31150"/>
                    </a:cubicBezTo>
                    <a:cubicBezTo>
                      <a:pt x="7154" y="27688"/>
                      <a:pt x="8760" y="24184"/>
                      <a:pt x="9532" y="20409"/>
                    </a:cubicBezTo>
                    <a:cubicBezTo>
                      <a:pt x="10262" y="17009"/>
                      <a:pt x="10346" y="13505"/>
                      <a:pt x="9762" y="10063"/>
                    </a:cubicBezTo>
                    <a:cubicBezTo>
                      <a:pt x="9115" y="6434"/>
                      <a:pt x="7592" y="2742"/>
                      <a:pt x="4944" y="94"/>
                    </a:cubicBezTo>
                    <a:cubicBezTo>
                      <a:pt x="4878" y="28"/>
                      <a:pt x="4806" y="0"/>
                      <a:pt x="4737"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5" name="Google Shape;965;p122"/>
              <p:cNvSpPr/>
              <p:nvPr/>
            </p:nvSpPr>
            <p:spPr>
              <a:xfrm>
                <a:off x="8428900" y="3567825"/>
                <a:ext cx="175750" cy="105025"/>
              </a:xfrm>
              <a:custGeom>
                <a:rect b="b" l="l" r="r" t="t"/>
                <a:pathLst>
                  <a:path extrusionOk="0" h="4201" w="7030">
                    <a:moveTo>
                      <a:pt x="1519" y="0"/>
                    </a:moveTo>
                    <a:cubicBezTo>
                      <a:pt x="1112" y="0"/>
                      <a:pt x="706" y="93"/>
                      <a:pt x="335" y="279"/>
                    </a:cubicBezTo>
                    <a:cubicBezTo>
                      <a:pt x="209" y="321"/>
                      <a:pt x="105" y="425"/>
                      <a:pt x="63" y="530"/>
                    </a:cubicBezTo>
                    <a:cubicBezTo>
                      <a:pt x="22" y="634"/>
                      <a:pt x="1" y="738"/>
                      <a:pt x="43" y="842"/>
                    </a:cubicBezTo>
                    <a:cubicBezTo>
                      <a:pt x="168" y="1739"/>
                      <a:pt x="898" y="2469"/>
                      <a:pt x="1732" y="2845"/>
                    </a:cubicBezTo>
                    <a:cubicBezTo>
                      <a:pt x="2566" y="3220"/>
                      <a:pt x="3505" y="3324"/>
                      <a:pt x="4402" y="3450"/>
                    </a:cubicBezTo>
                    <a:cubicBezTo>
                      <a:pt x="4777" y="3491"/>
                      <a:pt x="5174" y="3554"/>
                      <a:pt x="5549" y="3637"/>
                    </a:cubicBezTo>
                    <a:cubicBezTo>
                      <a:pt x="6070" y="3721"/>
                      <a:pt x="6571" y="3929"/>
                      <a:pt x="7030" y="4200"/>
                    </a:cubicBezTo>
                    <a:cubicBezTo>
                      <a:pt x="6404" y="2782"/>
                      <a:pt x="5340" y="1593"/>
                      <a:pt x="3985" y="842"/>
                    </a:cubicBezTo>
                    <a:cubicBezTo>
                      <a:pt x="3442" y="488"/>
                      <a:pt x="2837" y="238"/>
                      <a:pt x="2212" y="92"/>
                    </a:cubicBezTo>
                    <a:cubicBezTo>
                      <a:pt x="1984" y="31"/>
                      <a:pt x="1751" y="0"/>
                      <a:pt x="1519"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6" name="Google Shape;966;p122"/>
              <p:cNvSpPr/>
              <p:nvPr/>
            </p:nvSpPr>
            <p:spPr>
              <a:xfrm>
                <a:off x="8689625" y="3814550"/>
                <a:ext cx="92325" cy="102850"/>
              </a:xfrm>
              <a:custGeom>
                <a:rect b="b" l="l" r="r" t="t"/>
                <a:pathLst>
                  <a:path extrusionOk="0" h="4114" w="3693">
                    <a:moveTo>
                      <a:pt x="2918" y="0"/>
                    </a:moveTo>
                    <a:cubicBezTo>
                      <a:pt x="2891" y="0"/>
                      <a:pt x="2864" y="2"/>
                      <a:pt x="2837" y="5"/>
                    </a:cubicBezTo>
                    <a:cubicBezTo>
                      <a:pt x="2462" y="67"/>
                      <a:pt x="2107" y="276"/>
                      <a:pt x="1857" y="589"/>
                    </a:cubicBezTo>
                    <a:cubicBezTo>
                      <a:pt x="981" y="1590"/>
                      <a:pt x="772" y="3029"/>
                      <a:pt x="1" y="4114"/>
                    </a:cubicBezTo>
                    <a:cubicBezTo>
                      <a:pt x="1523" y="3822"/>
                      <a:pt x="2691" y="2528"/>
                      <a:pt x="3463" y="1277"/>
                    </a:cubicBezTo>
                    <a:cubicBezTo>
                      <a:pt x="3609" y="1089"/>
                      <a:pt x="3672" y="860"/>
                      <a:pt x="3692" y="630"/>
                    </a:cubicBezTo>
                    <a:cubicBezTo>
                      <a:pt x="3615" y="261"/>
                      <a:pt x="3283" y="0"/>
                      <a:pt x="2918"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7" name="Google Shape;967;p122"/>
              <p:cNvSpPr/>
              <p:nvPr/>
            </p:nvSpPr>
            <p:spPr>
              <a:xfrm>
                <a:off x="8602550" y="3571375"/>
                <a:ext cx="118900" cy="110850"/>
              </a:xfrm>
              <a:custGeom>
                <a:rect b="b" l="l" r="r" t="t"/>
                <a:pathLst>
                  <a:path extrusionOk="0" h="4434" w="4756">
                    <a:moveTo>
                      <a:pt x="4084" y="0"/>
                    </a:moveTo>
                    <a:cubicBezTo>
                      <a:pt x="3864" y="0"/>
                      <a:pt x="3624" y="77"/>
                      <a:pt x="3421" y="179"/>
                    </a:cubicBezTo>
                    <a:cubicBezTo>
                      <a:pt x="2587" y="596"/>
                      <a:pt x="1919" y="1305"/>
                      <a:pt x="1294" y="1994"/>
                    </a:cubicBezTo>
                    <a:cubicBezTo>
                      <a:pt x="960" y="2306"/>
                      <a:pt x="710" y="2703"/>
                      <a:pt x="543" y="3120"/>
                    </a:cubicBezTo>
                    <a:cubicBezTo>
                      <a:pt x="397" y="3579"/>
                      <a:pt x="209" y="4017"/>
                      <a:pt x="0" y="4434"/>
                    </a:cubicBezTo>
                    <a:cubicBezTo>
                      <a:pt x="1335" y="3746"/>
                      <a:pt x="2608" y="2911"/>
                      <a:pt x="3776" y="1973"/>
                    </a:cubicBezTo>
                    <a:cubicBezTo>
                      <a:pt x="4151" y="1681"/>
                      <a:pt x="4527" y="1368"/>
                      <a:pt x="4673" y="930"/>
                    </a:cubicBezTo>
                    <a:cubicBezTo>
                      <a:pt x="4756" y="680"/>
                      <a:pt x="4714" y="408"/>
                      <a:pt x="4568" y="200"/>
                    </a:cubicBezTo>
                    <a:cubicBezTo>
                      <a:pt x="4444" y="56"/>
                      <a:pt x="4271" y="0"/>
                      <a:pt x="408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8" name="Google Shape;968;p122"/>
              <p:cNvSpPr/>
              <p:nvPr/>
            </p:nvSpPr>
            <p:spPr>
              <a:xfrm>
                <a:off x="8472700" y="3726950"/>
                <a:ext cx="161675" cy="98675"/>
              </a:xfrm>
              <a:custGeom>
                <a:rect b="b" l="l" r="r" t="t"/>
                <a:pathLst>
                  <a:path extrusionOk="0" h="3947" w="6467">
                    <a:moveTo>
                      <a:pt x="1581" y="1"/>
                    </a:moveTo>
                    <a:cubicBezTo>
                      <a:pt x="1215" y="1"/>
                      <a:pt x="848" y="65"/>
                      <a:pt x="501" y="192"/>
                    </a:cubicBezTo>
                    <a:cubicBezTo>
                      <a:pt x="397" y="234"/>
                      <a:pt x="293" y="317"/>
                      <a:pt x="209" y="401"/>
                    </a:cubicBezTo>
                    <a:cubicBezTo>
                      <a:pt x="1" y="672"/>
                      <a:pt x="147" y="1068"/>
                      <a:pt x="335" y="1339"/>
                    </a:cubicBezTo>
                    <a:cubicBezTo>
                      <a:pt x="1085" y="2445"/>
                      <a:pt x="2399" y="3071"/>
                      <a:pt x="3734" y="3300"/>
                    </a:cubicBezTo>
                    <a:cubicBezTo>
                      <a:pt x="4652" y="3446"/>
                      <a:pt x="5674" y="3425"/>
                      <a:pt x="6467" y="3947"/>
                    </a:cubicBezTo>
                    <a:cubicBezTo>
                      <a:pt x="6029" y="3196"/>
                      <a:pt x="5507" y="2487"/>
                      <a:pt x="4882" y="1861"/>
                    </a:cubicBezTo>
                    <a:cubicBezTo>
                      <a:pt x="4339" y="1235"/>
                      <a:pt x="3672" y="693"/>
                      <a:pt x="2942" y="317"/>
                    </a:cubicBezTo>
                    <a:cubicBezTo>
                      <a:pt x="2519" y="106"/>
                      <a:pt x="2051" y="1"/>
                      <a:pt x="1581"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9" name="Google Shape;969;p122"/>
              <p:cNvSpPr/>
              <p:nvPr/>
            </p:nvSpPr>
            <p:spPr>
              <a:xfrm>
                <a:off x="8622875" y="3683775"/>
                <a:ext cx="105875" cy="133000"/>
              </a:xfrm>
              <a:custGeom>
                <a:rect b="b" l="l" r="r" t="t"/>
                <a:pathLst>
                  <a:path extrusionOk="0" h="5320" w="4235">
                    <a:moveTo>
                      <a:pt x="3547" y="0"/>
                    </a:moveTo>
                    <a:cubicBezTo>
                      <a:pt x="3276" y="0"/>
                      <a:pt x="3004" y="105"/>
                      <a:pt x="2796" y="272"/>
                    </a:cubicBezTo>
                    <a:cubicBezTo>
                      <a:pt x="2358" y="564"/>
                      <a:pt x="2003" y="960"/>
                      <a:pt x="1711" y="1398"/>
                    </a:cubicBezTo>
                    <a:cubicBezTo>
                      <a:pt x="1315" y="2003"/>
                      <a:pt x="960" y="2649"/>
                      <a:pt x="689" y="3317"/>
                    </a:cubicBezTo>
                    <a:cubicBezTo>
                      <a:pt x="501" y="3817"/>
                      <a:pt x="1" y="4819"/>
                      <a:pt x="230" y="5319"/>
                    </a:cubicBezTo>
                    <a:cubicBezTo>
                      <a:pt x="668" y="5090"/>
                      <a:pt x="1127" y="4610"/>
                      <a:pt x="1544" y="4276"/>
                    </a:cubicBezTo>
                    <a:cubicBezTo>
                      <a:pt x="2587" y="3463"/>
                      <a:pt x="3463" y="2399"/>
                      <a:pt x="4047" y="1189"/>
                    </a:cubicBezTo>
                    <a:cubicBezTo>
                      <a:pt x="4193" y="960"/>
                      <a:pt x="4235" y="668"/>
                      <a:pt x="4172" y="418"/>
                    </a:cubicBezTo>
                    <a:cubicBezTo>
                      <a:pt x="4068" y="167"/>
                      <a:pt x="3818" y="0"/>
                      <a:pt x="3547"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0" name="Google Shape;970;p122"/>
              <p:cNvSpPr/>
              <p:nvPr/>
            </p:nvSpPr>
            <p:spPr>
              <a:xfrm>
                <a:off x="8541025" y="3854825"/>
                <a:ext cx="159575" cy="66875"/>
              </a:xfrm>
              <a:custGeom>
                <a:rect b="b" l="l" r="r" t="t"/>
                <a:pathLst>
                  <a:path extrusionOk="0" h="2675" w="6383">
                    <a:moveTo>
                      <a:pt x="1349" y="1"/>
                    </a:moveTo>
                    <a:cubicBezTo>
                      <a:pt x="1136" y="1"/>
                      <a:pt x="923" y="14"/>
                      <a:pt x="709" y="41"/>
                    </a:cubicBezTo>
                    <a:cubicBezTo>
                      <a:pt x="438" y="41"/>
                      <a:pt x="188" y="187"/>
                      <a:pt x="42" y="417"/>
                    </a:cubicBezTo>
                    <a:cubicBezTo>
                      <a:pt x="0" y="542"/>
                      <a:pt x="0" y="709"/>
                      <a:pt x="42" y="855"/>
                    </a:cubicBezTo>
                    <a:cubicBezTo>
                      <a:pt x="271" y="1835"/>
                      <a:pt x="1273" y="2461"/>
                      <a:pt x="2274" y="2607"/>
                    </a:cubicBezTo>
                    <a:cubicBezTo>
                      <a:pt x="2562" y="2656"/>
                      <a:pt x="2853" y="2674"/>
                      <a:pt x="3146" y="2674"/>
                    </a:cubicBezTo>
                    <a:cubicBezTo>
                      <a:pt x="3851" y="2674"/>
                      <a:pt x="4564" y="2568"/>
                      <a:pt x="5256" y="2523"/>
                    </a:cubicBezTo>
                    <a:cubicBezTo>
                      <a:pt x="5350" y="2518"/>
                      <a:pt x="5444" y="2516"/>
                      <a:pt x="5538" y="2516"/>
                    </a:cubicBezTo>
                    <a:cubicBezTo>
                      <a:pt x="5820" y="2516"/>
                      <a:pt x="6101" y="2539"/>
                      <a:pt x="6383" y="2586"/>
                    </a:cubicBezTo>
                    <a:cubicBezTo>
                      <a:pt x="5840" y="1835"/>
                      <a:pt x="4818" y="1189"/>
                      <a:pt x="4005" y="751"/>
                    </a:cubicBezTo>
                    <a:cubicBezTo>
                      <a:pt x="3190" y="258"/>
                      <a:pt x="2278" y="1"/>
                      <a:pt x="134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1" name="Google Shape;971;p122"/>
              <p:cNvSpPr/>
              <p:nvPr/>
            </p:nvSpPr>
            <p:spPr>
              <a:xfrm>
                <a:off x="8627575" y="3991325"/>
                <a:ext cx="166375" cy="63925"/>
              </a:xfrm>
              <a:custGeom>
                <a:rect b="b" l="l" r="r" t="t"/>
                <a:pathLst>
                  <a:path extrusionOk="0" h="2557" w="6655">
                    <a:moveTo>
                      <a:pt x="3066" y="1"/>
                    </a:moveTo>
                    <a:cubicBezTo>
                      <a:pt x="2155" y="1"/>
                      <a:pt x="1255" y="225"/>
                      <a:pt x="459" y="672"/>
                    </a:cubicBezTo>
                    <a:cubicBezTo>
                      <a:pt x="230" y="797"/>
                      <a:pt x="42" y="1026"/>
                      <a:pt x="1" y="1277"/>
                    </a:cubicBezTo>
                    <a:cubicBezTo>
                      <a:pt x="1" y="1444"/>
                      <a:pt x="63" y="1569"/>
                      <a:pt x="167" y="1694"/>
                    </a:cubicBezTo>
                    <a:cubicBezTo>
                      <a:pt x="601" y="2297"/>
                      <a:pt x="1355" y="2556"/>
                      <a:pt x="2116" y="2556"/>
                    </a:cubicBezTo>
                    <a:cubicBezTo>
                      <a:pt x="2381" y="2556"/>
                      <a:pt x="2647" y="2525"/>
                      <a:pt x="2900" y="2466"/>
                    </a:cubicBezTo>
                    <a:cubicBezTo>
                      <a:pt x="3859" y="2215"/>
                      <a:pt x="4714" y="1652"/>
                      <a:pt x="5611" y="1193"/>
                    </a:cubicBezTo>
                    <a:cubicBezTo>
                      <a:pt x="5945" y="1047"/>
                      <a:pt x="6300" y="922"/>
                      <a:pt x="6654" y="839"/>
                    </a:cubicBezTo>
                    <a:cubicBezTo>
                      <a:pt x="5882" y="359"/>
                      <a:pt x="4673" y="150"/>
                      <a:pt x="3776" y="46"/>
                    </a:cubicBezTo>
                    <a:cubicBezTo>
                      <a:pt x="3540" y="16"/>
                      <a:pt x="3303" y="1"/>
                      <a:pt x="3066"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2" name="Google Shape;972;p122"/>
              <p:cNvSpPr/>
              <p:nvPr/>
            </p:nvSpPr>
            <p:spPr>
              <a:xfrm>
                <a:off x="8566050" y="3596425"/>
                <a:ext cx="456275" cy="701100"/>
              </a:xfrm>
              <a:custGeom>
                <a:rect b="b" l="l" r="r" t="t"/>
                <a:pathLst>
                  <a:path extrusionOk="0" h="28044" w="18251">
                    <a:moveTo>
                      <a:pt x="2065" y="0"/>
                    </a:moveTo>
                    <a:cubicBezTo>
                      <a:pt x="1977" y="0"/>
                      <a:pt x="1890" y="48"/>
                      <a:pt x="1857" y="157"/>
                    </a:cubicBezTo>
                    <a:cubicBezTo>
                      <a:pt x="0" y="5413"/>
                      <a:pt x="2941" y="11212"/>
                      <a:pt x="6675" y="14820"/>
                    </a:cubicBezTo>
                    <a:cubicBezTo>
                      <a:pt x="8802" y="16885"/>
                      <a:pt x="11264" y="18554"/>
                      <a:pt x="13287" y="20744"/>
                    </a:cubicBezTo>
                    <a:cubicBezTo>
                      <a:pt x="14434" y="21995"/>
                      <a:pt x="15414" y="23413"/>
                      <a:pt x="16228" y="24915"/>
                    </a:cubicBezTo>
                    <a:cubicBezTo>
                      <a:pt x="16812" y="25937"/>
                      <a:pt x="17333" y="27001"/>
                      <a:pt x="17896" y="28044"/>
                    </a:cubicBezTo>
                    <a:lnTo>
                      <a:pt x="18251" y="28044"/>
                    </a:lnTo>
                    <a:cubicBezTo>
                      <a:pt x="17792" y="26959"/>
                      <a:pt x="17271" y="25916"/>
                      <a:pt x="16687" y="24873"/>
                    </a:cubicBezTo>
                    <a:cubicBezTo>
                      <a:pt x="16082" y="23747"/>
                      <a:pt x="15372" y="22683"/>
                      <a:pt x="14601" y="21661"/>
                    </a:cubicBezTo>
                    <a:cubicBezTo>
                      <a:pt x="12932" y="19513"/>
                      <a:pt x="10784" y="17865"/>
                      <a:pt x="8719" y="16134"/>
                    </a:cubicBezTo>
                    <a:cubicBezTo>
                      <a:pt x="4047" y="12129"/>
                      <a:pt x="626" y="6623"/>
                      <a:pt x="2274" y="282"/>
                    </a:cubicBezTo>
                    <a:cubicBezTo>
                      <a:pt x="2324" y="108"/>
                      <a:pt x="2194" y="0"/>
                      <a:pt x="2065"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3" name="Google Shape;973;p122"/>
              <p:cNvSpPr/>
              <p:nvPr/>
            </p:nvSpPr>
            <p:spPr>
              <a:xfrm>
                <a:off x="8799125" y="2433975"/>
                <a:ext cx="322275" cy="1865125"/>
              </a:xfrm>
              <a:custGeom>
                <a:rect b="b" l="l" r="r" t="t"/>
                <a:pathLst>
                  <a:path extrusionOk="0" h="74605" w="12891">
                    <a:moveTo>
                      <a:pt x="816" y="1"/>
                    </a:moveTo>
                    <a:cubicBezTo>
                      <a:pt x="751" y="1"/>
                      <a:pt x="687" y="39"/>
                      <a:pt x="668" y="122"/>
                    </a:cubicBezTo>
                    <a:cubicBezTo>
                      <a:pt x="105" y="2458"/>
                      <a:pt x="126" y="4982"/>
                      <a:pt x="63" y="7401"/>
                    </a:cubicBezTo>
                    <a:cubicBezTo>
                      <a:pt x="1" y="9821"/>
                      <a:pt x="22" y="12240"/>
                      <a:pt x="188" y="14660"/>
                    </a:cubicBezTo>
                    <a:cubicBezTo>
                      <a:pt x="522" y="19520"/>
                      <a:pt x="1273" y="24338"/>
                      <a:pt x="2441" y="29072"/>
                    </a:cubicBezTo>
                    <a:cubicBezTo>
                      <a:pt x="3609" y="33890"/>
                      <a:pt x="5215" y="38583"/>
                      <a:pt x="7238" y="43089"/>
                    </a:cubicBezTo>
                    <a:cubicBezTo>
                      <a:pt x="8302" y="45508"/>
                      <a:pt x="9533" y="47844"/>
                      <a:pt x="10450" y="50326"/>
                    </a:cubicBezTo>
                    <a:cubicBezTo>
                      <a:pt x="11368" y="52829"/>
                      <a:pt x="11910" y="55457"/>
                      <a:pt x="12077" y="58127"/>
                    </a:cubicBezTo>
                    <a:cubicBezTo>
                      <a:pt x="12349" y="62486"/>
                      <a:pt x="11952" y="66887"/>
                      <a:pt x="11514" y="71246"/>
                    </a:cubicBezTo>
                    <a:cubicBezTo>
                      <a:pt x="11410" y="72373"/>
                      <a:pt x="11306" y="73478"/>
                      <a:pt x="11201" y="74604"/>
                    </a:cubicBezTo>
                    <a:lnTo>
                      <a:pt x="11785" y="74604"/>
                    </a:lnTo>
                    <a:cubicBezTo>
                      <a:pt x="11910" y="73478"/>
                      <a:pt x="12036" y="72352"/>
                      <a:pt x="12161" y="71225"/>
                    </a:cubicBezTo>
                    <a:cubicBezTo>
                      <a:pt x="12536" y="67575"/>
                      <a:pt x="12891" y="63884"/>
                      <a:pt x="12828" y="60213"/>
                    </a:cubicBezTo>
                    <a:cubicBezTo>
                      <a:pt x="12766" y="55228"/>
                      <a:pt x="11556" y="50764"/>
                      <a:pt x="9470" y="46259"/>
                    </a:cubicBezTo>
                    <a:cubicBezTo>
                      <a:pt x="5132" y="36894"/>
                      <a:pt x="2066" y="27237"/>
                      <a:pt x="1085" y="16912"/>
                    </a:cubicBezTo>
                    <a:cubicBezTo>
                      <a:pt x="814" y="14222"/>
                      <a:pt x="668" y="11490"/>
                      <a:pt x="668" y="8778"/>
                    </a:cubicBezTo>
                    <a:cubicBezTo>
                      <a:pt x="668" y="5900"/>
                      <a:pt x="1065" y="3042"/>
                      <a:pt x="981" y="164"/>
                    </a:cubicBezTo>
                    <a:cubicBezTo>
                      <a:pt x="981" y="60"/>
                      <a:pt x="898" y="1"/>
                      <a:pt x="816" y="1"/>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4" name="Google Shape;974;p122"/>
              <p:cNvSpPr/>
              <p:nvPr/>
            </p:nvSpPr>
            <p:spPr>
              <a:xfrm>
                <a:off x="8745425" y="2272600"/>
                <a:ext cx="121000" cy="407950"/>
              </a:xfrm>
              <a:custGeom>
                <a:rect b="b" l="l" r="r" t="t"/>
                <a:pathLst>
                  <a:path extrusionOk="0" h="16318" w="4840">
                    <a:moveTo>
                      <a:pt x="2636" y="0"/>
                    </a:moveTo>
                    <a:cubicBezTo>
                      <a:pt x="1929" y="0"/>
                      <a:pt x="1246" y="817"/>
                      <a:pt x="939" y="1551"/>
                    </a:cubicBezTo>
                    <a:cubicBezTo>
                      <a:pt x="105" y="3657"/>
                      <a:pt x="0" y="5951"/>
                      <a:pt x="292" y="8183"/>
                    </a:cubicBezTo>
                    <a:cubicBezTo>
                      <a:pt x="564" y="10248"/>
                      <a:pt x="1002" y="12897"/>
                      <a:pt x="1898" y="14774"/>
                    </a:cubicBezTo>
                    <a:cubicBezTo>
                      <a:pt x="2149" y="15296"/>
                      <a:pt x="2378" y="15838"/>
                      <a:pt x="2670" y="16318"/>
                    </a:cubicBezTo>
                    <a:cubicBezTo>
                      <a:pt x="3150" y="15421"/>
                      <a:pt x="3317" y="14274"/>
                      <a:pt x="3588" y="13293"/>
                    </a:cubicBezTo>
                    <a:cubicBezTo>
                      <a:pt x="3963" y="11938"/>
                      <a:pt x="4255" y="10582"/>
                      <a:pt x="4464" y="9184"/>
                    </a:cubicBezTo>
                    <a:cubicBezTo>
                      <a:pt x="4839" y="6473"/>
                      <a:pt x="4756" y="3657"/>
                      <a:pt x="3776" y="1092"/>
                    </a:cubicBezTo>
                    <a:cubicBezTo>
                      <a:pt x="3671" y="695"/>
                      <a:pt x="3421" y="362"/>
                      <a:pt x="3108" y="132"/>
                    </a:cubicBezTo>
                    <a:cubicBezTo>
                      <a:pt x="2952" y="41"/>
                      <a:pt x="2794" y="0"/>
                      <a:pt x="2636"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5" name="Google Shape;975;p122"/>
              <p:cNvSpPr/>
              <p:nvPr/>
            </p:nvSpPr>
            <p:spPr>
              <a:xfrm>
                <a:off x="9113550" y="2722675"/>
                <a:ext cx="188800" cy="262925"/>
              </a:xfrm>
              <a:custGeom>
                <a:rect b="b" l="l" r="r" t="t"/>
                <a:pathLst>
                  <a:path extrusionOk="0" h="10517" w="7552">
                    <a:moveTo>
                      <a:pt x="1351" y="1"/>
                    </a:moveTo>
                    <a:cubicBezTo>
                      <a:pt x="1318" y="1"/>
                      <a:pt x="1285" y="2"/>
                      <a:pt x="1252" y="4"/>
                    </a:cubicBezTo>
                    <a:cubicBezTo>
                      <a:pt x="335" y="150"/>
                      <a:pt x="1" y="1276"/>
                      <a:pt x="84" y="2048"/>
                    </a:cubicBezTo>
                    <a:cubicBezTo>
                      <a:pt x="272" y="3821"/>
                      <a:pt x="1127" y="5323"/>
                      <a:pt x="2254" y="6595"/>
                    </a:cubicBezTo>
                    <a:cubicBezTo>
                      <a:pt x="3338" y="7784"/>
                      <a:pt x="4777" y="9223"/>
                      <a:pt x="6279" y="9953"/>
                    </a:cubicBezTo>
                    <a:cubicBezTo>
                      <a:pt x="6696" y="10141"/>
                      <a:pt x="7093" y="10370"/>
                      <a:pt x="7531" y="10516"/>
                    </a:cubicBezTo>
                    <a:cubicBezTo>
                      <a:pt x="7551" y="9682"/>
                      <a:pt x="7218" y="8889"/>
                      <a:pt x="7030" y="8118"/>
                    </a:cubicBezTo>
                    <a:cubicBezTo>
                      <a:pt x="6801" y="7075"/>
                      <a:pt x="6467" y="6053"/>
                      <a:pt x="6071" y="5052"/>
                    </a:cubicBezTo>
                    <a:cubicBezTo>
                      <a:pt x="5257" y="3133"/>
                      <a:pt x="4026" y="1402"/>
                      <a:pt x="2170" y="275"/>
                    </a:cubicBezTo>
                    <a:cubicBezTo>
                      <a:pt x="1926" y="87"/>
                      <a:pt x="1648" y="1"/>
                      <a:pt x="1351"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6" name="Google Shape;976;p122"/>
              <p:cNvSpPr/>
              <p:nvPr/>
            </p:nvSpPr>
            <p:spPr>
              <a:xfrm>
                <a:off x="8597850" y="3434275"/>
                <a:ext cx="73025" cy="184875"/>
              </a:xfrm>
              <a:custGeom>
                <a:rect b="b" l="l" r="r" t="t"/>
                <a:pathLst>
                  <a:path extrusionOk="0" h="7395" w="2921">
                    <a:moveTo>
                      <a:pt x="1636" y="0"/>
                    </a:moveTo>
                    <a:cubicBezTo>
                      <a:pt x="1572" y="0"/>
                      <a:pt x="1506" y="10"/>
                      <a:pt x="1440" y="31"/>
                    </a:cubicBezTo>
                    <a:cubicBezTo>
                      <a:pt x="1252" y="94"/>
                      <a:pt x="1085" y="240"/>
                      <a:pt x="981" y="407"/>
                    </a:cubicBezTo>
                    <a:cubicBezTo>
                      <a:pt x="314" y="1491"/>
                      <a:pt x="1" y="2764"/>
                      <a:pt x="84" y="4036"/>
                    </a:cubicBezTo>
                    <a:cubicBezTo>
                      <a:pt x="126" y="4683"/>
                      <a:pt x="209" y="5329"/>
                      <a:pt x="355" y="5955"/>
                    </a:cubicBezTo>
                    <a:cubicBezTo>
                      <a:pt x="439" y="6414"/>
                      <a:pt x="460" y="6956"/>
                      <a:pt x="689" y="7394"/>
                    </a:cubicBezTo>
                    <a:cubicBezTo>
                      <a:pt x="877" y="7206"/>
                      <a:pt x="1064" y="6977"/>
                      <a:pt x="1231" y="6768"/>
                    </a:cubicBezTo>
                    <a:cubicBezTo>
                      <a:pt x="1878" y="5976"/>
                      <a:pt x="2295" y="4808"/>
                      <a:pt x="2566" y="3890"/>
                    </a:cubicBezTo>
                    <a:cubicBezTo>
                      <a:pt x="2900" y="2910"/>
                      <a:pt x="2921" y="1846"/>
                      <a:pt x="2608" y="845"/>
                    </a:cubicBezTo>
                    <a:cubicBezTo>
                      <a:pt x="2462" y="462"/>
                      <a:pt x="2078" y="0"/>
                      <a:pt x="1636"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977" name="Google Shape;977;p122"/>
          <p:cNvGrpSpPr/>
          <p:nvPr/>
        </p:nvGrpSpPr>
        <p:grpSpPr>
          <a:xfrm>
            <a:off x="-875385" y="3992089"/>
            <a:ext cx="1511217" cy="2457213"/>
            <a:chOff x="-668855" y="2961316"/>
            <a:chExt cx="1133441" cy="1842956"/>
          </a:xfrm>
        </p:grpSpPr>
        <p:sp>
          <p:nvSpPr>
            <p:cNvPr id="978" name="Google Shape;978;p122"/>
            <p:cNvSpPr/>
            <p:nvPr/>
          </p:nvSpPr>
          <p:spPr>
            <a:xfrm>
              <a:off x="-481719" y="4765328"/>
              <a:ext cx="874287" cy="38944"/>
            </a:xfrm>
            <a:custGeom>
              <a:rect b="b" l="l" r="r" t="t"/>
              <a:pathLst>
                <a:path extrusionOk="0" h="909" w="20407">
                  <a:moveTo>
                    <a:pt x="13334" y="0"/>
                  </a:moveTo>
                  <a:lnTo>
                    <a:pt x="0" y="618"/>
                  </a:lnTo>
                  <a:lnTo>
                    <a:pt x="2280" y="908"/>
                  </a:lnTo>
                  <a:lnTo>
                    <a:pt x="20407" y="580"/>
                  </a:lnTo>
                  <a:lnTo>
                    <a:pt x="13334"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979" name="Google Shape;979;p122"/>
            <p:cNvGrpSpPr/>
            <p:nvPr/>
          </p:nvGrpSpPr>
          <p:grpSpPr>
            <a:xfrm>
              <a:off x="-668855" y="2961316"/>
              <a:ext cx="1133441" cy="1830531"/>
              <a:chOff x="-668855" y="2961316"/>
              <a:chExt cx="1133441" cy="1830531"/>
            </a:xfrm>
          </p:grpSpPr>
          <p:sp>
            <p:nvSpPr>
              <p:cNvPr id="980" name="Google Shape;980;p122"/>
              <p:cNvSpPr/>
              <p:nvPr/>
            </p:nvSpPr>
            <p:spPr>
              <a:xfrm>
                <a:off x="-548811" y="3395139"/>
                <a:ext cx="107706" cy="494274"/>
              </a:xfrm>
              <a:custGeom>
                <a:rect b="b" l="l" r="r" t="t"/>
                <a:pathLst>
                  <a:path extrusionOk="0" h="11537" w="2514">
                    <a:moveTo>
                      <a:pt x="1" y="0"/>
                    </a:moveTo>
                    <a:lnTo>
                      <a:pt x="967" y="11537"/>
                    </a:lnTo>
                    <a:lnTo>
                      <a:pt x="2069" y="11537"/>
                    </a:lnTo>
                    <a:lnTo>
                      <a:pt x="2513" y="0"/>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1" name="Google Shape;981;p122"/>
              <p:cNvSpPr/>
              <p:nvPr/>
            </p:nvSpPr>
            <p:spPr>
              <a:xfrm>
                <a:off x="-538014" y="3531721"/>
                <a:ext cx="91940" cy="45584"/>
              </a:xfrm>
              <a:custGeom>
                <a:rect b="b" l="l" r="r" t="t"/>
                <a:pathLst>
                  <a:path extrusionOk="0" h="1064" w="2146">
                    <a:moveTo>
                      <a:pt x="0" y="1"/>
                    </a:moveTo>
                    <a:lnTo>
                      <a:pt x="77" y="1064"/>
                    </a:lnTo>
                    <a:lnTo>
                      <a:pt x="2126" y="542"/>
                    </a:lnTo>
                    <a:lnTo>
                      <a:pt x="2145"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982" name="Google Shape;982;p122"/>
              <p:cNvGrpSpPr/>
              <p:nvPr/>
            </p:nvGrpSpPr>
            <p:grpSpPr>
              <a:xfrm>
                <a:off x="-668855" y="2961316"/>
                <a:ext cx="1133441" cy="1830531"/>
                <a:chOff x="4722745" y="2927241"/>
                <a:chExt cx="1133441" cy="1830531"/>
              </a:xfrm>
            </p:grpSpPr>
            <p:sp>
              <p:nvSpPr>
                <p:cNvPr id="983" name="Google Shape;983;p122"/>
                <p:cNvSpPr/>
                <p:nvPr/>
              </p:nvSpPr>
              <p:spPr>
                <a:xfrm>
                  <a:off x="4841975" y="3361878"/>
                  <a:ext cx="53853" cy="494317"/>
                </a:xfrm>
                <a:custGeom>
                  <a:rect b="b" l="l" r="r" t="t"/>
                  <a:pathLst>
                    <a:path extrusionOk="0" h="11538" w="1257">
                      <a:moveTo>
                        <a:pt x="1" y="1"/>
                      </a:moveTo>
                      <a:lnTo>
                        <a:pt x="967" y="11537"/>
                      </a:lnTo>
                      <a:lnTo>
                        <a:pt x="1257" y="11537"/>
                      </a:lnTo>
                      <a:lnTo>
                        <a:pt x="754"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4" name="Google Shape;984;p122"/>
                <p:cNvSpPr/>
                <p:nvPr/>
              </p:nvSpPr>
              <p:spPr>
                <a:xfrm>
                  <a:off x="5523343" y="3361064"/>
                  <a:ext cx="107663" cy="494274"/>
                </a:xfrm>
                <a:custGeom>
                  <a:rect b="b" l="l" r="r" t="t"/>
                  <a:pathLst>
                    <a:path extrusionOk="0" h="11537" w="2513">
                      <a:moveTo>
                        <a:pt x="1" y="0"/>
                      </a:moveTo>
                      <a:lnTo>
                        <a:pt x="967" y="11537"/>
                      </a:lnTo>
                      <a:lnTo>
                        <a:pt x="2068" y="11537"/>
                      </a:lnTo>
                      <a:lnTo>
                        <a:pt x="2513" y="0"/>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5" name="Google Shape;985;p122"/>
                <p:cNvSpPr/>
                <p:nvPr/>
              </p:nvSpPr>
              <p:spPr>
                <a:xfrm>
                  <a:off x="5522529" y="3361878"/>
                  <a:ext cx="53853" cy="494317"/>
                </a:xfrm>
                <a:custGeom>
                  <a:rect b="b" l="l" r="r" t="t"/>
                  <a:pathLst>
                    <a:path extrusionOk="0" h="11538" w="1257">
                      <a:moveTo>
                        <a:pt x="0" y="1"/>
                      </a:moveTo>
                      <a:lnTo>
                        <a:pt x="966" y="11537"/>
                      </a:lnTo>
                      <a:lnTo>
                        <a:pt x="1256" y="11537"/>
                      </a:lnTo>
                      <a:lnTo>
                        <a:pt x="754"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6" name="Google Shape;986;p122"/>
                <p:cNvSpPr/>
                <p:nvPr/>
              </p:nvSpPr>
              <p:spPr>
                <a:xfrm>
                  <a:off x="5534096" y="3497646"/>
                  <a:ext cx="91940" cy="45584"/>
                </a:xfrm>
                <a:custGeom>
                  <a:rect b="b" l="l" r="r" t="t"/>
                  <a:pathLst>
                    <a:path extrusionOk="0" h="1064" w="2146">
                      <a:moveTo>
                        <a:pt x="1" y="1"/>
                      </a:moveTo>
                      <a:lnTo>
                        <a:pt x="78" y="1064"/>
                      </a:lnTo>
                      <a:lnTo>
                        <a:pt x="2126" y="542"/>
                      </a:lnTo>
                      <a:lnTo>
                        <a:pt x="2146"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7" name="Google Shape;987;p122"/>
                <p:cNvSpPr/>
                <p:nvPr/>
              </p:nvSpPr>
              <p:spPr>
                <a:xfrm>
                  <a:off x="5441385" y="3919045"/>
                  <a:ext cx="108477" cy="837057"/>
                </a:xfrm>
                <a:custGeom>
                  <a:rect b="b" l="l" r="r" t="t"/>
                  <a:pathLst>
                    <a:path extrusionOk="0" h="19538" w="2532">
                      <a:moveTo>
                        <a:pt x="0" y="1"/>
                      </a:moveTo>
                      <a:lnTo>
                        <a:pt x="967" y="19538"/>
                      </a:lnTo>
                      <a:lnTo>
                        <a:pt x="2087" y="19538"/>
                      </a:lnTo>
                      <a:lnTo>
                        <a:pt x="2532" y="1"/>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8" name="Google Shape;988;p122"/>
                <p:cNvSpPr/>
                <p:nvPr/>
              </p:nvSpPr>
              <p:spPr>
                <a:xfrm>
                  <a:off x="5441385" y="3919902"/>
                  <a:ext cx="53039" cy="837871"/>
                </a:xfrm>
                <a:custGeom>
                  <a:rect b="b" l="l" r="r" t="t"/>
                  <a:pathLst>
                    <a:path extrusionOk="0" h="19557" w="1238">
                      <a:moveTo>
                        <a:pt x="0" y="0"/>
                      </a:moveTo>
                      <a:lnTo>
                        <a:pt x="947" y="19556"/>
                      </a:lnTo>
                      <a:lnTo>
                        <a:pt x="1237" y="19556"/>
                      </a:lnTo>
                      <a:lnTo>
                        <a:pt x="754"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9" name="Google Shape;989;p122"/>
                <p:cNvSpPr/>
                <p:nvPr/>
              </p:nvSpPr>
              <p:spPr>
                <a:xfrm>
                  <a:off x="4869309" y="3919045"/>
                  <a:ext cx="107663" cy="837057"/>
                </a:xfrm>
                <a:custGeom>
                  <a:rect b="b" l="l" r="r" t="t"/>
                  <a:pathLst>
                    <a:path extrusionOk="0" h="19538" w="2513">
                      <a:moveTo>
                        <a:pt x="0" y="1"/>
                      </a:moveTo>
                      <a:lnTo>
                        <a:pt x="966" y="19538"/>
                      </a:lnTo>
                      <a:lnTo>
                        <a:pt x="2068" y="19538"/>
                      </a:lnTo>
                      <a:lnTo>
                        <a:pt x="2512" y="1"/>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0" name="Google Shape;990;p122"/>
                <p:cNvSpPr/>
                <p:nvPr/>
              </p:nvSpPr>
              <p:spPr>
                <a:xfrm>
                  <a:off x="4868452" y="3919902"/>
                  <a:ext cx="53853" cy="837871"/>
                </a:xfrm>
                <a:custGeom>
                  <a:rect b="b" l="l" r="r" t="t"/>
                  <a:pathLst>
                    <a:path extrusionOk="0" h="19557" w="1257">
                      <a:moveTo>
                        <a:pt x="1" y="0"/>
                      </a:moveTo>
                      <a:lnTo>
                        <a:pt x="967" y="19556"/>
                      </a:lnTo>
                      <a:lnTo>
                        <a:pt x="1257" y="19556"/>
                      </a:lnTo>
                      <a:lnTo>
                        <a:pt x="774"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1" name="Google Shape;991;p122"/>
                <p:cNvSpPr/>
                <p:nvPr/>
              </p:nvSpPr>
              <p:spPr>
                <a:xfrm>
                  <a:off x="5036523" y="3919045"/>
                  <a:ext cx="107663" cy="837057"/>
                </a:xfrm>
                <a:custGeom>
                  <a:rect b="b" l="l" r="r" t="t"/>
                  <a:pathLst>
                    <a:path extrusionOk="0" h="19538" w="2513">
                      <a:moveTo>
                        <a:pt x="1" y="1"/>
                      </a:moveTo>
                      <a:lnTo>
                        <a:pt x="967" y="19538"/>
                      </a:lnTo>
                      <a:lnTo>
                        <a:pt x="2068" y="19538"/>
                      </a:lnTo>
                      <a:lnTo>
                        <a:pt x="2513" y="1"/>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2" name="Google Shape;992;p122"/>
                <p:cNvSpPr/>
                <p:nvPr/>
              </p:nvSpPr>
              <p:spPr>
                <a:xfrm>
                  <a:off x="5035709" y="3919902"/>
                  <a:ext cx="53853" cy="837871"/>
                </a:xfrm>
                <a:custGeom>
                  <a:rect b="b" l="l" r="r" t="t"/>
                  <a:pathLst>
                    <a:path extrusionOk="0" h="19557" w="1257">
                      <a:moveTo>
                        <a:pt x="0" y="0"/>
                      </a:moveTo>
                      <a:lnTo>
                        <a:pt x="967" y="19556"/>
                      </a:lnTo>
                      <a:lnTo>
                        <a:pt x="1257" y="19556"/>
                      </a:lnTo>
                      <a:lnTo>
                        <a:pt x="754"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3" name="Google Shape;993;p122"/>
                <p:cNvSpPr/>
                <p:nvPr/>
              </p:nvSpPr>
              <p:spPr>
                <a:xfrm>
                  <a:off x="5695527" y="3919045"/>
                  <a:ext cx="107706" cy="837057"/>
                </a:xfrm>
                <a:custGeom>
                  <a:rect b="b" l="l" r="r" t="t"/>
                  <a:pathLst>
                    <a:path extrusionOk="0" h="19538" w="2514">
                      <a:moveTo>
                        <a:pt x="1" y="1"/>
                      </a:moveTo>
                      <a:lnTo>
                        <a:pt x="948" y="19538"/>
                      </a:lnTo>
                      <a:lnTo>
                        <a:pt x="2069" y="19538"/>
                      </a:lnTo>
                      <a:lnTo>
                        <a:pt x="2513" y="1"/>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4" name="Google Shape;994;p122"/>
                <p:cNvSpPr/>
                <p:nvPr/>
              </p:nvSpPr>
              <p:spPr>
                <a:xfrm>
                  <a:off x="5694713" y="3919902"/>
                  <a:ext cx="53853" cy="837871"/>
                </a:xfrm>
                <a:custGeom>
                  <a:rect b="b" l="l" r="r" t="t"/>
                  <a:pathLst>
                    <a:path extrusionOk="0" h="19557" w="1257">
                      <a:moveTo>
                        <a:pt x="1" y="0"/>
                      </a:moveTo>
                      <a:lnTo>
                        <a:pt x="948" y="19556"/>
                      </a:lnTo>
                      <a:lnTo>
                        <a:pt x="1257" y="19556"/>
                      </a:lnTo>
                      <a:lnTo>
                        <a:pt x="754"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5" name="Google Shape;995;p122"/>
                <p:cNvSpPr/>
                <p:nvPr/>
              </p:nvSpPr>
              <p:spPr>
                <a:xfrm>
                  <a:off x="4722745" y="2927241"/>
                  <a:ext cx="1025821" cy="570448"/>
                </a:xfrm>
                <a:custGeom>
                  <a:rect b="b" l="l" r="r" t="t"/>
                  <a:pathLst>
                    <a:path extrusionOk="0" h="13315" w="23944">
                      <a:moveTo>
                        <a:pt x="1180" y="0"/>
                      </a:moveTo>
                      <a:cubicBezTo>
                        <a:pt x="523" y="0"/>
                        <a:pt x="1" y="541"/>
                        <a:pt x="1" y="1199"/>
                      </a:cubicBezTo>
                      <a:lnTo>
                        <a:pt x="1" y="12117"/>
                      </a:lnTo>
                      <a:cubicBezTo>
                        <a:pt x="1" y="12774"/>
                        <a:pt x="523" y="13315"/>
                        <a:pt x="1180" y="13315"/>
                      </a:cubicBezTo>
                      <a:lnTo>
                        <a:pt x="22765" y="13315"/>
                      </a:lnTo>
                      <a:cubicBezTo>
                        <a:pt x="23422" y="13315"/>
                        <a:pt x="23944" y="12774"/>
                        <a:pt x="23944" y="12117"/>
                      </a:cubicBezTo>
                      <a:lnTo>
                        <a:pt x="23944" y="1199"/>
                      </a:lnTo>
                      <a:cubicBezTo>
                        <a:pt x="23944" y="541"/>
                        <a:pt x="23422" y="0"/>
                        <a:pt x="22765"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6" name="Google Shape;996;p122"/>
                <p:cNvSpPr/>
                <p:nvPr/>
              </p:nvSpPr>
              <p:spPr>
                <a:xfrm>
                  <a:off x="4722745" y="2927241"/>
                  <a:ext cx="107663" cy="570448"/>
                </a:xfrm>
                <a:custGeom>
                  <a:rect b="b" l="l" r="r" t="t"/>
                  <a:pathLst>
                    <a:path extrusionOk="0" h="13315" w="2513">
                      <a:moveTo>
                        <a:pt x="1199" y="0"/>
                      </a:moveTo>
                      <a:cubicBezTo>
                        <a:pt x="523" y="0"/>
                        <a:pt x="1" y="541"/>
                        <a:pt x="1" y="1199"/>
                      </a:cubicBezTo>
                      <a:lnTo>
                        <a:pt x="1" y="12117"/>
                      </a:lnTo>
                      <a:cubicBezTo>
                        <a:pt x="1" y="12774"/>
                        <a:pt x="542" y="13315"/>
                        <a:pt x="1199" y="13315"/>
                      </a:cubicBezTo>
                      <a:lnTo>
                        <a:pt x="2513" y="13315"/>
                      </a:lnTo>
                      <a:cubicBezTo>
                        <a:pt x="1856" y="13315"/>
                        <a:pt x="1334" y="12774"/>
                        <a:pt x="1334" y="12117"/>
                      </a:cubicBezTo>
                      <a:lnTo>
                        <a:pt x="1334" y="1199"/>
                      </a:lnTo>
                      <a:cubicBezTo>
                        <a:pt x="1334" y="541"/>
                        <a:pt x="1856" y="0"/>
                        <a:pt x="2513" y="0"/>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7" name="Google Shape;997;p122"/>
                <p:cNvSpPr/>
                <p:nvPr/>
              </p:nvSpPr>
              <p:spPr>
                <a:xfrm>
                  <a:off x="4776555" y="3855295"/>
                  <a:ext cx="1079631" cy="82857"/>
                </a:xfrm>
                <a:custGeom>
                  <a:rect b="b" l="l" r="r" t="t"/>
                  <a:pathLst>
                    <a:path extrusionOk="0" h="1934" w="25200">
                      <a:moveTo>
                        <a:pt x="1276" y="1"/>
                      </a:moveTo>
                      <a:cubicBezTo>
                        <a:pt x="581" y="1"/>
                        <a:pt x="1" y="581"/>
                        <a:pt x="1" y="1276"/>
                      </a:cubicBezTo>
                      <a:lnTo>
                        <a:pt x="1" y="1682"/>
                      </a:lnTo>
                      <a:cubicBezTo>
                        <a:pt x="1" y="1759"/>
                        <a:pt x="20" y="1856"/>
                        <a:pt x="20" y="1933"/>
                      </a:cubicBezTo>
                      <a:lnTo>
                        <a:pt x="25181" y="1933"/>
                      </a:lnTo>
                      <a:cubicBezTo>
                        <a:pt x="25200" y="1856"/>
                        <a:pt x="25200" y="1759"/>
                        <a:pt x="25200" y="1682"/>
                      </a:cubicBezTo>
                      <a:lnTo>
                        <a:pt x="25200" y="1276"/>
                      </a:lnTo>
                      <a:cubicBezTo>
                        <a:pt x="25200" y="581"/>
                        <a:pt x="24640" y="1"/>
                        <a:pt x="23925"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98" name="Google Shape;998;p122"/>
              <p:cNvSpPr/>
              <p:nvPr/>
            </p:nvSpPr>
            <p:spPr>
              <a:xfrm>
                <a:off x="-615045" y="3890184"/>
                <a:ext cx="95282" cy="125914"/>
              </a:xfrm>
              <a:custGeom>
                <a:rect b="b" l="l" r="r" t="t"/>
                <a:pathLst>
                  <a:path extrusionOk="0" h="2939" w="2224">
                    <a:moveTo>
                      <a:pt x="2188" y="1"/>
                    </a:moveTo>
                    <a:cubicBezTo>
                      <a:pt x="2177" y="1"/>
                      <a:pt x="2165" y="1"/>
                      <a:pt x="2154" y="1"/>
                    </a:cubicBezTo>
                    <a:lnTo>
                      <a:pt x="2223" y="1"/>
                    </a:lnTo>
                    <a:cubicBezTo>
                      <a:pt x="2212" y="1"/>
                      <a:pt x="2200" y="1"/>
                      <a:pt x="2188" y="1"/>
                    </a:cubicBezTo>
                    <a:close/>
                    <a:moveTo>
                      <a:pt x="1243" y="1"/>
                    </a:moveTo>
                    <a:cubicBezTo>
                      <a:pt x="562" y="1"/>
                      <a:pt x="1" y="573"/>
                      <a:pt x="1" y="1257"/>
                    </a:cubicBezTo>
                    <a:lnTo>
                      <a:pt x="1" y="1663"/>
                    </a:lnTo>
                    <a:cubicBezTo>
                      <a:pt x="1" y="1740"/>
                      <a:pt x="20" y="1818"/>
                      <a:pt x="20" y="1895"/>
                    </a:cubicBezTo>
                    <a:cubicBezTo>
                      <a:pt x="136" y="2494"/>
                      <a:pt x="658" y="2919"/>
                      <a:pt x="1276" y="2939"/>
                    </a:cubicBezTo>
                    <a:lnTo>
                      <a:pt x="2223" y="2939"/>
                    </a:lnTo>
                    <a:cubicBezTo>
                      <a:pt x="1605" y="2939"/>
                      <a:pt x="1083" y="2494"/>
                      <a:pt x="967" y="1914"/>
                    </a:cubicBezTo>
                    <a:cubicBezTo>
                      <a:pt x="948" y="1818"/>
                      <a:pt x="948" y="1740"/>
                      <a:pt x="948" y="1663"/>
                    </a:cubicBezTo>
                    <a:lnTo>
                      <a:pt x="948" y="1257"/>
                    </a:lnTo>
                    <a:cubicBezTo>
                      <a:pt x="948" y="584"/>
                      <a:pt x="1472" y="20"/>
                      <a:pt x="2154" y="1"/>
                    </a:cubicBezTo>
                    <a:lnTo>
                      <a:pt x="1276" y="1"/>
                    </a:lnTo>
                    <a:cubicBezTo>
                      <a:pt x="1265" y="1"/>
                      <a:pt x="1254" y="1"/>
                      <a:pt x="1243"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9" name="Google Shape;999;p122"/>
              <p:cNvSpPr/>
              <p:nvPr/>
            </p:nvSpPr>
            <p:spPr>
              <a:xfrm>
                <a:off x="52270" y="4016056"/>
                <a:ext cx="103507" cy="45584"/>
              </a:xfrm>
              <a:custGeom>
                <a:rect b="b" l="l" r="r" t="t"/>
                <a:pathLst>
                  <a:path extrusionOk="0" h="1064" w="2416">
                    <a:moveTo>
                      <a:pt x="0" y="1"/>
                    </a:moveTo>
                    <a:lnTo>
                      <a:pt x="39" y="1063"/>
                    </a:lnTo>
                    <a:lnTo>
                      <a:pt x="2416" y="503"/>
                    </a:lnTo>
                    <a:lnTo>
                      <a:pt x="2416"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0" name="Google Shape;1000;p122"/>
              <p:cNvSpPr/>
              <p:nvPr/>
            </p:nvSpPr>
            <p:spPr>
              <a:xfrm>
                <a:off x="-520663" y="3994549"/>
                <a:ext cx="105221" cy="67091"/>
              </a:xfrm>
              <a:custGeom>
                <a:rect b="b" l="l" r="r" t="t"/>
                <a:pathLst>
                  <a:path extrusionOk="0" h="1566" w="2456">
                    <a:moveTo>
                      <a:pt x="1" y="0"/>
                    </a:moveTo>
                    <a:lnTo>
                      <a:pt x="78" y="1565"/>
                    </a:lnTo>
                    <a:lnTo>
                      <a:pt x="2436" y="1005"/>
                    </a:lnTo>
                    <a:lnTo>
                      <a:pt x="2455" y="503"/>
                    </a:lnTo>
                    <a:lnTo>
                      <a:pt x="1"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1" name="Google Shape;1001;p122"/>
              <p:cNvSpPr/>
              <p:nvPr/>
            </p:nvSpPr>
            <p:spPr>
              <a:xfrm>
                <a:off x="-352592" y="4016056"/>
                <a:ext cx="103550" cy="45584"/>
              </a:xfrm>
              <a:custGeom>
                <a:rect b="b" l="l" r="r" t="t"/>
                <a:pathLst>
                  <a:path extrusionOk="0" h="1064" w="2417">
                    <a:moveTo>
                      <a:pt x="1" y="1"/>
                    </a:moveTo>
                    <a:lnTo>
                      <a:pt x="59" y="1063"/>
                    </a:lnTo>
                    <a:lnTo>
                      <a:pt x="2416" y="503"/>
                    </a:lnTo>
                    <a:lnTo>
                      <a:pt x="2416"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2" name="Google Shape;1002;p122"/>
              <p:cNvSpPr/>
              <p:nvPr/>
            </p:nvSpPr>
            <p:spPr>
              <a:xfrm>
                <a:off x="304783" y="4016056"/>
                <a:ext cx="103507" cy="45584"/>
              </a:xfrm>
              <a:custGeom>
                <a:rect b="b" l="l" r="r" t="t"/>
                <a:pathLst>
                  <a:path extrusionOk="0" h="1064" w="2416">
                    <a:moveTo>
                      <a:pt x="0" y="1"/>
                    </a:moveTo>
                    <a:lnTo>
                      <a:pt x="39" y="1063"/>
                    </a:lnTo>
                    <a:lnTo>
                      <a:pt x="2416" y="503"/>
                    </a:lnTo>
                    <a:lnTo>
                      <a:pt x="2416"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3" name="Google Shape;1003;p122"/>
              <p:cNvSpPr/>
              <p:nvPr/>
            </p:nvSpPr>
            <p:spPr>
              <a:xfrm>
                <a:off x="-614188" y="3971371"/>
                <a:ext cx="1077960" cy="44728"/>
              </a:xfrm>
              <a:custGeom>
                <a:rect b="b" l="l" r="r" t="t"/>
                <a:pathLst>
                  <a:path extrusionOk="0" h="1044" w="25161">
                    <a:moveTo>
                      <a:pt x="0" y="0"/>
                    </a:moveTo>
                    <a:cubicBezTo>
                      <a:pt x="116" y="599"/>
                      <a:pt x="638" y="1044"/>
                      <a:pt x="1256" y="1044"/>
                    </a:cubicBezTo>
                    <a:lnTo>
                      <a:pt x="23905" y="1044"/>
                    </a:lnTo>
                    <a:cubicBezTo>
                      <a:pt x="24523" y="1044"/>
                      <a:pt x="25045" y="599"/>
                      <a:pt x="25161" y="0"/>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1004" name="Google Shape;1004;p122"/>
          <p:cNvSpPr txBox="1"/>
          <p:nvPr>
            <p:ph type="title"/>
          </p:nvPr>
        </p:nvSpPr>
        <p:spPr>
          <a:xfrm>
            <a:off x="960000" y="702167"/>
            <a:ext cx="10272000" cy="546000"/>
          </a:xfrm>
          <a:prstGeom prst="rect">
            <a:avLst/>
          </a:prstGeom>
        </p:spPr>
        <p:txBody>
          <a:bodyPr anchorCtr="0" anchor="ctr" bIns="0" lIns="0" spcFirstLastPara="1" rIns="0" wrap="square" tIns="0">
            <a:noAutofit/>
          </a:bodyPr>
          <a:lstStyle>
            <a:lvl1pPr lvl="0" algn="ctr">
              <a:spcBef>
                <a:spcPts val="0"/>
              </a:spcBef>
              <a:spcAft>
                <a:spcPts val="0"/>
              </a:spcAft>
              <a:buSzPts val="4800"/>
              <a:buNone/>
              <a:defRPr>
                <a:solidFill>
                  <a:schemeClr val="dk2"/>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BLANK_1_1_1">
    <p:spTree>
      <p:nvGrpSpPr>
        <p:cNvPr id="1005" name="Shape 1005"/>
        <p:cNvGrpSpPr/>
        <p:nvPr/>
      </p:nvGrpSpPr>
      <p:grpSpPr>
        <a:xfrm>
          <a:off x="0" y="0"/>
          <a:ext cx="0" cy="0"/>
          <a:chOff x="0" y="0"/>
          <a:chExt cx="0" cy="0"/>
        </a:xfrm>
      </p:grpSpPr>
      <p:sp>
        <p:nvSpPr>
          <p:cNvPr id="1006" name="Google Shape;1006;p123"/>
          <p:cNvSpPr/>
          <p:nvPr/>
        </p:nvSpPr>
        <p:spPr>
          <a:xfrm>
            <a:off x="-267" y="6144668"/>
            <a:ext cx="12191852" cy="758683"/>
          </a:xfrm>
          <a:custGeom>
            <a:rect b="b" l="l" r="r" t="t"/>
            <a:pathLst>
              <a:path extrusionOk="0" h="27210" w="212763">
                <a:moveTo>
                  <a:pt x="1" y="1"/>
                </a:moveTo>
                <a:lnTo>
                  <a:pt x="1" y="27210"/>
                </a:lnTo>
                <a:lnTo>
                  <a:pt x="212763" y="27210"/>
                </a:lnTo>
                <a:lnTo>
                  <a:pt x="212763" y="1"/>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7" name="Google Shape;1007;p123"/>
          <p:cNvSpPr/>
          <p:nvPr/>
        </p:nvSpPr>
        <p:spPr>
          <a:xfrm flipH="1">
            <a:off x="-38383" y="6482533"/>
            <a:ext cx="12230100" cy="4209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8" name="Google Shape;1008;p123"/>
          <p:cNvSpPr/>
          <p:nvPr/>
        </p:nvSpPr>
        <p:spPr>
          <a:xfrm>
            <a:off x="-233" y="0"/>
            <a:ext cx="12191795" cy="593361"/>
          </a:xfrm>
          <a:custGeom>
            <a:rect b="b" l="l" r="r" t="t"/>
            <a:pathLst>
              <a:path extrusionOk="0" h="36098" w="212762">
                <a:moveTo>
                  <a:pt x="0" y="0"/>
                </a:moveTo>
                <a:lnTo>
                  <a:pt x="0" y="5701"/>
                </a:lnTo>
                <a:lnTo>
                  <a:pt x="212762" y="36098"/>
                </a:lnTo>
                <a:lnTo>
                  <a:pt x="212762"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solidFill>
                  <a:schemeClr val="dk1"/>
                </a:solidFill>
              </a:rPr>
              <a:t> </a:t>
            </a:r>
            <a:endParaRPr sz="1900">
              <a:solidFill>
                <a:schemeClr val="dk1"/>
              </a:solidFill>
            </a:endParaRPr>
          </a:p>
        </p:txBody>
      </p:sp>
      <p:grpSp>
        <p:nvGrpSpPr>
          <p:cNvPr id="1009" name="Google Shape;1009;p123"/>
          <p:cNvGrpSpPr/>
          <p:nvPr/>
        </p:nvGrpSpPr>
        <p:grpSpPr>
          <a:xfrm>
            <a:off x="3915392" y="-439504"/>
            <a:ext cx="3912310" cy="944405"/>
            <a:chOff x="2375925" y="3297600"/>
            <a:chExt cx="735950" cy="177650"/>
          </a:xfrm>
        </p:grpSpPr>
        <p:sp>
          <p:nvSpPr>
            <p:cNvPr id="1010" name="Google Shape;1010;p123"/>
            <p:cNvSpPr/>
            <p:nvPr/>
          </p:nvSpPr>
          <p:spPr>
            <a:xfrm>
              <a:off x="2395075" y="3301550"/>
              <a:ext cx="112600" cy="138050"/>
            </a:xfrm>
            <a:custGeom>
              <a:rect b="b" l="l" r="r" t="t"/>
              <a:pathLst>
                <a:path extrusionOk="0" h="5522" w="4504">
                  <a:moveTo>
                    <a:pt x="80" y="1"/>
                  </a:moveTo>
                  <a:lnTo>
                    <a:pt x="0" y="67"/>
                  </a:lnTo>
                  <a:lnTo>
                    <a:pt x="4425" y="5521"/>
                  </a:lnTo>
                  <a:lnTo>
                    <a:pt x="4504" y="5455"/>
                  </a:lnTo>
                  <a:lnTo>
                    <a:pt x="80"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1" name="Google Shape;1011;p123"/>
            <p:cNvSpPr/>
            <p:nvPr/>
          </p:nvSpPr>
          <p:spPr>
            <a:xfrm>
              <a:off x="2375925" y="3297600"/>
              <a:ext cx="39975" cy="6625"/>
            </a:xfrm>
            <a:custGeom>
              <a:rect b="b" l="l" r="r" t="t"/>
              <a:pathLst>
                <a:path extrusionOk="0" h="265" w="1599">
                  <a:moveTo>
                    <a:pt x="0" y="0"/>
                  </a:moveTo>
                  <a:lnTo>
                    <a:pt x="344" y="251"/>
                  </a:lnTo>
                  <a:lnTo>
                    <a:pt x="1347" y="264"/>
                  </a:lnTo>
                  <a:lnTo>
                    <a:pt x="1598"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2" name="Google Shape;1012;p123"/>
            <p:cNvSpPr/>
            <p:nvPr/>
          </p:nvSpPr>
          <p:spPr>
            <a:xfrm>
              <a:off x="2980125" y="3301550"/>
              <a:ext cx="112600" cy="138050"/>
            </a:xfrm>
            <a:custGeom>
              <a:rect b="b" l="l" r="r" t="t"/>
              <a:pathLst>
                <a:path extrusionOk="0" h="5522" w="4504">
                  <a:moveTo>
                    <a:pt x="4425" y="1"/>
                  </a:moveTo>
                  <a:lnTo>
                    <a:pt x="0" y="5455"/>
                  </a:lnTo>
                  <a:lnTo>
                    <a:pt x="80" y="5521"/>
                  </a:lnTo>
                  <a:lnTo>
                    <a:pt x="4504" y="67"/>
                  </a:lnTo>
                  <a:lnTo>
                    <a:pt x="4425"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3" name="Google Shape;1013;p123"/>
            <p:cNvSpPr/>
            <p:nvPr/>
          </p:nvSpPr>
          <p:spPr>
            <a:xfrm>
              <a:off x="3071900" y="3297600"/>
              <a:ext cx="39975" cy="6625"/>
            </a:xfrm>
            <a:custGeom>
              <a:rect b="b" l="l" r="r" t="t"/>
              <a:pathLst>
                <a:path extrusionOk="0" h="265" w="1599">
                  <a:moveTo>
                    <a:pt x="1" y="0"/>
                  </a:moveTo>
                  <a:lnTo>
                    <a:pt x="265" y="264"/>
                  </a:lnTo>
                  <a:lnTo>
                    <a:pt x="1255" y="251"/>
                  </a:lnTo>
                  <a:lnTo>
                    <a:pt x="159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4" name="Google Shape;1014;p123"/>
            <p:cNvSpPr/>
            <p:nvPr/>
          </p:nvSpPr>
          <p:spPr>
            <a:xfrm>
              <a:off x="2446900" y="3428675"/>
              <a:ext cx="594000" cy="35675"/>
            </a:xfrm>
            <a:custGeom>
              <a:rect b="b" l="l" r="r" t="t"/>
              <a:pathLst>
                <a:path extrusionOk="0" h="1427" w="23760">
                  <a:moveTo>
                    <a:pt x="1" y="0"/>
                  </a:moveTo>
                  <a:lnTo>
                    <a:pt x="1" y="1427"/>
                  </a:lnTo>
                  <a:lnTo>
                    <a:pt x="23759" y="1427"/>
                  </a:lnTo>
                  <a:lnTo>
                    <a:pt x="2375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5" name="Google Shape;1015;p123"/>
            <p:cNvSpPr/>
            <p:nvPr/>
          </p:nvSpPr>
          <p:spPr>
            <a:xfrm>
              <a:off x="2446900" y="3464325"/>
              <a:ext cx="594000" cy="10925"/>
            </a:xfrm>
            <a:custGeom>
              <a:rect b="b" l="l" r="r" t="t"/>
              <a:pathLst>
                <a:path extrusionOk="0" h="437" w="23760">
                  <a:moveTo>
                    <a:pt x="1" y="1"/>
                  </a:moveTo>
                  <a:lnTo>
                    <a:pt x="1255" y="436"/>
                  </a:lnTo>
                  <a:lnTo>
                    <a:pt x="23284" y="436"/>
                  </a:lnTo>
                  <a:lnTo>
                    <a:pt x="23759"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016" name="Google Shape;1016;p123"/>
          <p:cNvSpPr txBox="1"/>
          <p:nvPr>
            <p:ph type="title"/>
          </p:nvPr>
        </p:nvSpPr>
        <p:spPr>
          <a:xfrm>
            <a:off x="5752733" y="5441867"/>
            <a:ext cx="4902900" cy="567600"/>
          </a:xfrm>
          <a:prstGeom prst="rect">
            <a:avLst/>
          </a:prstGeom>
        </p:spPr>
        <p:txBody>
          <a:bodyPr anchorCtr="0" anchor="ctr" bIns="0" lIns="0" spcFirstLastPara="1" rIns="0" wrap="square" tIns="0">
            <a:noAutofit/>
          </a:bodyPr>
          <a:lstStyle>
            <a:lvl1pPr lvl="0">
              <a:spcBef>
                <a:spcPts val="0"/>
              </a:spcBef>
              <a:spcAft>
                <a:spcPts val="0"/>
              </a:spcAft>
              <a:buClr>
                <a:schemeClr val="dk2"/>
              </a:buClr>
              <a:buSzPts val="4000"/>
              <a:buNone/>
              <a:defRPr sz="4000">
                <a:solidFill>
                  <a:schemeClr val="dk1"/>
                </a:solidFill>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017" name="Google Shape;1017;p123"/>
          <p:cNvSpPr txBox="1"/>
          <p:nvPr>
            <p:ph idx="1" type="subTitle"/>
          </p:nvPr>
        </p:nvSpPr>
        <p:spPr>
          <a:xfrm>
            <a:off x="5752733" y="1816867"/>
            <a:ext cx="4902900" cy="2631300"/>
          </a:xfrm>
          <a:prstGeom prst="rect">
            <a:avLst/>
          </a:prstGeom>
        </p:spPr>
        <p:txBody>
          <a:bodyPr anchorCtr="0" anchor="ctr" bIns="0" lIns="0" spcFirstLastPara="1" rIns="0" wrap="square" tIns="0">
            <a:noAutofit/>
          </a:bodyPr>
          <a:lstStyle>
            <a:lvl1pPr lvl="0">
              <a:lnSpc>
                <a:spcPct val="100000"/>
              </a:lnSpc>
              <a:spcBef>
                <a:spcPts val="0"/>
              </a:spcBef>
              <a:spcAft>
                <a:spcPts val="0"/>
              </a:spcAft>
              <a:buSzPts val="3300"/>
              <a:buNone/>
              <a:defRPr sz="32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p:txBody>
      </p:sp>
      <p:grpSp>
        <p:nvGrpSpPr>
          <p:cNvPr id="1018" name="Google Shape;1018;p123"/>
          <p:cNvGrpSpPr/>
          <p:nvPr/>
        </p:nvGrpSpPr>
        <p:grpSpPr>
          <a:xfrm>
            <a:off x="2883161" y="-797047"/>
            <a:ext cx="749115" cy="2613868"/>
            <a:chOff x="2162425" y="-597800"/>
            <a:chExt cx="561850" cy="1960450"/>
          </a:xfrm>
        </p:grpSpPr>
        <p:sp>
          <p:nvSpPr>
            <p:cNvPr id="1019" name="Google Shape;1019;p123"/>
            <p:cNvSpPr/>
            <p:nvPr/>
          </p:nvSpPr>
          <p:spPr>
            <a:xfrm>
              <a:off x="2162425" y="880525"/>
              <a:ext cx="207150" cy="482125"/>
            </a:xfrm>
            <a:custGeom>
              <a:rect b="b" l="l" r="r" t="t"/>
              <a:pathLst>
                <a:path extrusionOk="0" h="19285" w="8286">
                  <a:moveTo>
                    <a:pt x="0" y="1"/>
                  </a:moveTo>
                  <a:lnTo>
                    <a:pt x="0" y="19284"/>
                  </a:lnTo>
                  <a:lnTo>
                    <a:pt x="8286" y="19284"/>
                  </a:lnTo>
                  <a:lnTo>
                    <a:pt x="8286"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0" name="Google Shape;1020;p123"/>
            <p:cNvSpPr/>
            <p:nvPr/>
          </p:nvSpPr>
          <p:spPr>
            <a:xfrm>
              <a:off x="2167925" y="880525"/>
              <a:ext cx="109075" cy="482125"/>
            </a:xfrm>
            <a:custGeom>
              <a:rect b="b" l="l" r="r" t="t"/>
              <a:pathLst>
                <a:path extrusionOk="0" h="19285" w="4363">
                  <a:moveTo>
                    <a:pt x="0" y="1"/>
                  </a:moveTo>
                  <a:lnTo>
                    <a:pt x="0" y="19284"/>
                  </a:lnTo>
                  <a:lnTo>
                    <a:pt x="4363" y="19284"/>
                  </a:lnTo>
                  <a:lnTo>
                    <a:pt x="4363" y="1"/>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1" name="Google Shape;1021;p123"/>
            <p:cNvSpPr/>
            <p:nvPr/>
          </p:nvSpPr>
          <p:spPr>
            <a:xfrm>
              <a:off x="2179825" y="880525"/>
              <a:ext cx="45850" cy="482125"/>
            </a:xfrm>
            <a:custGeom>
              <a:rect b="b" l="l" r="r" t="t"/>
              <a:pathLst>
                <a:path extrusionOk="0" h="19285" w="1834">
                  <a:moveTo>
                    <a:pt x="1" y="1"/>
                  </a:moveTo>
                  <a:lnTo>
                    <a:pt x="1" y="19284"/>
                  </a:lnTo>
                  <a:lnTo>
                    <a:pt x="1834" y="19284"/>
                  </a:lnTo>
                  <a:lnTo>
                    <a:pt x="1834"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2" name="Google Shape;1022;p123"/>
            <p:cNvSpPr/>
            <p:nvPr/>
          </p:nvSpPr>
          <p:spPr>
            <a:xfrm>
              <a:off x="2162425" y="822800"/>
              <a:ext cx="207150" cy="57750"/>
            </a:xfrm>
            <a:custGeom>
              <a:rect b="b" l="l" r="r" t="t"/>
              <a:pathLst>
                <a:path extrusionOk="0" h="2310" w="8286">
                  <a:moveTo>
                    <a:pt x="3740" y="0"/>
                  </a:moveTo>
                  <a:lnTo>
                    <a:pt x="0" y="2310"/>
                  </a:lnTo>
                  <a:lnTo>
                    <a:pt x="8286" y="2310"/>
                  </a:lnTo>
                  <a:lnTo>
                    <a:pt x="4546"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3" name="Google Shape;1023;p123"/>
            <p:cNvSpPr/>
            <p:nvPr/>
          </p:nvSpPr>
          <p:spPr>
            <a:xfrm>
              <a:off x="2167925" y="822800"/>
              <a:ext cx="108175" cy="57750"/>
            </a:xfrm>
            <a:custGeom>
              <a:rect b="b" l="l" r="r" t="t"/>
              <a:pathLst>
                <a:path extrusionOk="0" h="2310" w="4327">
                  <a:moveTo>
                    <a:pt x="3520" y="0"/>
                  </a:moveTo>
                  <a:lnTo>
                    <a:pt x="0" y="2310"/>
                  </a:lnTo>
                  <a:lnTo>
                    <a:pt x="4326" y="2310"/>
                  </a:lnTo>
                  <a:lnTo>
                    <a:pt x="3960"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4" name="Google Shape;1024;p123"/>
            <p:cNvSpPr/>
            <p:nvPr/>
          </p:nvSpPr>
          <p:spPr>
            <a:xfrm>
              <a:off x="2181675" y="822800"/>
              <a:ext cx="80675" cy="57750"/>
            </a:xfrm>
            <a:custGeom>
              <a:rect b="b" l="l" r="r" t="t"/>
              <a:pathLst>
                <a:path extrusionOk="0" h="2310" w="3227">
                  <a:moveTo>
                    <a:pt x="3043" y="0"/>
                  </a:moveTo>
                  <a:lnTo>
                    <a:pt x="0" y="2310"/>
                  </a:lnTo>
                  <a:lnTo>
                    <a:pt x="1760" y="2310"/>
                  </a:lnTo>
                  <a:lnTo>
                    <a:pt x="3226"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5" name="Google Shape;1025;p123"/>
            <p:cNvSpPr/>
            <p:nvPr/>
          </p:nvSpPr>
          <p:spPr>
            <a:xfrm>
              <a:off x="2255900" y="-597800"/>
              <a:ext cx="20200" cy="1420625"/>
            </a:xfrm>
            <a:custGeom>
              <a:rect b="b" l="l" r="r" t="t"/>
              <a:pathLst>
                <a:path extrusionOk="0" h="56825" w="808">
                  <a:moveTo>
                    <a:pt x="1" y="1"/>
                  </a:moveTo>
                  <a:lnTo>
                    <a:pt x="1" y="56824"/>
                  </a:lnTo>
                  <a:lnTo>
                    <a:pt x="807" y="56824"/>
                  </a:lnTo>
                  <a:lnTo>
                    <a:pt x="807"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6" name="Google Shape;1026;p123"/>
            <p:cNvSpPr/>
            <p:nvPr/>
          </p:nvSpPr>
          <p:spPr>
            <a:xfrm>
              <a:off x="2516200" y="273800"/>
              <a:ext cx="208075" cy="482125"/>
            </a:xfrm>
            <a:custGeom>
              <a:rect b="b" l="l" r="r" t="t"/>
              <a:pathLst>
                <a:path extrusionOk="0" h="19285" w="8323">
                  <a:moveTo>
                    <a:pt x="0" y="1"/>
                  </a:moveTo>
                  <a:lnTo>
                    <a:pt x="0" y="19284"/>
                  </a:lnTo>
                  <a:lnTo>
                    <a:pt x="8322" y="19284"/>
                  </a:lnTo>
                  <a:lnTo>
                    <a:pt x="8322"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7" name="Google Shape;1027;p123"/>
            <p:cNvSpPr/>
            <p:nvPr/>
          </p:nvSpPr>
          <p:spPr>
            <a:xfrm>
              <a:off x="2521700" y="273800"/>
              <a:ext cx="109075" cy="482125"/>
            </a:xfrm>
            <a:custGeom>
              <a:rect b="b" l="l" r="r" t="t"/>
              <a:pathLst>
                <a:path extrusionOk="0" h="19285" w="4363">
                  <a:moveTo>
                    <a:pt x="0" y="1"/>
                  </a:moveTo>
                  <a:lnTo>
                    <a:pt x="0" y="19284"/>
                  </a:lnTo>
                  <a:lnTo>
                    <a:pt x="4363" y="19284"/>
                  </a:lnTo>
                  <a:lnTo>
                    <a:pt x="4363" y="1"/>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8" name="Google Shape;1028;p123"/>
            <p:cNvSpPr/>
            <p:nvPr/>
          </p:nvSpPr>
          <p:spPr>
            <a:xfrm>
              <a:off x="2533600" y="273800"/>
              <a:ext cx="45850" cy="482125"/>
            </a:xfrm>
            <a:custGeom>
              <a:rect b="b" l="l" r="r" t="t"/>
              <a:pathLst>
                <a:path extrusionOk="0" h="19285" w="1834">
                  <a:moveTo>
                    <a:pt x="1" y="1"/>
                  </a:moveTo>
                  <a:lnTo>
                    <a:pt x="1" y="19284"/>
                  </a:lnTo>
                  <a:lnTo>
                    <a:pt x="1834" y="19284"/>
                  </a:lnTo>
                  <a:lnTo>
                    <a:pt x="1834"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9" name="Google Shape;1029;p123"/>
            <p:cNvSpPr/>
            <p:nvPr/>
          </p:nvSpPr>
          <p:spPr>
            <a:xfrm>
              <a:off x="2516200" y="216975"/>
              <a:ext cx="208075" cy="56850"/>
            </a:xfrm>
            <a:custGeom>
              <a:rect b="b" l="l" r="r" t="t"/>
              <a:pathLst>
                <a:path extrusionOk="0" h="2274" w="8323">
                  <a:moveTo>
                    <a:pt x="3740" y="1"/>
                  </a:moveTo>
                  <a:lnTo>
                    <a:pt x="0" y="2274"/>
                  </a:lnTo>
                  <a:lnTo>
                    <a:pt x="8322" y="2274"/>
                  </a:lnTo>
                  <a:lnTo>
                    <a:pt x="4583"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0" name="Google Shape;1030;p123"/>
            <p:cNvSpPr/>
            <p:nvPr/>
          </p:nvSpPr>
          <p:spPr>
            <a:xfrm>
              <a:off x="2521700" y="216975"/>
              <a:ext cx="109075" cy="56850"/>
            </a:xfrm>
            <a:custGeom>
              <a:rect b="b" l="l" r="r" t="t"/>
              <a:pathLst>
                <a:path extrusionOk="0" h="2274" w="4363">
                  <a:moveTo>
                    <a:pt x="3556" y="1"/>
                  </a:moveTo>
                  <a:lnTo>
                    <a:pt x="0" y="2274"/>
                  </a:lnTo>
                  <a:lnTo>
                    <a:pt x="4363" y="2274"/>
                  </a:lnTo>
                  <a:lnTo>
                    <a:pt x="3996"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1" name="Google Shape;1031;p123"/>
            <p:cNvSpPr/>
            <p:nvPr/>
          </p:nvSpPr>
          <p:spPr>
            <a:xfrm>
              <a:off x="2535450" y="216975"/>
              <a:ext cx="80675" cy="56850"/>
            </a:xfrm>
            <a:custGeom>
              <a:rect b="b" l="l" r="r" t="t"/>
              <a:pathLst>
                <a:path extrusionOk="0" h="2274" w="3227">
                  <a:moveTo>
                    <a:pt x="3043" y="1"/>
                  </a:moveTo>
                  <a:lnTo>
                    <a:pt x="0" y="2274"/>
                  </a:lnTo>
                  <a:lnTo>
                    <a:pt x="1760" y="2274"/>
                  </a:lnTo>
                  <a:lnTo>
                    <a:pt x="3226"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2" name="Google Shape;1032;p123"/>
            <p:cNvSpPr/>
            <p:nvPr/>
          </p:nvSpPr>
          <p:spPr>
            <a:xfrm>
              <a:off x="2609675" y="-597800"/>
              <a:ext cx="21100" cy="814800"/>
            </a:xfrm>
            <a:custGeom>
              <a:rect b="b" l="l" r="r" t="t"/>
              <a:pathLst>
                <a:path extrusionOk="0" h="32592" w="844">
                  <a:moveTo>
                    <a:pt x="1" y="1"/>
                  </a:moveTo>
                  <a:lnTo>
                    <a:pt x="1" y="32592"/>
                  </a:lnTo>
                  <a:lnTo>
                    <a:pt x="844" y="32592"/>
                  </a:lnTo>
                  <a:lnTo>
                    <a:pt x="844"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Top drawing">
  <p:cSld name="BLANK_1_3">
    <p:spTree>
      <p:nvGrpSpPr>
        <p:cNvPr id="1033" name="Shape 1033"/>
        <p:cNvGrpSpPr/>
        <p:nvPr/>
      </p:nvGrpSpPr>
      <p:grpSpPr>
        <a:xfrm>
          <a:off x="0" y="0"/>
          <a:ext cx="0" cy="0"/>
          <a:chOff x="0" y="0"/>
          <a:chExt cx="0" cy="0"/>
        </a:xfrm>
      </p:grpSpPr>
      <p:sp>
        <p:nvSpPr>
          <p:cNvPr id="1034" name="Google Shape;1034;p124"/>
          <p:cNvSpPr txBox="1"/>
          <p:nvPr>
            <p:ph idx="12" type="sldNum"/>
          </p:nvPr>
        </p:nvSpPr>
        <p:spPr>
          <a:xfrm>
            <a:off x="11595205" y="6231533"/>
            <a:ext cx="444000" cy="524700"/>
          </a:xfrm>
          <a:prstGeom prst="rect">
            <a:avLst/>
          </a:prstGeom>
        </p:spPr>
        <p:txBody>
          <a:bodyPr anchorCtr="0" anchor="ctr" bIns="121900" lIns="121900" spcFirstLastPara="1" rIns="121900" wrap="square" tIns="12190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indent="0" lvl="0" marL="0" rtl="0" algn="r">
              <a:spcBef>
                <a:spcPts val="0"/>
              </a:spcBef>
              <a:spcAft>
                <a:spcPts val="0"/>
              </a:spcAft>
              <a:buNone/>
            </a:pPr>
            <a:fld id="{00000000-1234-1234-1234-123412341234}" type="slidenum">
              <a:rPr lang="en-US"/>
              <a:t>‹#›</a:t>
            </a:fld>
            <a:endParaRPr/>
          </a:p>
        </p:txBody>
      </p:sp>
      <p:grpSp>
        <p:nvGrpSpPr>
          <p:cNvPr id="1035" name="Google Shape;1035;p124"/>
          <p:cNvGrpSpPr/>
          <p:nvPr/>
        </p:nvGrpSpPr>
        <p:grpSpPr>
          <a:xfrm>
            <a:off x="668156" y="77"/>
            <a:ext cx="296142" cy="1284900"/>
            <a:chOff x="6176324" y="1765810"/>
            <a:chExt cx="466512" cy="2024421"/>
          </a:xfrm>
        </p:grpSpPr>
        <p:sp>
          <p:nvSpPr>
            <p:cNvPr id="1036" name="Google Shape;1036;p124"/>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37" name="Google Shape;1037;p124"/>
            <p:cNvSpPr/>
            <p:nvPr/>
          </p:nvSpPr>
          <p:spPr>
            <a:xfrm>
              <a:off x="6400743" y="1765810"/>
              <a:ext cx="17700" cy="12093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038" name="Google Shape;1038;p124"/>
          <p:cNvGrpSpPr/>
          <p:nvPr/>
        </p:nvGrpSpPr>
        <p:grpSpPr>
          <a:xfrm>
            <a:off x="5406100" y="238"/>
            <a:ext cx="374821" cy="851648"/>
            <a:chOff x="4897958" y="2723139"/>
            <a:chExt cx="514087" cy="1168081"/>
          </a:xfrm>
        </p:grpSpPr>
        <p:sp>
          <p:nvSpPr>
            <p:cNvPr id="1039" name="Google Shape;1039;p124"/>
            <p:cNvSpPr/>
            <p:nvPr/>
          </p:nvSpPr>
          <p:spPr>
            <a:xfrm>
              <a:off x="4897958" y="2971595"/>
              <a:ext cx="514087" cy="919625"/>
            </a:xfrm>
            <a:custGeom>
              <a:rect b="b" l="l" r="r" t="t"/>
              <a:pathLst>
                <a:path extrusionOk="0" h="919625" w="514087">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40" name="Google Shape;1040;p124"/>
            <p:cNvSpPr/>
            <p:nvPr/>
          </p:nvSpPr>
          <p:spPr>
            <a:xfrm>
              <a:off x="5157477" y="2723139"/>
              <a:ext cx="17700" cy="252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041" name="Google Shape;1041;p124"/>
          <p:cNvGrpSpPr/>
          <p:nvPr/>
        </p:nvGrpSpPr>
        <p:grpSpPr>
          <a:xfrm>
            <a:off x="2688490" y="253"/>
            <a:ext cx="296153" cy="793349"/>
            <a:chOff x="5578966" y="2874382"/>
            <a:chExt cx="406190" cy="1088121"/>
          </a:xfrm>
        </p:grpSpPr>
        <p:sp>
          <p:nvSpPr>
            <p:cNvPr id="1042" name="Google Shape;1042;p124"/>
            <p:cNvSpPr/>
            <p:nvPr/>
          </p:nvSpPr>
          <p:spPr>
            <a:xfrm>
              <a:off x="5578966" y="2971595"/>
              <a:ext cx="406190" cy="990908"/>
            </a:xfrm>
            <a:custGeom>
              <a:rect b="b" l="l" r="r" t="t"/>
              <a:pathLst>
                <a:path extrusionOk="0" h="990908" w="40619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43" name="Google Shape;1043;p124"/>
            <p:cNvSpPr/>
            <p:nvPr/>
          </p:nvSpPr>
          <p:spPr>
            <a:xfrm>
              <a:off x="5774610" y="2874382"/>
              <a:ext cx="17700" cy="1008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044" name="Google Shape;1044;p124"/>
          <p:cNvGrpSpPr/>
          <p:nvPr/>
        </p:nvGrpSpPr>
        <p:grpSpPr>
          <a:xfrm>
            <a:off x="3849967" y="170"/>
            <a:ext cx="340134" cy="1389454"/>
            <a:chOff x="6176324" y="1884520"/>
            <a:chExt cx="466512" cy="1905711"/>
          </a:xfrm>
        </p:grpSpPr>
        <p:sp>
          <p:nvSpPr>
            <p:cNvPr id="1045" name="Google Shape;1045;p124"/>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46" name="Google Shape;1046;p124"/>
            <p:cNvSpPr/>
            <p:nvPr/>
          </p:nvSpPr>
          <p:spPr>
            <a:xfrm>
              <a:off x="6400710" y="1884520"/>
              <a:ext cx="17700" cy="1090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047" name="Google Shape;1047;p124"/>
          <p:cNvGrpSpPr/>
          <p:nvPr/>
        </p:nvGrpSpPr>
        <p:grpSpPr>
          <a:xfrm>
            <a:off x="1113629" y="232"/>
            <a:ext cx="347456" cy="745950"/>
            <a:chOff x="6798998" y="2578195"/>
            <a:chExt cx="476555" cy="1023111"/>
          </a:xfrm>
        </p:grpSpPr>
        <p:sp>
          <p:nvSpPr>
            <p:cNvPr id="1048" name="Google Shape;1048;p124"/>
            <p:cNvSpPr/>
            <p:nvPr/>
          </p:nvSpPr>
          <p:spPr>
            <a:xfrm>
              <a:off x="6798998" y="2971595"/>
              <a:ext cx="476555" cy="629711"/>
            </a:xfrm>
            <a:custGeom>
              <a:rect b="b" l="l" r="r" t="t"/>
              <a:pathLst>
                <a:path extrusionOk="0" h="629711" w="476555">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49" name="Google Shape;1049;p124"/>
            <p:cNvSpPr/>
            <p:nvPr/>
          </p:nvSpPr>
          <p:spPr>
            <a:xfrm>
              <a:off x="7026852" y="2578195"/>
              <a:ext cx="17700" cy="3969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050" name="Google Shape;1050;p124"/>
          <p:cNvGrpSpPr/>
          <p:nvPr/>
        </p:nvGrpSpPr>
        <p:grpSpPr>
          <a:xfrm>
            <a:off x="6466690" y="180"/>
            <a:ext cx="124291" cy="994083"/>
            <a:chOff x="7576714" y="1965553"/>
            <a:chExt cx="170472" cy="1363439"/>
          </a:xfrm>
        </p:grpSpPr>
        <p:sp>
          <p:nvSpPr>
            <p:cNvPr id="1051" name="Google Shape;1051;p124"/>
            <p:cNvSpPr/>
            <p:nvPr/>
          </p:nvSpPr>
          <p:spPr>
            <a:xfrm>
              <a:off x="7576714" y="2971595"/>
              <a:ext cx="170472" cy="357397"/>
            </a:xfrm>
            <a:custGeom>
              <a:rect b="b" l="l" r="r" t="t"/>
              <a:pathLst>
                <a:path extrusionOk="0" h="357397" w="170472">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52" name="Google Shape;1052;p124"/>
            <p:cNvSpPr/>
            <p:nvPr/>
          </p:nvSpPr>
          <p:spPr>
            <a:xfrm>
              <a:off x="7652967" y="1965553"/>
              <a:ext cx="17700" cy="1009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053" name="Google Shape;1053;p124"/>
          <p:cNvGrpSpPr/>
          <p:nvPr/>
        </p:nvGrpSpPr>
        <p:grpSpPr>
          <a:xfrm>
            <a:off x="1932368" y="149"/>
            <a:ext cx="210254" cy="1559184"/>
            <a:chOff x="7883572" y="1683399"/>
            <a:chExt cx="288375" cy="2138505"/>
          </a:xfrm>
        </p:grpSpPr>
        <p:sp>
          <p:nvSpPr>
            <p:cNvPr id="1054" name="Google Shape;1054;p124"/>
            <p:cNvSpPr/>
            <p:nvPr/>
          </p:nvSpPr>
          <p:spPr>
            <a:xfrm>
              <a:off x="7883572" y="2971595"/>
              <a:ext cx="288375" cy="850309"/>
            </a:xfrm>
            <a:custGeom>
              <a:rect b="b" l="l" r="r" t="t"/>
              <a:pathLst>
                <a:path extrusionOk="0" h="850309" w="288375">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55" name="Google Shape;1055;p124"/>
            <p:cNvSpPr/>
            <p:nvPr/>
          </p:nvSpPr>
          <p:spPr>
            <a:xfrm>
              <a:off x="8024914" y="1683399"/>
              <a:ext cx="17700" cy="12918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056" name="Google Shape;1056;p124"/>
          <p:cNvGrpSpPr/>
          <p:nvPr/>
        </p:nvGrpSpPr>
        <p:grpSpPr>
          <a:xfrm>
            <a:off x="1090312" y="123315"/>
            <a:ext cx="115051" cy="131756"/>
            <a:chOff x="3462796" y="2555878"/>
            <a:chExt cx="157798" cy="180711"/>
          </a:xfrm>
        </p:grpSpPr>
        <p:sp>
          <p:nvSpPr>
            <p:cNvPr id="1057" name="Google Shape;1057;p124"/>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58" name="Google Shape;1058;p124"/>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59" name="Google Shape;1059;p124"/>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60" name="Google Shape;1060;p124"/>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61" name="Google Shape;1061;p124"/>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62" name="Google Shape;1062;p124"/>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063" name="Google Shape;1063;p124"/>
          <p:cNvGrpSpPr/>
          <p:nvPr/>
        </p:nvGrpSpPr>
        <p:grpSpPr>
          <a:xfrm>
            <a:off x="3191234" y="851769"/>
            <a:ext cx="131532" cy="138569"/>
            <a:chOff x="3770248" y="2527300"/>
            <a:chExt cx="180404" cy="190055"/>
          </a:xfrm>
        </p:grpSpPr>
        <p:sp>
          <p:nvSpPr>
            <p:cNvPr id="1064" name="Google Shape;1064;p12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65" name="Google Shape;1065;p12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66" name="Google Shape;1066;p12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67" name="Google Shape;1067;p12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068" name="Google Shape;1068;p124"/>
          <p:cNvGrpSpPr/>
          <p:nvPr/>
        </p:nvGrpSpPr>
        <p:grpSpPr>
          <a:xfrm>
            <a:off x="5931000" y="35139"/>
            <a:ext cx="156346" cy="179048"/>
            <a:chOff x="3462796" y="2555878"/>
            <a:chExt cx="157798" cy="180711"/>
          </a:xfrm>
        </p:grpSpPr>
        <p:sp>
          <p:nvSpPr>
            <p:cNvPr id="1069" name="Google Shape;1069;p124"/>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70" name="Google Shape;1070;p124"/>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71" name="Google Shape;1071;p124"/>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72" name="Google Shape;1072;p124"/>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73" name="Google Shape;1073;p124"/>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74" name="Google Shape;1074;p124"/>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075" name="Google Shape;1075;p124"/>
          <p:cNvGrpSpPr/>
          <p:nvPr/>
        </p:nvGrpSpPr>
        <p:grpSpPr>
          <a:xfrm>
            <a:off x="4609741" y="1205465"/>
            <a:ext cx="178744" cy="188306"/>
            <a:chOff x="3770248" y="2527300"/>
            <a:chExt cx="180404" cy="190055"/>
          </a:xfrm>
        </p:grpSpPr>
        <p:sp>
          <p:nvSpPr>
            <p:cNvPr id="1076" name="Google Shape;1076;p12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77" name="Google Shape;1077;p12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78" name="Google Shape;1078;p12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79" name="Google Shape;1079;p12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080" name="Google Shape;1080;p124"/>
          <p:cNvGrpSpPr/>
          <p:nvPr/>
        </p:nvGrpSpPr>
        <p:grpSpPr>
          <a:xfrm rot="5400000">
            <a:off x="4426851" y="355888"/>
            <a:ext cx="156346" cy="179030"/>
            <a:chOff x="3462796" y="2555878"/>
            <a:chExt cx="157798" cy="180711"/>
          </a:xfrm>
        </p:grpSpPr>
        <p:sp>
          <p:nvSpPr>
            <p:cNvPr id="1081" name="Google Shape;1081;p124"/>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82" name="Google Shape;1082;p124"/>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83" name="Google Shape;1083;p124"/>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84" name="Google Shape;1084;p124"/>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85" name="Google Shape;1085;p124"/>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86" name="Google Shape;1086;p124"/>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087" name="Google Shape;1087;p124"/>
          <p:cNvGrpSpPr/>
          <p:nvPr/>
        </p:nvGrpSpPr>
        <p:grpSpPr>
          <a:xfrm>
            <a:off x="653464" y="948636"/>
            <a:ext cx="131532" cy="138569"/>
            <a:chOff x="3770248" y="2527300"/>
            <a:chExt cx="180404" cy="190055"/>
          </a:xfrm>
        </p:grpSpPr>
        <p:sp>
          <p:nvSpPr>
            <p:cNvPr id="1088" name="Google Shape;1088;p12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89" name="Google Shape;1089;p12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90" name="Google Shape;1090;p12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91" name="Google Shape;1091;p12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092" name="Google Shape;1092;p124"/>
          <p:cNvGrpSpPr/>
          <p:nvPr/>
        </p:nvGrpSpPr>
        <p:grpSpPr>
          <a:xfrm rot="-2700000">
            <a:off x="6495925" y="1436957"/>
            <a:ext cx="131519" cy="138555"/>
            <a:chOff x="3770248" y="2527300"/>
            <a:chExt cx="180404" cy="190055"/>
          </a:xfrm>
        </p:grpSpPr>
        <p:sp>
          <p:nvSpPr>
            <p:cNvPr id="1093" name="Google Shape;1093;p12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94" name="Google Shape;1094;p12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95" name="Google Shape;1095;p12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96" name="Google Shape;1096;p12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097" name="Google Shape;1097;p124"/>
          <p:cNvGrpSpPr/>
          <p:nvPr/>
        </p:nvGrpSpPr>
        <p:grpSpPr>
          <a:xfrm>
            <a:off x="2069942" y="70"/>
            <a:ext cx="763149" cy="1715300"/>
            <a:chOff x="2484475" y="746199"/>
            <a:chExt cx="1046700" cy="2352626"/>
          </a:xfrm>
        </p:grpSpPr>
        <p:sp>
          <p:nvSpPr>
            <p:cNvPr id="1098" name="Google Shape;1098;p124"/>
            <p:cNvSpPr/>
            <p:nvPr/>
          </p:nvSpPr>
          <p:spPr>
            <a:xfrm>
              <a:off x="2484475" y="2052125"/>
              <a:ext cx="1046700" cy="10467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9" name="Google Shape;1099;p124"/>
            <p:cNvSpPr/>
            <p:nvPr/>
          </p:nvSpPr>
          <p:spPr>
            <a:xfrm>
              <a:off x="2643144" y="2210793"/>
              <a:ext cx="729300" cy="7293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100" name="Google Shape;1100;p124"/>
            <p:cNvGrpSpPr/>
            <p:nvPr/>
          </p:nvGrpSpPr>
          <p:grpSpPr>
            <a:xfrm>
              <a:off x="2769703" y="746199"/>
              <a:ext cx="510180" cy="2066757"/>
              <a:chOff x="1818382" y="1899501"/>
              <a:chExt cx="466728" cy="1890730"/>
            </a:xfrm>
          </p:grpSpPr>
          <p:grpSp>
            <p:nvGrpSpPr>
              <p:cNvPr id="1101" name="Google Shape;1101;p124"/>
              <p:cNvGrpSpPr/>
              <p:nvPr/>
            </p:nvGrpSpPr>
            <p:grpSpPr>
              <a:xfrm>
                <a:off x="1818382" y="2971595"/>
                <a:ext cx="466728" cy="818636"/>
                <a:chOff x="1818382" y="2942618"/>
                <a:chExt cx="466728" cy="818636"/>
              </a:xfrm>
            </p:grpSpPr>
            <p:sp>
              <p:nvSpPr>
                <p:cNvPr id="1102" name="Google Shape;1102;p124"/>
                <p:cNvSpPr/>
                <p:nvPr/>
              </p:nvSpPr>
              <p:spPr>
                <a:xfrm>
                  <a:off x="1951772" y="2948396"/>
                  <a:ext cx="202080" cy="208143"/>
                </a:xfrm>
                <a:custGeom>
                  <a:rect b="b" l="l" r="r" t="t"/>
                  <a:pathLst>
                    <a:path extrusionOk="0" h="208143" w="20208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03" name="Google Shape;1103;p124"/>
                <p:cNvSpPr/>
                <p:nvPr/>
              </p:nvSpPr>
              <p:spPr>
                <a:xfrm>
                  <a:off x="1833104" y="3156294"/>
                  <a:ext cx="444195" cy="592827"/>
                </a:xfrm>
                <a:custGeom>
                  <a:rect b="b" l="l" r="r" t="t"/>
                  <a:pathLst>
                    <a:path extrusionOk="0" h="592827" w="444195">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04" name="Google Shape;1104;p124"/>
                <p:cNvSpPr/>
                <p:nvPr/>
              </p:nvSpPr>
              <p:spPr>
                <a:xfrm>
                  <a:off x="1818382" y="2942618"/>
                  <a:ext cx="466728" cy="818636"/>
                </a:xfrm>
                <a:custGeom>
                  <a:rect b="b" l="l" r="r" t="t"/>
                  <a:pathLst>
                    <a:path extrusionOk="0" h="818636" w="466728">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105" name="Google Shape;1105;p124"/>
              <p:cNvSpPr/>
              <p:nvPr/>
            </p:nvSpPr>
            <p:spPr>
              <a:xfrm>
                <a:off x="2046061" y="1899501"/>
                <a:ext cx="17700" cy="10785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106" name="Google Shape;1106;p124"/>
            <p:cNvSpPr/>
            <p:nvPr/>
          </p:nvSpPr>
          <p:spPr>
            <a:xfrm>
              <a:off x="2848289" y="2564652"/>
              <a:ext cx="130735" cy="158472"/>
            </a:xfrm>
            <a:custGeom>
              <a:rect b="b" l="l" r="r" t="t"/>
              <a:pathLst>
                <a:path extrusionOk="0" h="5799" w="4784">
                  <a:moveTo>
                    <a:pt x="0" y="0"/>
                  </a:moveTo>
                  <a:cubicBezTo>
                    <a:pt x="0" y="2506"/>
                    <a:pt x="2375" y="5110"/>
                    <a:pt x="4784" y="5799"/>
                  </a:cubicBezTo>
                </a:path>
              </a:pathLst>
            </a:custGeom>
            <a:noFill/>
            <a:ln cap="rnd" cmpd="sng" w="19050">
              <a:solidFill>
                <a:schemeClr val="lt1"/>
              </a:solidFill>
              <a:prstDash val="solid"/>
              <a:round/>
              <a:headEnd len="med" w="med" type="none"/>
              <a:tailEnd len="med" w="med" type="none"/>
            </a:ln>
          </p:spPr>
        </p:sp>
      </p:grpSp>
      <p:grpSp>
        <p:nvGrpSpPr>
          <p:cNvPr id="1107" name="Google Shape;1107;p124"/>
          <p:cNvGrpSpPr/>
          <p:nvPr/>
        </p:nvGrpSpPr>
        <p:grpSpPr>
          <a:xfrm>
            <a:off x="3147109" y="60"/>
            <a:ext cx="660048" cy="941907"/>
            <a:chOff x="3961868" y="621833"/>
            <a:chExt cx="905291" cy="1291877"/>
          </a:xfrm>
        </p:grpSpPr>
        <p:grpSp>
          <p:nvGrpSpPr>
            <p:cNvPr id="1108" name="Google Shape;1108;p124"/>
            <p:cNvGrpSpPr/>
            <p:nvPr/>
          </p:nvGrpSpPr>
          <p:grpSpPr>
            <a:xfrm>
              <a:off x="3961868" y="1008419"/>
              <a:ext cx="905291" cy="905291"/>
              <a:chOff x="764100" y="3623300"/>
              <a:chExt cx="1046700" cy="1046700"/>
            </a:xfrm>
          </p:grpSpPr>
          <p:sp>
            <p:nvSpPr>
              <p:cNvPr id="1109" name="Google Shape;1109;p124"/>
              <p:cNvSpPr/>
              <p:nvPr/>
            </p:nvSpPr>
            <p:spPr>
              <a:xfrm>
                <a:off x="764100" y="3623300"/>
                <a:ext cx="1046700" cy="1046700"/>
              </a:xfrm>
              <a:prstGeom prst="ellipse">
                <a:avLst/>
              </a:prstGeom>
              <a:solidFill>
                <a:srgbClr val="D8B8FF">
                  <a:alpha val="167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0" name="Google Shape;1110;p124"/>
              <p:cNvSpPr/>
              <p:nvPr/>
            </p:nvSpPr>
            <p:spPr>
              <a:xfrm>
                <a:off x="922769" y="3781968"/>
                <a:ext cx="729300" cy="729300"/>
              </a:xfrm>
              <a:prstGeom prst="ellipse">
                <a:avLst/>
              </a:prstGeom>
              <a:solidFill>
                <a:srgbClr val="D8B8FF">
                  <a:alpha val="167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11" name="Google Shape;1111;p124"/>
            <p:cNvGrpSpPr/>
            <p:nvPr/>
          </p:nvGrpSpPr>
          <p:grpSpPr>
            <a:xfrm>
              <a:off x="4155315" y="621833"/>
              <a:ext cx="522826" cy="1099260"/>
              <a:chOff x="2447534" y="2604168"/>
              <a:chExt cx="478297" cy="1005636"/>
            </a:xfrm>
          </p:grpSpPr>
          <p:grpSp>
            <p:nvGrpSpPr>
              <p:cNvPr id="1112" name="Google Shape;1112;p124"/>
              <p:cNvGrpSpPr/>
              <p:nvPr/>
            </p:nvGrpSpPr>
            <p:grpSpPr>
              <a:xfrm>
                <a:off x="2447534" y="2604168"/>
                <a:ext cx="478297" cy="1005636"/>
                <a:chOff x="2447534" y="2604168"/>
                <a:chExt cx="478297" cy="1005636"/>
              </a:xfrm>
            </p:grpSpPr>
            <p:grpSp>
              <p:nvGrpSpPr>
                <p:cNvPr id="1113" name="Google Shape;1113;p124"/>
                <p:cNvGrpSpPr/>
                <p:nvPr/>
              </p:nvGrpSpPr>
              <p:grpSpPr>
                <a:xfrm>
                  <a:off x="2447534" y="2971595"/>
                  <a:ext cx="478297" cy="638209"/>
                  <a:chOff x="2447534" y="3081786"/>
                  <a:chExt cx="478297" cy="638209"/>
                </a:xfrm>
              </p:grpSpPr>
              <p:sp>
                <p:nvSpPr>
                  <p:cNvPr id="1114" name="Google Shape;1114;p124"/>
                  <p:cNvSpPr/>
                  <p:nvPr/>
                </p:nvSpPr>
                <p:spPr>
                  <a:xfrm>
                    <a:off x="2591014" y="3097533"/>
                    <a:ext cx="179593" cy="168416"/>
                  </a:xfrm>
                  <a:custGeom>
                    <a:rect b="b" l="l" r="r" t="t"/>
                    <a:pathLst>
                      <a:path extrusionOk="0" h="168416" w="179593">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15" name="Google Shape;1115;p124"/>
                  <p:cNvSpPr/>
                  <p:nvPr/>
                </p:nvSpPr>
                <p:spPr>
                  <a:xfrm>
                    <a:off x="2458233" y="3250561"/>
                    <a:ext cx="453667" cy="462047"/>
                  </a:xfrm>
                  <a:custGeom>
                    <a:rect b="b" l="l" r="r" t="t"/>
                    <a:pathLst>
                      <a:path extrusionOk="0" h="462047" w="453667">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16" name="Google Shape;1116;p124"/>
                  <p:cNvSpPr/>
                  <p:nvPr/>
                </p:nvSpPr>
                <p:spPr>
                  <a:xfrm>
                    <a:off x="2447534" y="3081786"/>
                    <a:ext cx="478297" cy="638209"/>
                  </a:xfrm>
                  <a:custGeom>
                    <a:rect b="b" l="l" r="r" t="t"/>
                    <a:pathLst>
                      <a:path extrusionOk="0" h="638209" w="478297">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117" name="Google Shape;1117;p124"/>
                <p:cNvSpPr/>
                <p:nvPr/>
              </p:nvSpPr>
              <p:spPr>
                <a:xfrm>
                  <a:off x="2675601" y="2604168"/>
                  <a:ext cx="17700" cy="373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118" name="Google Shape;1118;p124"/>
              <p:cNvSpPr/>
              <p:nvPr/>
            </p:nvSpPr>
            <p:spPr>
              <a:xfrm>
                <a:off x="2546350" y="3472450"/>
                <a:ext cx="97850" cy="61625"/>
              </a:xfrm>
              <a:custGeom>
                <a:rect b="b" l="l" r="r" t="t"/>
                <a:pathLst>
                  <a:path extrusionOk="0" h="2465" w="3914">
                    <a:moveTo>
                      <a:pt x="0" y="0"/>
                    </a:moveTo>
                    <a:cubicBezTo>
                      <a:pt x="946" y="1217"/>
                      <a:pt x="2412" y="2117"/>
                      <a:pt x="3914" y="2465"/>
                    </a:cubicBezTo>
                  </a:path>
                </a:pathLst>
              </a:custGeom>
              <a:noFill/>
              <a:ln cap="rnd" cmpd="sng" w="19050">
                <a:solidFill>
                  <a:schemeClr val="lt1"/>
                </a:solidFill>
                <a:prstDash val="solid"/>
                <a:round/>
                <a:headEnd len="med" w="med" type="none"/>
                <a:tailEnd len="med" w="med" type="none"/>
              </a:ln>
            </p:spPr>
          </p:sp>
          <p:sp>
            <p:nvSpPr>
              <p:cNvPr id="1119" name="Google Shape;1119;p124"/>
              <p:cNvSpPr/>
              <p:nvPr/>
            </p:nvSpPr>
            <p:spPr>
              <a:xfrm>
                <a:off x="2515525" y="3392700"/>
                <a:ext cx="9075" cy="19950"/>
              </a:xfrm>
              <a:custGeom>
                <a:rect b="b" l="l" r="r" t="t"/>
                <a:pathLst>
                  <a:path extrusionOk="0" h="798" w="363">
                    <a:moveTo>
                      <a:pt x="0" y="0"/>
                    </a:moveTo>
                    <a:cubicBezTo>
                      <a:pt x="182" y="399"/>
                      <a:pt x="182" y="399"/>
                      <a:pt x="363" y="798"/>
                    </a:cubicBezTo>
                  </a:path>
                </a:pathLst>
              </a:custGeom>
              <a:noFill/>
              <a:ln cap="rnd" cmpd="sng" w="19050">
                <a:solidFill>
                  <a:schemeClr val="lt1"/>
                </a:solidFill>
                <a:prstDash val="solid"/>
                <a:round/>
                <a:headEnd len="med" w="med" type="none"/>
                <a:tailEnd len="med" w="med" type="none"/>
              </a:ln>
            </p:spPr>
          </p:sp>
        </p:grpSp>
      </p:grpSp>
      <p:grpSp>
        <p:nvGrpSpPr>
          <p:cNvPr id="1120" name="Google Shape;1120;p124"/>
          <p:cNvGrpSpPr/>
          <p:nvPr/>
        </p:nvGrpSpPr>
        <p:grpSpPr>
          <a:xfrm>
            <a:off x="4045615" y="53"/>
            <a:ext cx="381193" cy="579002"/>
            <a:chOff x="5194218" y="621823"/>
            <a:chExt cx="522827" cy="794132"/>
          </a:xfrm>
        </p:grpSpPr>
        <p:grpSp>
          <p:nvGrpSpPr>
            <p:cNvPr id="1121" name="Google Shape;1121;p124"/>
            <p:cNvGrpSpPr/>
            <p:nvPr/>
          </p:nvGrpSpPr>
          <p:grpSpPr>
            <a:xfrm>
              <a:off x="5194218" y="893129"/>
              <a:ext cx="522827" cy="522827"/>
              <a:chOff x="764100" y="3623300"/>
              <a:chExt cx="1046700" cy="1046700"/>
            </a:xfrm>
          </p:grpSpPr>
          <p:sp>
            <p:nvSpPr>
              <p:cNvPr id="1122" name="Google Shape;1122;p124"/>
              <p:cNvSpPr/>
              <p:nvPr/>
            </p:nvSpPr>
            <p:spPr>
              <a:xfrm>
                <a:off x="764100" y="3623300"/>
                <a:ext cx="1046700" cy="1046700"/>
              </a:xfrm>
              <a:prstGeom prst="ellipse">
                <a:avLst/>
              </a:prstGeom>
              <a:solidFill>
                <a:srgbClr val="FF8900">
                  <a:alpha val="838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3" name="Google Shape;1123;p124"/>
              <p:cNvSpPr/>
              <p:nvPr/>
            </p:nvSpPr>
            <p:spPr>
              <a:xfrm>
                <a:off x="922769" y="3781968"/>
                <a:ext cx="729300" cy="729300"/>
              </a:xfrm>
              <a:prstGeom prst="ellipse">
                <a:avLst/>
              </a:prstGeom>
              <a:solidFill>
                <a:srgbClr val="FF8900">
                  <a:alpha val="838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24" name="Google Shape;1124;p124"/>
            <p:cNvGrpSpPr/>
            <p:nvPr/>
          </p:nvGrpSpPr>
          <p:grpSpPr>
            <a:xfrm>
              <a:off x="5371921" y="621823"/>
              <a:ext cx="182209" cy="655932"/>
              <a:chOff x="3305183" y="2722527"/>
              <a:chExt cx="166690" cy="600065"/>
            </a:xfrm>
          </p:grpSpPr>
          <p:grpSp>
            <p:nvGrpSpPr>
              <p:cNvPr id="1125" name="Google Shape;1125;p124"/>
              <p:cNvGrpSpPr/>
              <p:nvPr/>
            </p:nvGrpSpPr>
            <p:grpSpPr>
              <a:xfrm>
                <a:off x="3305183" y="2722527"/>
                <a:ext cx="166690" cy="600065"/>
                <a:chOff x="3305183" y="2722527"/>
                <a:chExt cx="166690" cy="600065"/>
              </a:xfrm>
            </p:grpSpPr>
            <p:grpSp>
              <p:nvGrpSpPr>
                <p:cNvPr id="1126" name="Google Shape;1126;p124"/>
                <p:cNvGrpSpPr/>
                <p:nvPr/>
              </p:nvGrpSpPr>
              <p:grpSpPr>
                <a:xfrm>
                  <a:off x="3305183" y="2971595"/>
                  <a:ext cx="166690" cy="350998"/>
                  <a:chOff x="3305183" y="3146560"/>
                  <a:chExt cx="166690" cy="350998"/>
                </a:xfrm>
              </p:grpSpPr>
              <p:sp>
                <p:nvSpPr>
                  <p:cNvPr id="1127" name="Google Shape;1127;p124"/>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28" name="Google Shape;1128;p124"/>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29" name="Google Shape;1129;p124"/>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130" name="Google Shape;1130;p124"/>
                <p:cNvSpPr/>
                <p:nvPr/>
              </p:nvSpPr>
              <p:spPr>
                <a:xfrm>
                  <a:off x="3375891" y="2722527"/>
                  <a:ext cx="17700" cy="2556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131" name="Google Shape;1131;p124"/>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19050">
                <a:solidFill>
                  <a:schemeClr val="lt1"/>
                </a:solidFill>
                <a:prstDash val="solid"/>
                <a:round/>
                <a:headEnd len="med" w="med" type="none"/>
                <a:tailEnd len="med" w="med" type="none"/>
              </a:ln>
            </p:spPr>
          </p:sp>
        </p:grpSp>
      </p:grpSp>
      <p:grpSp>
        <p:nvGrpSpPr>
          <p:cNvPr id="1132" name="Google Shape;1132;p124"/>
          <p:cNvGrpSpPr/>
          <p:nvPr/>
        </p:nvGrpSpPr>
        <p:grpSpPr>
          <a:xfrm>
            <a:off x="5963570" y="85"/>
            <a:ext cx="627461" cy="1570323"/>
            <a:chOff x="7824797" y="870572"/>
            <a:chExt cx="860597" cy="2153783"/>
          </a:xfrm>
        </p:grpSpPr>
        <p:grpSp>
          <p:nvGrpSpPr>
            <p:cNvPr id="1133" name="Google Shape;1133;p124"/>
            <p:cNvGrpSpPr/>
            <p:nvPr/>
          </p:nvGrpSpPr>
          <p:grpSpPr>
            <a:xfrm>
              <a:off x="7824797" y="1891931"/>
              <a:ext cx="860597" cy="1132425"/>
              <a:chOff x="764100" y="3623300"/>
              <a:chExt cx="1046700" cy="1046700"/>
            </a:xfrm>
          </p:grpSpPr>
          <p:sp>
            <p:nvSpPr>
              <p:cNvPr id="1134" name="Google Shape;1134;p124"/>
              <p:cNvSpPr/>
              <p:nvPr/>
            </p:nvSpPr>
            <p:spPr>
              <a:xfrm>
                <a:off x="764100" y="3623300"/>
                <a:ext cx="1046700" cy="1046700"/>
              </a:xfrm>
              <a:prstGeom prst="ellipse">
                <a:avLst/>
              </a:prstGeom>
              <a:solidFill>
                <a:srgbClr val="10A3FF">
                  <a:alpha val="615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5" name="Google Shape;1135;p124"/>
              <p:cNvSpPr/>
              <p:nvPr/>
            </p:nvSpPr>
            <p:spPr>
              <a:xfrm>
                <a:off x="922769" y="3781968"/>
                <a:ext cx="729300" cy="729300"/>
              </a:xfrm>
              <a:prstGeom prst="ellipse">
                <a:avLst/>
              </a:prstGeom>
              <a:solidFill>
                <a:srgbClr val="10A3FF">
                  <a:alpha val="615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36" name="Google Shape;1136;p124"/>
            <p:cNvGrpSpPr/>
            <p:nvPr/>
          </p:nvGrpSpPr>
          <p:grpSpPr>
            <a:xfrm>
              <a:off x="8100547" y="870572"/>
              <a:ext cx="300376" cy="1935114"/>
              <a:chOff x="3792712" y="2051381"/>
              <a:chExt cx="274793" cy="1770299"/>
            </a:xfrm>
          </p:grpSpPr>
          <p:grpSp>
            <p:nvGrpSpPr>
              <p:cNvPr id="1137" name="Google Shape;1137;p124"/>
              <p:cNvGrpSpPr/>
              <p:nvPr/>
            </p:nvGrpSpPr>
            <p:grpSpPr>
              <a:xfrm>
                <a:off x="3792712" y="2051381"/>
                <a:ext cx="274793" cy="1770299"/>
                <a:chOff x="3792712" y="2051381"/>
                <a:chExt cx="274793" cy="1770299"/>
              </a:xfrm>
            </p:grpSpPr>
            <p:grpSp>
              <p:nvGrpSpPr>
                <p:cNvPr id="1138" name="Google Shape;1138;p124"/>
                <p:cNvGrpSpPr/>
                <p:nvPr/>
              </p:nvGrpSpPr>
              <p:grpSpPr>
                <a:xfrm>
                  <a:off x="3792712" y="2971595"/>
                  <a:ext cx="274793" cy="850085"/>
                  <a:chOff x="3792712" y="2879468"/>
                  <a:chExt cx="274793" cy="850085"/>
                </a:xfrm>
              </p:grpSpPr>
              <p:sp>
                <p:nvSpPr>
                  <p:cNvPr id="1139" name="Google Shape;1139;p124"/>
                  <p:cNvSpPr/>
                  <p:nvPr/>
                </p:nvSpPr>
                <p:spPr>
                  <a:xfrm>
                    <a:off x="3798083" y="3085793"/>
                    <a:ext cx="261578" cy="637356"/>
                  </a:xfrm>
                  <a:custGeom>
                    <a:rect b="b" l="l" r="r" t="t"/>
                    <a:pathLst>
                      <a:path extrusionOk="0" h="637356" w="261578">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40" name="Google Shape;1140;p124"/>
                  <p:cNvSpPr/>
                  <p:nvPr/>
                </p:nvSpPr>
                <p:spPr>
                  <a:xfrm>
                    <a:off x="3849902" y="2886279"/>
                    <a:ext cx="160096" cy="197298"/>
                  </a:xfrm>
                  <a:custGeom>
                    <a:rect b="b" l="l" r="r" t="t"/>
                    <a:pathLst>
                      <a:path extrusionOk="0" h="197298" w="160096">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41" name="Google Shape;1141;p124"/>
                  <p:cNvSpPr/>
                  <p:nvPr/>
                </p:nvSpPr>
                <p:spPr>
                  <a:xfrm>
                    <a:off x="3792712" y="2879468"/>
                    <a:ext cx="274793" cy="850085"/>
                  </a:xfrm>
                  <a:custGeom>
                    <a:rect b="b" l="l" r="r" t="t"/>
                    <a:pathLst>
                      <a:path extrusionOk="0" h="850085" w="274793">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142" name="Google Shape;1142;p124"/>
                <p:cNvSpPr/>
                <p:nvPr/>
              </p:nvSpPr>
              <p:spPr>
                <a:xfrm>
                  <a:off x="3923176" y="2051381"/>
                  <a:ext cx="17700" cy="9264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143" name="Google Shape;1143;p124"/>
              <p:cNvSpPr/>
              <p:nvPr/>
            </p:nvSpPr>
            <p:spPr>
              <a:xfrm>
                <a:off x="3834925" y="3637375"/>
                <a:ext cx="76100" cy="135925"/>
              </a:xfrm>
              <a:custGeom>
                <a:rect b="b" l="l" r="r" t="t"/>
                <a:pathLst>
                  <a:path extrusionOk="0" h="5437" w="3044">
                    <a:moveTo>
                      <a:pt x="0" y="0"/>
                    </a:moveTo>
                    <a:cubicBezTo>
                      <a:pt x="372" y="2043"/>
                      <a:pt x="1116" y="4666"/>
                      <a:pt x="3044" y="5437"/>
                    </a:cubicBezTo>
                  </a:path>
                </a:pathLst>
              </a:custGeom>
              <a:noFill/>
              <a:ln cap="rnd" cmpd="sng" w="19050">
                <a:solidFill>
                  <a:schemeClr val="lt1"/>
                </a:solidFill>
                <a:prstDash val="solid"/>
                <a:round/>
                <a:headEnd len="med" w="med" type="none"/>
                <a:tailEnd len="med" w="med" type="none"/>
              </a:ln>
            </p:spPr>
          </p:sp>
          <p:sp>
            <p:nvSpPr>
              <p:cNvPr id="1144" name="Google Shape;1144;p124"/>
              <p:cNvSpPr/>
              <p:nvPr/>
            </p:nvSpPr>
            <p:spPr>
              <a:xfrm>
                <a:off x="3834925" y="3552200"/>
                <a:ext cx="1825" cy="21750"/>
              </a:xfrm>
              <a:custGeom>
                <a:rect b="b" l="l" r="r" t="t"/>
                <a:pathLst>
                  <a:path extrusionOk="0" h="870" w="73">
                    <a:moveTo>
                      <a:pt x="0" y="0"/>
                    </a:moveTo>
                    <a:cubicBezTo>
                      <a:pt x="37" y="435"/>
                      <a:pt x="37" y="435"/>
                      <a:pt x="73" y="870"/>
                    </a:cubicBezTo>
                  </a:path>
                </a:pathLst>
              </a:custGeom>
              <a:noFill/>
              <a:ln cap="rnd" cmpd="sng" w="19050">
                <a:solidFill>
                  <a:schemeClr val="lt1"/>
                </a:solidFill>
                <a:prstDash val="solid"/>
                <a:round/>
                <a:headEnd len="med" w="med" type="none"/>
                <a:tailEnd len="med" w="med" type="none"/>
              </a:ln>
            </p:spPr>
          </p:sp>
        </p:grpSp>
      </p:grpSp>
      <p:grpSp>
        <p:nvGrpSpPr>
          <p:cNvPr id="1145" name="Google Shape;1145;p124"/>
          <p:cNvGrpSpPr/>
          <p:nvPr/>
        </p:nvGrpSpPr>
        <p:grpSpPr>
          <a:xfrm>
            <a:off x="1128037" y="80"/>
            <a:ext cx="763149" cy="1223951"/>
            <a:chOff x="1192601" y="746213"/>
            <a:chExt cx="1046700" cy="1678715"/>
          </a:xfrm>
        </p:grpSpPr>
        <p:grpSp>
          <p:nvGrpSpPr>
            <p:cNvPr id="1146" name="Google Shape;1146;p124"/>
            <p:cNvGrpSpPr/>
            <p:nvPr/>
          </p:nvGrpSpPr>
          <p:grpSpPr>
            <a:xfrm>
              <a:off x="1192601" y="1378228"/>
              <a:ext cx="1046700" cy="1046700"/>
              <a:chOff x="764100" y="3623300"/>
              <a:chExt cx="1046700" cy="1046700"/>
            </a:xfrm>
          </p:grpSpPr>
          <p:sp>
            <p:nvSpPr>
              <p:cNvPr id="1147" name="Google Shape;1147;p124"/>
              <p:cNvSpPr/>
              <p:nvPr/>
            </p:nvSpPr>
            <p:spPr>
              <a:xfrm>
                <a:off x="764100" y="3623300"/>
                <a:ext cx="1046700" cy="1046700"/>
              </a:xfrm>
              <a:prstGeom prst="ellipse">
                <a:avLst/>
              </a:prstGeom>
              <a:solidFill>
                <a:srgbClr val="18ECFF">
                  <a:alpha val="95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8" name="Google Shape;1148;p124"/>
              <p:cNvSpPr/>
              <p:nvPr/>
            </p:nvSpPr>
            <p:spPr>
              <a:xfrm>
                <a:off x="922769" y="3781968"/>
                <a:ext cx="729300" cy="729300"/>
              </a:xfrm>
              <a:prstGeom prst="ellipse">
                <a:avLst/>
              </a:prstGeom>
              <a:solidFill>
                <a:srgbClr val="18ECFF">
                  <a:alpha val="95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49" name="Google Shape;1149;p124"/>
            <p:cNvGrpSpPr/>
            <p:nvPr/>
          </p:nvGrpSpPr>
          <p:grpSpPr>
            <a:xfrm>
              <a:off x="1417979" y="746213"/>
              <a:ext cx="580390" cy="1384973"/>
              <a:chOff x="522260" y="2632808"/>
              <a:chExt cx="530958" cy="1267014"/>
            </a:xfrm>
          </p:grpSpPr>
          <p:grpSp>
            <p:nvGrpSpPr>
              <p:cNvPr id="1150" name="Google Shape;1150;p124"/>
              <p:cNvGrpSpPr/>
              <p:nvPr/>
            </p:nvGrpSpPr>
            <p:grpSpPr>
              <a:xfrm>
                <a:off x="522260" y="2632808"/>
                <a:ext cx="530958" cy="1267014"/>
                <a:chOff x="522260" y="2632808"/>
                <a:chExt cx="530958" cy="1267014"/>
              </a:xfrm>
            </p:grpSpPr>
            <p:grpSp>
              <p:nvGrpSpPr>
                <p:cNvPr id="1151" name="Google Shape;1151;p124"/>
                <p:cNvGrpSpPr/>
                <p:nvPr/>
              </p:nvGrpSpPr>
              <p:grpSpPr>
                <a:xfrm>
                  <a:off x="522260" y="2971595"/>
                  <a:ext cx="530958" cy="928227"/>
                  <a:chOff x="522260" y="2971595"/>
                  <a:chExt cx="530958" cy="928227"/>
                </a:xfrm>
              </p:grpSpPr>
              <p:sp>
                <p:nvSpPr>
                  <p:cNvPr id="1152" name="Google Shape;1152;p124"/>
                  <p:cNvSpPr/>
                  <p:nvPr/>
                </p:nvSpPr>
                <p:spPr>
                  <a:xfrm>
                    <a:off x="531045" y="3193814"/>
                    <a:ext cx="510950" cy="500199"/>
                  </a:xfrm>
                  <a:custGeom>
                    <a:rect b="b" l="l" r="r" t="t"/>
                    <a:pathLst>
                      <a:path extrusionOk="0" h="500199" w="51095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53" name="Google Shape;1153;p124"/>
                  <p:cNvSpPr/>
                  <p:nvPr/>
                </p:nvSpPr>
                <p:spPr>
                  <a:xfrm>
                    <a:off x="551585" y="3672350"/>
                    <a:ext cx="488949" cy="214629"/>
                  </a:xfrm>
                  <a:custGeom>
                    <a:rect b="b" l="l" r="r" t="t"/>
                    <a:pathLst>
                      <a:path extrusionOk="0" h="214629" w="488949">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54" name="Google Shape;1154;p124"/>
                  <p:cNvSpPr/>
                  <p:nvPr/>
                </p:nvSpPr>
                <p:spPr>
                  <a:xfrm>
                    <a:off x="685838" y="2977833"/>
                    <a:ext cx="219884" cy="234649"/>
                  </a:xfrm>
                  <a:custGeom>
                    <a:rect b="b" l="l" r="r" t="t"/>
                    <a:pathLst>
                      <a:path extrusionOk="0" h="234649" w="219884">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55" name="Google Shape;1155;p124"/>
                  <p:cNvSpPr/>
                  <p:nvPr/>
                </p:nvSpPr>
                <p:spPr>
                  <a:xfrm>
                    <a:off x="522260" y="2971595"/>
                    <a:ext cx="530958" cy="928227"/>
                  </a:xfrm>
                  <a:custGeom>
                    <a:rect b="b" l="l" r="r" t="t"/>
                    <a:pathLst>
                      <a:path extrusionOk="0" h="928227" w="530958">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156" name="Google Shape;1156;p124"/>
                <p:cNvSpPr/>
                <p:nvPr/>
              </p:nvSpPr>
              <p:spPr>
                <a:xfrm>
                  <a:off x="786932" y="2632808"/>
                  <a:ext cx="17700" cy="345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157" name="Google Shape;1157;p124"/>
              <p:cNvSpPr/>
              <p:nvPr/>
            </p:nvSpPr>
            <p:spPr>
              <a:xfrm>
                <a:off x="636125" y="3766050"/>
                <a:ext cx="121425" cy="74300"/>
              </a:xfrm>
              <a:custGeom>
                <a:rect b="b" l="l" r="r" t="t"/>
                <a:pathLst>
                  <a:path extrusionOk="0" h="2972" w="4857">
                    <a:moveTo>
                      <a:pt x="0" y="0"/>
                    </a:moveTo>
                    <a:cubicBezTo>
                      <a:pt x="1186" y="1482"/>
                      <a:pt x="3080" y="2306"/>
                      <a:pt x="4857" y="2972"/>
                    </a:cubicBezTo>
                  </a:path>
                </a:pathLst>
              </a:custGeom>
              <a:noFill/>
              <a:ln cap="rnd" cmpd="sng" w="19050">
                <a:solidFill>
                  <a:schemeClr val="lt1"/>
                </a:solidFill>
                <a:prstDash val="solid"/>
                <a:round/>
                <a:headEnd len="med" w="med" type="none"/>
                <a:tailEnd len="med" w="med" type="none"/>
              </a:ln>
            </p:spPr>
          </p:sp>
        </p:grpSp>
      </p:grpSp>
      <p:grpSp>
        <p:nvGrpSpPr>
          <p:cNvPr id="1158" name="Google Shape;1158;p124"/>
          <p:cNvGrpSpPr/>
          <p:nvPr/>
        </p:nvGrpSpPr>
        <p:grpSpPr>
          <a:xfrm>
            <a:off x="4641083" y="91"/>
            <a:ext cx="763149" cy="1401912"/>
            <a:chOff x="6010934" y="870580"/>
            <a:chExt cx="1046700" cy="1922797"/>
          </a:xfrm>
        </p:grpSpPr>
        <p:grpSp>
          <p:nvGrpSpPr>
            <p:cNvPr id="1159" name="Google Shape;1159;p124"/>
            <p:cNvGrpSpPr/>
            <p:nvPr/>
          </p:nvGrpSpPr>
          <p:grpSpPr>
            <a:xfrm>
              <a:off x="6010934" y="1746678"/>
              <a:ext cx="1046700" cy="1046700"/>
              <a:chOff x="764100" y="3623300"/>
              <a:chExt cx="1046700" cy="1046700"/>
            </a:xfrm>
          </p:grpSpPr>
          <p:sp>
            <p:nvSpPr>
              <p:cNvPr id="1160" name="Google Shape;1160;p124"/>
              <p:cNvSpPr/>
              <p:nvPr/>
            </p:nvSpPr>
            <p:spPr>
              <a:xfrm>
                <a:off x="764100" y="3623300"/>
                <a:ext cx="1046700" cy="1046700"/>
              </a:xfrm>
              <a:prstGeom prst="ellipse">
                <a:avLst/>
              </a:prstGeom>
              <a:solidFill>
                <a:srgbClr val="76DC35">
                  <a:alpha val="100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1" name="Google Shape;1161;p124"/>
              <p:cNvSpPr/>
              <p:nvPr/>
            </p:nvSpPr>
            <p:spPr>
              <a:xfrm>
                <a:off x="922769" y="3781968"/>
                <a:ext cx="729300" cy="729300"/>
              </a:xfrm>
              <a:prstGeom prst="ellipse">
                <a:avLst/>
              </a:prstGeom>
              <a:solidFill>
                <a:srgbClr val="76DC35">
                  <a:alpha val="100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62" name="Google Shape;1162;p124"/>
            <p:cNvGrpSpPr/>
            <p:nvPr/>
          </p:nvGrpSpPr>
          <p:grpSpPr>
            <a:xfrm>
              <a:off x="6308747" y="870580"/>
              <a:ext cx="441786" cy="1701306"/>
              <a:chOff x="1121941" y="2406098"/>
              <a:chExt cx="404159" cy="1556405"/>
            </a:xfrm>
          </p:grpSpPr>
          <p:grpSp>
            <p:nvGrpSpPr>
              <p:cNvPr id="1163" name="Google Shape;1163;p124"/>
              <p:cNvGrpSpPr/>
              <p:nvPr/>
            </p:nvGrpSpPr>
            <p:grpSpPr>
              <a:xfrm>
                <a:off x="1121941" y="2406098"/>
                <a:ext cx="404159" cy="1556405"/>
                <a:chOff x="1121941" y="2406098"/>
                <a:chExt cx="404159" cy="1556405"/>
              </a:xfrm>
            </p:grpSpPr>
            <p:grpSp>
              <p:nvGrpSpPr>
                <p:cNvPr id="1164" name="Google Shape;1164;p124"/>
                <p:cNvGrpSpPr/>
                <p:nvPr/>
              </p:nvGrpSpPr>
              <p:grpSpPr>
                <a:xfrm>
                  <a:off x="1121941" y="2971595"/>
                  <a:ext cx="404159" cy="990908"/>
                  <a:chOff x="1121941" y="2969319"/>
                  <a:chExt cx="404159" cy="990908"/>
                </a:xfrm>
              </p:grpSpPr>
              <p:sp>
                <p:nvSpPr>
                  <p:cNvPr id="1165" name="Google Shape;1165;p124"/>
                  <p:cNvSpPr/>
                  <p:nvPr/>
                </p:nvSpPr>
                <p:spPr>
                  <a:xfrm>
                    <a:off x="1210876" y="2975878"/>
                    <a:ext cx="215728" cy="222824"/>
                  </a:xfrm>
                  <a:custGeom>
                    <a:rect b="b" l="l" r="r" t="t"/>
                    <a:pathLst>
                      <a:path extrusionOk="0" h="222824" w="215728">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66" name="Google Shape;1166;p124"/>
                  <p:cNvSpPr/>
                  <p:nvPr/>
                </p:nvSpPr>
                <p:spPr>
                  <a:xfrm>
                    <a:off x="1160257" y="3179981"/>
                    <a:ext cx="324636" cy="229478"/>
                  </a:xfrm>
                  <a:custGeom>
                    <a:rect b="b" l="l" r="r" t="t"/>
                    <a:pathLst>
                      <a:path extrusionOk="0" h="229478" w="324636">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67" name="Google Shape;1167;p124"/>
                  <p:cNvSpPr/>
                  <p:nvPr/>
                </p:nvSpPr>
                <p:spPr>
                  <a:xfrm>
                    <a:off x="1128931" y="3411844"/>
                    <a:ext cx="389306" cy="540604"/>
                  </a:xfrm>
                  <a:custGeom>
                    <a:rect b="b" l="l" r="r" t="t"/>
                    <a:pathLst>
                      <a:path extrusionOk="0" h="540604" w="389306">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68" name="Google Shape;1168;p124"/>
                  <p:cNvSpPr/>
                  <p:nvPr/>
                </p:nvSpPr>
                <p:spPr>
                  <a:xfrm>
                    <a:off x="1121941" y="2969319"/>
                    <a:ext cx="404159" cy="990908"/>
                  </a:xfrm>
                  <a:custGeom>
                    <a:rect b="b" l="l" r="r" t="t"/>
                    <a:pathLst>
                      <a:path extrusionOk="0" h="990908" w="404159">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169" name="Google Shape;1169;p124"/>
                <p:cNvSpPr/>
                <p:nvPr/>
              </p:nvSpPr>
              <p:spPr>
                <a:xfrm>
                  <a:off x="1308638" y="2406098"/>
                  <a:ext cx="17700" cy="571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170" name="Google Shape;1170;p124"/>
              <p:cNvSpPr/>
              <p:nvPr/>
            </p:nvSpPr>
            <p:spPr>
              <a:xfrm>
                <a:off x="1183450" y="3621050"/>
                <a:ext cx="70700" cy="18125"/>
              </a:xfrm>
              <a:custGeom>
                <a:rect b="b" l="l" r="r" t="t"/>
                <a:pathLst>
                  <a:path extrusionOk="0" h="725" w="2828">
                    <a:moveTo>
                      <a:pt x="0" y="725"/>
                    </a:moveTo>
                    <a:cubicBezTo>
                      <a:pt x="930" y="439"/>
                      <a:pt x="1889" y="256"/>
                      <a:pt x="2828" y="0"/>
                    </a:cubicBezTo>
                  </a:path>
                </a:pathLst>
              </a:custGeom>
              <a:noFill/>
              <a:ln cap="rnd" cmpd="sng" w="19050">
                <a:solidFill>
                  <a:schemeClr val="lt1"/>
                </a:solidFill>
                <a:prstDash val="solid"/>
                <a:round/>
                <a:headEnd len="med" w="med" type="none"/>
                <a:tailEnd len="med" w="med" type="none"/>
              </a:ln>
            </p:spPr>
          </p:sp>
          <p:sp>
            <p:nvSpPr>
              <p:cNvPr id="1171" name="Google Shape;1171;p124"/>
              <p:cNvSpPr/>
              <p:nvPr/>
            </p:nvSpPr>
            <p:spPr>
              <a:xfrm>
                <a:off x="1188900" y="3717125"/>
                <a:ext cx="76125" cy="18100"/>
              </a:xfrm>
              <a:custGeom>
                <a:rect b="b" l="l" r="r" t="t"/>
                <a:pathLst>
                  <a:path extrusionOk="0" h="724" w="3045">
                    <a:moveTo>
                      <a:pt x="0" y="724"/>
                    </a:moveTo>
                    <a:cubicBezTo>
                      <a:pt x="995" y="410"/>
                      <a:pt x="2019" y="187"/>
                      <a:pt x="3045" y="0"/>
                    </a:cubicBezTo>
                  </a:path>
                </a:pathLst>
              </a:custGeom>
              <a:noFill/>
              <a:ln cap="rnd" cmpd="sng" w="19050">
                <a:solidFill>
                  <a:schemeClr val="lt1"/>
                </a:solidFill>
                <a:prstDash val="solid"/>
                <a:round/>
                <a:headEnd len="med" w="med" type="none"/>
                <a:tailEnd len="med" w="med" type="none"/>
              </a:ln>
            </p:spPr>
          </p:sp>
          <p:sp>
            <p:nvSpPr>
              <p:cNvPr id="1172" name="Google Shape;1172;p124"/>
              <p:cNvSpPr/>
              <p:nvPr/>
            </p:nvSpPr>
            <p:spPr>
              <a:xfrm>
                <a:off x="1185275" y="3820425"/>
                <a:ext cx="39875" cy="9050"/>
              </a:xfrm>
              <a:custGeom>
                <a:rect b="b" l="l" r="r" t="t"/>
                <a:pathLst>
                  <a:path extrusionOk="0" h="362" w="1595">
                    <a:moveTo>
                      <a:pt x="0" y="362"/>
                    </a:moveTo>
                    <a:cubicBezTo>
                      <a:pt x="526" y="219"/>
                      <a:pt x="1059" y="97"/>
                      <a:pt x="1595" y="0"/>
                    </a:cubicBezTo>
                  </a:path>
                </a:pathLst>
              </a:custGeom>
              <a:noFill/>
              <a:ln cap="rnd" cmpd="sng" w="19050">
                <a:solidFill>
                  <a:schemeClr val="lt1"/>
                </a:solidFill>
                <a:prstDash val="solid"/>
                <a:round/>
                <a:headEnd len="med" w="med" type="none"/>
                <a:tailEnd len="med" w="med" type="none"/>
              </a:ln>
            </p:spPr>
          </p:sp>
          <p:sp>
            <p:nvSpPr>
              <p:cNvPr id="1173" name="Google Shape;1173;p124"/>
              <p:cNvSpPr/>
              <p:nvPr/>
            </p:nvSpPr>
            <p:spPr>
              <a:xfrm>
                <a:off x="1301250" y="3911025"/>
                <a:ext cx="18125" cy="7250"/>
              </a:xfrm>
              <a:custGeom>
                <a:rect b="b" l="l" r="r" t="t"/>
                <a:pathLst>
                  <a:path extrusionOk="0" h="290" w="725">
                    <a:moveTo>
                      <a:pt x="0" y="290"/>
                    </a:moveTo>
                    <a:cubicBezTo>
                      <a:pt x="363" y="145"/>
                      <a:pt x="363" y="145"/>
                      <a:pt x="725" y="0"/>
                    </a:cubicBezTo>
                  </a:path>
                </a:pathLst>
              </a:custGeom>
              <a:noFill/>
              <a:ln cap="rnd" cmpd="sng" w="19050">
                <a:solidFill>
                  <a:schemeClr val="lt1"/>
                </a:solidFill>
                <a:prstDash val="solid"/>
                <a:round/>
                <a:headEnd len="med" w="med" type="none"/>
                <a:tailEnd len="med" w="med" type="none"/>
              </a:ln>
            </p:spPr>
          </p:sp>
        </p:grpSp>
      </p:grpSp>
      <p:grpSp>
        <p:nvGrpSpPr>
          <p:cNvPr id="1174" name="Google Shape;1174;p124"/>
          <p:cNvGrpSpPr/>
          <p:nvPr/>
        </p:nvGrpSpPr>
        <p:grpSpPr>
          <a:xfrm>
            <a:off x="784725" y="73"/>
            <a:ext cx="381193" cy="1466201"/>
            <a:chOff x="721731" y="746204"/>
            <a:chExt cx="522827" cy="2010974"/>
          </a:xfrm>
        </p:grpSpPr>
        <p:grpSp>
          <p:nvGrpSpPr>
            <p:cNvPr id="1175" name="Google Shape;1175;p124"/>
            <p:cNvGrpSpPr/>
            <p:nvPr/>
          </p:nvGrpSpPr>
          <p:grpSpPr>
            <a:xfrm>
              <a:off x="721731" y="2234351"/>
              <a:ext cx="522827" cy="522827"/>
              <a:chOff x="764100" y="3623300"/>
              <a:chExt cx="1046700" cy="1046700"/>
            </a:xfrm>
          </p:grpSpPr>
          <p:sp>
            <p:nvSpPr>
              <p:cNvPr id="1176" name="Google Shape;1176;p124"/>
              <p:cNvSpPr/>
              <p:nvPr/>
            </p:nvSpPr>
            <p:spPr>
              <a:xfrm>
                <a:off x="764100" y="3623300"/>
                <a:ext cx="1046700" cy="10467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7" name="Google Shape;1177;p124"/>
              <p:cNvSpPr/>
              <p:nvPr/>
            </p:nvSpPr>
            <p:spPr>
              <a:xfrm>
                <a:off x="922769" y="3781968"/>
                <a:ext cx="729300" cy="7293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78" name="Google Shape;1178;p124"/>
            <p:cNvGrpSpPr/>
            <p:nvPr/>
          </p:nvGrpSpPr>
          <p:grpSpPr>
            <a:xfrm>
              <a:off x="892053" y="746204"/>
              <a:ext cx="182209" cy="1869993"/>
              <a:chOff x="3305183" y="1611869"/>
              <a:chExt cx="166690" cy="1710724"/>
            </a:xfrm>
          </p:grpSpPr>
          <p:grpSp>
            <p:nvGrpSpPr>
              <p:cNvPr id="1179" name="Google Shape;1179;p124"/>
              <p:cNvGrpSpPr/>
              <p:nvPr/>
            </p:nvGrpSpPr>
            <p:grpSpPr>
              <a:xfrm>
                <a:off x="3305183" y="1611869"/>
                <a:ext cx="166690" cy="1710724"/>
                <a:chOff x="3305183" y="1611869"/>
                <a:chExt cx="166690" cy="1710724"/>
              </a:xfrm>
            </p:grpSpPr>
            <p:grpSp>
              <p:nvGrpSpPr>
                <p:cNvPr id="1180" name="Google Shape;1180;p124"/>
                <p:cNvGrpSpPr/>
                <p:nvPr/>
              </p:nvGrpSpPr>
              <p:grpSpPr>
                <a:xfrm>
                  <a:off x="3305183" y="2971595"/>
                  <a:ext cx="166690" cy="350998"/>
                  <a:chOff x="3305183" y="3146560"/>
                  <a:chExt cx="166690" cy="350998"/>
                </a:xfrm>
              </p:grpSpPr>
              <p:sp>
                <p:nvSpPr>
                  <p:cNvPr id="1181" name="Google Shape;1181;p124"/>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82" name="Google Shape;1182;p124"/>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83" name="Google Shape;1183;p124"/>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184" name="Google Shape;1184;p124"/>
                <p:cNvSpPr/>
                <p:nvPr/>
              </p:nvSpPr>
              <p:spPr>
                <a:xfrm>
                  <a:off x="3375914" y="1611869"/>
                  <a:ext cx="17700" cy="13659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185" name="Google Shape;1185;p124"/>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19050">
                <a:solidFill>
                  <a:schemeClr val="lt1"/>
                </a:solidFill>
                <a:prstDash val="solid"/>
                <a:round/>
                <a:headEnd len="med" w="med" type="none"/>
                <a:tailEnd len="med" w="med" type="none"/>
              </a:ln>
            </p:spPr>
          </p:sp>
        </p:grpSp>
      </p:grpSp>
      <p:grpSp>
        <p:nvGrpSpPr>
          <p:cNvPr id="1186" name="Google Shape;1186;p124"/>
          <p:cNvGrpSpPr/>
          <p:nvPr/>
        </p:nvGrpSpPr>
        <p:grpSpPr>
          <a:xfrm>
            <a:off x="6802815" y="77"/>
            <a:ext cx="296142" cy="1284900"/>
            <a:chOff x="6176324" y="1765810"/>
            <a:chExt cx="466512" cy="2024421"/>
          </a:xfrm>
        </p:grpSpPr>
        <p:sp>
          <p:nvSpPr>
            <p:cNvPr id="1187" name="Google Shape;1187;p124"/>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88" name="Google Shape;1188;p124"/>
            <p:cNvSpPr/>
            <p:nvPr/>
          </p:nvSpPr>
          <p:spPr>
            <a:xfrm>
              <a:off x="6400743" y="1765810"/>
              <a:ext cx="17700" cy="12093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89" name="Google Shape;1189;p124"/>
          <p:cNvGrpSpPr/>
          <p:nvPr/>
        </p:nvGrpSpPr>
        <p:grpSpPr>
          <a:xfrm>
            <a:off x="8823149" y="253"/>
            <a:ext cx="296153" cy="793349"/>
            <a:chOff x="5578966" y="2874382"/>
            <a:chExt cx="406190" cy="1088121"/>
          </a:xfrm>
        </p:grpSpPr>
        <p:sp>
          <p:nvSpPr>
            <p:cNvPr id="1190" name="Google Shape;1190;p124"/>
            <p:cNvSpPr/>
            <p:nvPr/>
          </p:nvSpPr>
          <p:spPr>
            <a:xfrm>
              <a:off x="5578966" y="2971595"/>
              <a:ext cx="406190" cy="990908"/>
            </a:xfrm>
            <a:custGeom>
              <a:rect b="b" l="l" r="r" t="t"/>
              <a:pathLst>
                <a:path extrusionOk="0" h="990908" w="40619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91" name="Google Shape;1191;p124"/>
            <p:cNvSpPr/>
            <p:nvPr/>
          </p:nvSpPr>
          <p:spPr>
            <a:xfrm>
              <a:off x="5774610" y="2874382"/>
              <a:ext cx="17700" cy="1008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92" name="Google Shape;1192;p124"/>
          <p:cNvGrpSpPr/>
          <p:nvPr/>
        </p:nvGrpSpPr>
        <p:grpSpPr>
          <a:xfrm>
            <a:off x="9984626" y="170"/>
            <a:ext cx="340134" cy="1389454"/>
            <a:chOff x="6176324" y="1884520"/>
            <a:chExt cx="466512" cy="1905711"/>
          </a:xfrm>
        </p:grpSpPr>
        <p:sp>
          <p:nvSpPr>
            <p:cNvPr id="1193" name="Google Shape;1193;p124"/>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94" name="Google Shape;1194;p124"/>
            <p:cNvSpPr/>
            <p:nvPr/>
          </p:nvSpPr>
          <p:spPr>
            <a:xfrm>
              <a:off x="6400710" y="1884520"/>
              <a:ext cx="17700" cy="1090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95" name="Google Shape;1195;p124"/>
          <p:cNvGrpSpPr/>
          <p:nvPr/>
        </p:nvGrpSpPr>
        <p:grpSpPr>
          <a:xfrm>
            <a:off x="7248287" y="232"/>
            <a:ext cx="347456" cy="745950"/>
            <a:chOff x="6798998" y="2578195"/>
            <a:chExt cx="476555" cy="1023111"/>
          </a:xfrm>
        </p:grpSpPr>
        <p:sp>
          <p:nvSpPr>
            <p:cNvPr id="1196" name="Google Shape;1196;p124"/>
            <p:cNvSpPr/>
            <p:nvPr/>
          </p:nvSpPr>
          <p:spPr>
            <a:xfrm>
              <a:off x="6798998" y="2971595"/>
              <a:ext cx="476555" cy="629711"/>
            </a:xfrm>
            <a:custGeom>
              <a:rect b="b" l="l" r="r" t="t"/>
              <a:pathLst>
                <a:path extrusionOk="0" h="629711" w="476555">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97" name="Google Shape;1197;p124"/>
            <p:cNvSpPr/>
            <p:nvPr/>
          </p:nvSpPr>
          <p:spPr>
            <a:xfrm>
              <a:off x="7026852" y="2578195"/>
              <a:ext cx="17700" cy="3969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98" name="Google Shape;1198;p124"/>
          <p:cNvGrpSpPr/>
          <p:nvPr/>
        </p:nvGrpSpPr>
        <p:grpSpPr>
          <a:xfrm>
            <a:off x="8067027" y="149"/>
            <a:ext cx="210254" cy="1559184"/>
            <a:chOff x="7883572" y="1683399"/>
            <a:chExt cx="288375" cy="2138505"/>
          </a:xfrm>
        </p:grpSpPr>
        <p:sp>
          <p:nvSpPr>
            <p:cNvPr id="1199" name="Google Shape;1199;p124"/>
            <p:cNvSpPr/>
            <p:nvPr/>
          </p:nvSpPr>
          <p:spPr>
            <a:xfrm>
              <a:off x="7883572" y="2971595"/>
              <a:ext cx="288375" cy="850309"/>
            </a:xfrm>
            <a:custGeom>
              <a:rect b="b" l="l" r="r" t="t"/>
              <a:pathLst>
                <a:path extrusionOk="0" h="850309" w="288375">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00" name="Google Shape;1200;p124"/>
            <p:cNvSpPr/>
            <p:nvPr/>
          </p:nvSpPr>
          <p:spPr>
            <a:xfrm>
              <a:off x="8024914" y="1683399"/>
              <a:ext cx="17700" cy="12918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01" name="Google Shape;1201;p124"/>
          <p:cNvGrpSpPr/>
          <p:nvPr/>
        </p:nvGrpSpPr>
        <p:grpSpPr>
          <a:xfrm>
            <a:off x="7224970" y="123315"/>
            <a:ext cx="115051" cy="131756"/>
            <a:chOff x="3462796" y="2555878"/>
            <a:chExt cx="157798" cy="180711"/>
          </a:xfrm>
        </p:grpSpPr>
        <p:sp>
          <p:nvSpPr>
            <p:cNvPr id="1202" name="Google Shape;1202;p124"/>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03" name="Google Shape;1203;p124"/>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04" name="Google Shape;1204;p124"/>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05" name="Google Shape;1205;p124"/>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06" name="Google Shape;1206;p124"/>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07" name="Google Shape;1207;p124"/>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208" name="Google Shape;1208;p124"/>
          <p:cNvGrpSpPr/>
          <p:nvPr/>
        </p:nvGrpSpPr>
        <p:grpSpPr>
          <a:xfrm>
            <a:off x="9325892" y="851769"/>
            <a:ext cx="131532" cy="138569"/>
            <a:chOff x="3770248" y="2527300"/>
            <a:chExt cx="180404" cy="190055"/>
          </a:xfrm>
        </p:grpSpPr>
        <p:sp>
          <p:nvSpPr>
            <p:cNvPr id="1209" name="Google Shape;1209;p12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10" name="Google Shape;1210;p12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11" name="Google Shape;1211;p12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12" name="Google Shape;1212;p12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213" name="Google Shape;1213;p124"/>
          <p:cNvGrpSpPr/>
          <p:nvPr/>
        </p:nvGrpSpPr>
        <p:grpSpPr>
          <a:xfrm>
            <a:off x="10744400" y="1205465"/>
            <a:ext cx="178744" cy="188306"/>
            <a:chOff x="3770248" y="2527300"/>
            <a:chExt cx="180404" cy="190055"/>
          </a:xfrm>
        </p:grpSpPr>
        <p:sp>
          <p:nvSpPr>
            <p:cNvPr id="1214" name="Google Shape;1214;p12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15" name="Google Shape;1215;p12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16" name="Google Shape;1216;p12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17" name="Google Shape;1217;p12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218" name="Google Shape;1218;p124"/>
          <p:cNvGrpSpPr/>
          <p:nvPr/>
        </p:nvGrpSpPr>
        <p:grpSpPr>
          <a:xfrm rot="5400000">
            <a:off x="10561510" y="355888"/>
            <a:ext cx="156346" cy="179030"/>
            <a:chOff x="3462796" y="2555878"/>
            <a:chExt cx="157798" cy="180711"/>
          </a:xfrm>
        </p:grpSpPr>
        <p:sp>
          <p:nvSpPr>
            <p:cNvPr id="1219" name="Google Shape;1219;p124"/>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20" name="Google Shape;1220;p124"/>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21" name="Google Shape;1221;p124"/>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22" name="Google Shape;1222;p124"/>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23" name="Google Shape;1223;p124"/>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24" name="Google Shape;1224;p124"/>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225" name="Google Shape;1225;p124"/>
          <p:cNvGrpSpPr/>
          <p:nvPr/>
        </p:nvGrpSpPr>
        <p:grpSpPr>
          <a:xfrm>
            <a:off x="6788123" y="948636"/>
            <a:ext cx="131532" cy="138569"/>
            <a:chOff x="3770248" y="2527300"/>
            <a:chExt cx="180404" cy="190055"/>
          </a:xfrm>
        </p:grpSpPr>
        <p:sp>
          <p:nvSpPr>
            <p:cNvPr id="1226" name="Google Shape;1226;p12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27" name="Google Shape;1227;p12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28" name="Google Shape;1228;p12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29" name="Google Shape;1229;p12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230" name="Google Shape;1230;p124"/>
          <p:cNvGrpSpPr/>
          <p:nvPr/>
        </p:nvGrpSpPr>
        <p:grpSpPr>
          <a:xfrm>
            <a:off x="8204600" y="70"/>
            <a:ext cx="763149" cy="1715300"/>
            <a:chOff x="2484475" y="746199"/>
            <a:chExt cx="1046700" cy="2352626"/>
          </a:xfrm>
        </p:grpSpPr>
        <p:sp>
          <p:nvSpPr>
            <p:cNvPr id="1231" name="Google Shape;1231;p124"/>
            <p:cNvSpPr/>
            <p:nvPr/>
          </p:nvSpPr>
          <p:spPr>
            <a:xfrm>
              <a:off x="2484475" y="2052125"/>
              <a:ext cx="1046700" cy="10467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2" name="Google Shape;1232;p124"/>
            <p:cNvSpPr/>
            <p:nvPr/>
          </p:nvSpPr>
          <p:spPr>
            <a:xfrm>
              <a:off x="2643144" y="2210793"/>
              <a:ext cx="729300" cy="7293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233" name="Google Shape;1233;p124"/>
            <p:cNvGrpSpPr/>
            <p:nvPr/>
          </p:nvGrpSpPr>
          <p:grpSpPr>
            <a:xfrm>
              <a:off x="2769703" y="746199"/>
              <a:ext cx="510180" cy="2066757"/>
              <a:chOff x="1818382" y="1899501"/>
              <a:chExt cx="466728" cy="1890730"/>
            </a:xfrm>
          </p:grpSpPr>
          <p:grpSp>
            <p:nvGrpSpPr>
              <p:cNvPr id="1234" name="Google Shape;1234;p124"/>
              <p:cNvGrpSpPr/>
              <p:nvPr/>
            </p:nvGrpSpPr>
            <p:grpSpPr>
              <a:xfrm>
                <a:off x="1818382" y="2971595"/>
                <a:ext cx="466728" cy="818636"/>
                <a:chOff x="1818382" y="2942618"/>
                <a:chExt cx="466728" cy="818636"/>
              </a:xfrm>
            </p:grpSpPr>
            <p:sp>
              <p:nvSpPr>
                <p:cNvPr id="1235" name="Google Shape;1235;p124"/>
                <p:cNvSpPr/>
                <p:nvPr/>
              </p:nvSpPr>
              <p:spPr>
                <a:xfrm>
                  <a:off x="1951772" y="2948396"/>
                  <a:ext cx="202080" cy="208143"/>
                </a:xfrm>
                <a:custGeom>
                  <a:rect b="b" l="l" r="r" t="t"/>
                  <a:pathLst>
                    <a:path extrusionOk="0" h="208143" w="20208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36" name="Google Shape;1236;p124"/>
                <p:cNvSpPr/>
                <p:nvPr/>
              </p:nvSpPr>
              <p:spPr>
                <a:xfrm>
                  <a:off x="1833104" y="3156294"/>
                  <a:ext cx="444195" cy="592827"/>
                </a:xfrm>
                <a:custGeom>
                  <a:rect b="b" l="l" r="r" t="t"/>
                  <a:pathLst>
                    <a:path extrusionOk="0" h="592827" w="444195">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37" name="Google Shape;1237;p124"/>
                <p:cNvSpPr/>
                <p:nvPr/>
              </p:nvSpPr>
              <p:spPr>
                <a:xfrm>
                  <a:off x="1818382" y="2942618"/>
                  <a:ext cx="466728" cy="818636"/>
                </a:xfrm>
                <a:custGeom>
                  <a:rect b="b" l="l" r="r" t="t"/>
                  <a:pathLst>
                    <a:path extrusionOk="0" h="818636" w="466728">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238" name="Google Shape;1238;p124"/>
              <p:cNvSpPr/>
              <p:nvPr/>
            </p:nvSpPr>
            <p:spPr>
              <a:xfrm>
                <a:off x="2046061" y="1899501"/>
                <a:ext cx="17700" cy="10785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39" name="Google Shape;1239;p124"/>
            <p:cNvSpPr/>
            <p:nvPr/>
          </p:nvSpPr>
          <p:spPr>
            <a:xfrm>
              <a:off x="2848289" y="2564652"/>
              <a:ext cx="130735" cy="158472"/>
            </a:xfrm>
            <a:custGeom>
              <a:rect b="b" l="l" r="r" t="t"/>
              <a:pathLst>
                <a:path extrusionOk="0" h="5799" w="4784">
                  <a:moveTo>
                    <a:pt x="0" y="0"/>
                  </a:moveTo>
                  <a:cubicBezTo>
                    <a:pt x="0" y="2506"/>
                    <a:pt x="2375" y="5110"/>
                    <a:pt x="4784" y="5799"/>
                  </a:cubicBezTo>
                </a:path>
              </a:pathLst>
            </a:custGeom>
            <a:noFill/>
            <a:ln cap="rnd" cmpd="sng" w="19050">
              <a:solidFill>
                <a:schemeClr val="lt1"/>
              </a:solidFill>
              <a:prstDash val="solid"/>
              <a:round/>
              <a:headEnd len="med" w="med" type="none"/>
              <a:tailEnd len="med" w="med" type="none"/>
            </a:ln>
          </p:spPr>
        </p:sp>
      </p:grpSp>
      <p:grpSp>
        <p:nvGrpSpPr>
          <p:cNvPr id="1240" name="Google Shape;1240;p124"/>
          <p:cNvGrpSpPr/>
          <p:nvPr/>
        </p:nvGrpSpPr>
        <p:grpSpPr>
          <a:xfrm>
            <a:off x="9281768" y="60"/>
            <a:ext cx="660048" cy="941907"/>
            <a:chOff x="3961868" y="621833"/>
            <a:chExt cx="905291" cy="1291877"/>
          </a:xfrm>
        </p:grpSpPr>
        <p:grpSp>
          <p:nvGrpSpPr>
            <p:cNvPr id="1241" name="Google Shape;1241;p124"/>
            <p:cNvGrpSpPr/>
            <p:nvPr/>
          </p:nvGrpSpPr>
          <p:grpSpPr>
            <a:xfrm>
              <a:off x="3961868" y="1008419"/>
              <a:ext cx="905291" cy="905291"/>
              <a:chOff x="764100" y="3623300"/>
              <a:chExt cx="1046700" cy="1046700"/>
            </a:xfrm>
          </p:grpSpPr>
          <p:sp>
            <p:nvSpPr>
              <p:cNvPr id="1242" name="Google Shape;1242;p124"/>
              <p:cNvSpPr/>
              <p:nvPr/>
            </p:nvSpPr>
            <p:spPr>
              <a:xfrm>
                <a:off x="764100" y="3623300"/>
                <a:ext cx="1046700" cy="1046700"/>
              </a:xfrm>
              <a:prstGeom prst="ellipse">
                <a:avLst/>
              </a:prstGeom>
              <a:solidFill>
                <a:srgbClr val="D8B8FF">
                  <a:alpha val="167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3" name="Google Shape;1243;p124"/>
              <p:cNvSpPr/>
              <p:nvPr/>
            </p:nvSpPr>
            <p:spPr>
              <a:xfrm>
                <a:off x="922769" y="3781968"/>
                <a:ext cx="729300" cy="729300"/>
              </a:xfrm>
              <a:prstGeom prst="ellipse">
                <a:avLst/>
              </a:prstGeom>
              <a:solidFill>
                <a:srgbClr val="D8B8FF">
                  <a:alpha val="167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44" name="Google Shape;1244;p124"/>
            <p:cNvGrpSpPr/>
            <p:nvPr/>
          </p:nvGrpSpPr>
          <p:grpSpPr>
            <a:xfrm>
              <a:off x="4155315" y="621833"/>
              <a:ext cx="522826" cy="1099260"/>
              <a:chOff x="2447534" y="2604168"/>
              <a:chExt cx="478297" cy="1005636"/>
            </a:xfrm>
          </p:grpSpPr>
          <p:grpSp>
            <p:nvGrpSpPr>
              <p:cNvPr id="1245" name="Google Shape;1245;p124"/>
              <p:cNvGrpSpPr/>
              <p:nvPr/>
            </p:nvGrpSpPr>
            <p:grpSpPr>
              <a:xfrm>
                <a:off x="2447534" y="2604168"/>
                <a:ext cx="478297" cy="1005636"/>
                <a:chOff x="2447534" y="2604168"/>
                <a:chExt cx="478297" cy="1005636"/>
              </a:xfrm>
            </p:grpSpPr>
            <p:grpSp>
              <p:nvGrpSpPr>
                <p:cNvPr id="1246" name="Google Shape;1246;p124"/>
                <p:cNvGrpSpPr/>
                <p:nvPr/>
              </p:nvGrpSpPr>
              <p:grpSpPr>
                <a:xfrm>
                  <a:off x="2447534" y="2971595"/>
                  <a:ext cx="478297" cy="638209"/>
                  <a:chOff x="2447534" y="3081786"/>
                  <a:chExt cx="478297" cy="638209"/>
                </a:xfrm>
              </p:grpSpPr>
              <p:sp>
                <p:nvSpPr>
                  <p:cNvPr id="1247" name="Google Shape;1247;p124"/>
                  <p:cNvSpPr/>
                  <p:nvPr/>
                </p:nvSpPr>
                <p:spPr>
                  <a:xfrm>
                    <a:off x="2591014" y="3097533"/>
                    <a:ext cx="179593" cy="168416"/>
                  </a:xfrm>
                  <a:custGeom>
                    <a:rect b="b" l="l" r="r" t="t"/>
                    <a:pathLst>
                      <a:path extrusionOk="0" h="168416" w="179593">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48" name="Google Shape;1248;p124"/>
                  <p:cNvSpPr/>
                  <p:nvPr/>
                </p:nvSpPr>
                <p:spPr>
                  <a:xfrm>
                    <a:off x="2458233" y="3250561"/>
                    <a:ext cx="453667" cy="462047"/>
                  </a:xfrm>
                  <a:custGeom>
                    <a:rect b="b" l="l" r="r" t="t"/>
                    <a:pathLst>
                      <a:path extrusionOk="0" h="462047" w="453667">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49" name="Google Shape;1249;p124"/>
                  <p:cNvSpPr/>
                  <p:nvPr/>
                </p:nvSpPr>
                <p:spPr>
                  <a:xfrm>
                    <a:off x="2447534" y="3081786"/>
                    <a:ext cx="478297" cy="638209"/>
                  </a:xfrm>
                  <a:custGeom>
                    <a:rect b="b" l="l" r="r" t="t"/>
                    <a:pathLst>
                      <a:path extrusionOk="0" h="638209" w="478297">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250" name="Google Shape;1250;p124"/>
                <p:cNvSpPr/>
                <p:nvPr/>
              </p:nvSpPr>
              <p:spPr>
                <a:xfrm>
                  <a:off x="2675601" y="2604168"/>
                  <a:ext cx="17700" cy="373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51" name="Google Shape;1251;p124"/>
              <p:cNvSpPr/>
              <p:nvPr/>
            </p:nvSpPr>
            <p:spPr>
              <a:xfrm>
                <a:off x="2546350" y="3472450"/>
                <a:ext cx="97850" cy="61625"/>
              </a:xfrm>
              <a:custGeom>
                <a:rect b="b" l="l" r="r" t="t"/>
                <a:pathLst>
                  <a:path extrusionOk="0" h="2465" w="3914">
                    <a:moveTo>
                      <a:pt x="0" y="0"/>
                    </a:moveTo>
                    <a:cubicBezTo>
                      <a:pt x="946" y="1217"/>
                      <a:pt x="2412" y="2117"/>
                      <a:pt x="3914" y="2465"/>
                    </a:cubicBezTo>
                  </a:path>
                </a:pathLst>
              </a:custGeom>
              <a:noFill/>
              <a:ln cap="rnd" cmpd="sng" w="19050">
                <a:solidFill>
                  <a:schemeClr val="lt1"/>
                </a:solidFill>
                <a:prstDash val="solid"/>
                <a:round/>
                <a:headEnd len="med" w="med" type="none"/>
                <a:tailEnd len="med" w="med" type="none"/>
              </a:ln>
            </p:spPr>
          </p:sp>
          <p:sp>
            <p:nvSpPr>
              <p:cNvPr id="1252" name="Google Shape;1252;p124"/>
              <p:cNvSpPr/>
              <p:nvPr/>
            </p:nvSpPr>
            <p:spPr>
              <a:xfrm>
                <a:off x="2515525" y="3392700"/>
                <a:ext cx="9075" cy="19950"/>
              </a:xfrm>
              <a:custGeom>
                <a:rect b="b" l="l" r="r" t="t"/>
                <a:pathLst>
                  <a:path extrusionOk="0" h="798" w="363">
                    <a:moveTo>
                      <a:pt x="0" y="0"/>
                    </a:moveTo>
                    <a:cubicBezTo>
                      <a:pt x="182" y="399"/>
                      <a:pt x="182" y="399"/>
                      <a:pt x="363" y="798"/>
                    </a:cubicBezTo>
                  </a:path>
                </a:pathLst>
              </a:custGeom>
              <a:noFill/>
              <a:ln cap="rnd" cmpd="sng" w="19050">
                <a:solidFill>
                  <a:schemeClr val="lt1"/>
                </a:solidFill>
                <a:prstDash val="solid"/>
                <a:round/>
                <a:headEnd len="med" w="med" type="none"/>
                <a:tailEnd len="med" w="med" type="none"/>
              </a:ln>
            </p:spPr>
          </p:sp>
        </p:grpSp>
      </p:grpSp>
      <p:grpSp>
        <p:nvGrpSpPr>
          <p:cNvPr id="1253" name="Google Shape;1253;p124"/>
          <p:cNvGrpSpPr/>
          <p:nvPr/>
        </p:nvGrpSpPr>
        <p:grpSpPr>
          <a:xfrm>
            <a:off x="10180274" y="53"/>
            <a:ext cx="381193" cy="579002"/>
            <a:chOff x="5194218" y="621823"/>
            <a:chExt cx="522827" cy="794132"/>
          </a:xfrm>
        </p:grpSpPr>
        <p:grpSp>
          <p:nvGrpSpPr>
            <p:cNvPr id="1254" name="Google Shape;1254;p124"/>
            <p:cNvGrpSpPr/>
            <p:nvPr/>
          </p:nvGrpSpPr>
          <p:grpSpPr>
            <a:xfrm>
              <a:off x="5194218" y="893129"/>
              <a:ext cx="522827" cy="522827"/>
              <a:chOff x="764100" y="3623300"/>
              <a:chExt cx="1046700" cy="1046700"/>
            </a:xfrm>
          </p:grpSpPr>
          <p:sp>
            <p:nvSpPr>
              <p:cNvPr id="1255" name="Google Shape;1255;p124"/>
              <p:cNvSpPr/>
              <p:nvPr/>
            </p:nvSpPr>
            <p:spPr>
              <a:xfrm>
                <a:off x="764100" y="3623300"/>
                <a:ext cx="1046700" cy="1046700"/>
              </a:xfrm>
              <a:prstGeom prst="ellipse">
                <a:avLst/>
              </a:prstGeom>
              <a:solidFill>
                <a:srgbClr val="FF8900">
                  <a:alpha val="838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6" name="Google Shape;1256;p124"/>
              <p:cNvSpPr/>
              <p:nvPr/>
            </p:nvSpPr>
            <p:spPr>
              <a:xfrm>
                <a:off x="922769" y="3781968"/>
                <a:ext cx="729300" cy="729300"/>
              </a:xfrm>
              <a:prstGeom prst="ellipse">
                <a:avLst/>
              </a:prstGeom>
              <a:solidFill>
                <a:srgbClr val="FF8900">
                  <a:alpha val="838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57" name="Google Shape;1257;p124"/>
            <p:cNvGrpSpPr/>
            <p:nvPr/>
          </p:nvGrpSpPr>
          <p:grpSpPr>
            <a:xfrm>
              <a:off x="5371921" y="621823"/>
              <a:ext cx="182209" cy="655932"/>
              <a:chOff x="3305183" y="2722527"/>
              <a:chExt cx="166690" cy="600065"/>
            </a:xfrm>
          </p:grpSpPr>
          <p:grpSp>
            <p:nvGrpSpPr>
              <p:cNvPr id="1258" name="Google Shape;1258;p124"/>
              <p:cNvGrpSpPr/>
              <p:nvPr/>
            </p:nvGrpSpPr>
            <p:grpSpPr>
              <a:xfrm>
                <a:off x="3305183" y="2722527"/>
                <a:ext cx="166690" cy="600065"/>
                <a:chOff x="3305183" y="2722527"/>
                <a:chExt cx="166690" cy="600065"/>
              </a:xfrm>
            </p:grpSpPr>
            <p:grpSp>
              <p:nvGrpSpPr>
                <p:cNvPr id="1259" name="Google Shape;1259;p124"/>
                <p:cNvGrpSpPr/>
                <p:nvPr/>
              </p:nvGrpSpPr>
              <p:grpSpPr>
                <a:xfrm>
                  <a:off x="3305183" y="2971595"/>
                  <a:ext cx="166690" cy="350998"/>
                  <a:chOff x="3305183" y="3146560"/>
                  <a:chExt cx="166690" cy="350998"/>
                </a:xfrm>
              </p:grpSpPr>
              <p:sp>
                <p:nvSpPr>
                  <p:cNvPr id="1260" name="Google Shape;1260;p124"/>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61" name="Google Shape;1261;p124"/>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62" name="Google Shape;1262;p124"/>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263" name="Google Shape;1263;p124"/>
                <p:cNvSpPr/>
                <p:nvPr/>
              </p:nvSpPr>
              <p:spPr>
                <a:xfrm>
                  <a:off x="3375891" y="2722527"/>
                  <a:ext cx="17700" cy="2556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64" name="Google Shape;1264;p124"/>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19050">
                <a:solidFill>
                  <a:schemeClr val="lt1"/>
                </a:solidFill>
                <a:prstDash val="solid"/>
                <a:round/>
                <a:headEnd len="med" w="med" type="none"/>
                <a:tailEnd len="med" w="med" type="none"/>
              </a:ln>
            </p:spPr>
          </p:sp>
        </p:grpSp>
      </p:grpSp>
      <p:grpSp>
        <p:nvGrpSpPr>
          <p:cNvPr id="1265" name="Google Shape;1265;p124"/>
          <p:cNvGrpSpPr/>
          <p:nvPr/>
        </p:nvGrpSpPr>
        <p:grpSpPr>
          <a:xfrm>
            <a:off x="7262695" y="80"/>
            <a:ext cx="763149" cy="1223951"/>
            <a:chOff x="1192601" y="746213"/>
            <a:chExt cx="1046700" cy="1678715"/>
          </a:xfrm>
        </p:grpSpPr>
        <p:grpSp>
          <p:nvGrpSpPr>
            <p:cNvPr id="1266" name="Google Shape;1266;p124"/>
            <p:cNvGrpSpPr/>
            <p:nvPr/>
          </p:nvGrpSpPr>
          <p:grpSpPr>
            <a:xfrm>
              <a:off x="1192601" y="1378228"/>
              <a:ext cx="1046700" cy="1046700"/>
              <a:chOff x="764100" y="3623300"/>
              <a:chExt cx="1046700" cy="1046700"/>
            </a:xfrm>
          </p:grpSpPr>
          <p:sp>
            <p:nvSpPr>
              <p:cNvPr id="1267" name="Google Shape;1267;p124"/>
              <p:cNvSpPr/>
              <p:nvPr/>
            </p:nvSpPr>
            <p:spPr>
              <a:xfrm>
                <a:off x="764100" y="3623300"/>
                <a:ext cx="1046700" cy="1046700"/>
              </a:xfrm>
              <a:prstGeom prst="ellipse">
                <a:avLst/>
              </a:prstGeom>
              <a:solidFill>
                <a:srgbClr val="18ECFF">
                  <a:alpha val="95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8" name="Google Shape;1268;p124"/>
              <p:cNvSpPr/>
              <p:nvPr/>
            </p:nvSpPr>
            <p:spPr>
              <a:xfrm>
                <a:off x="922769" y="3781968"/>
                <a:ext cx="729300" cy="729300"/>
              </a:xfrm>
              <a:prstGeom prst="ellipse">
                <a:avLst/>
              </a:prstGeom>
              <a:solidFill>
                <a:srgbClr val="18ECFF">
                  <a:alpha val="95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69" name="Google Shape;1269;p124"/>
            <p:cNvGrpSpPr/>
            <p:nvPr/>
          </p:nvGrpSpPr>
          <p:grpSpPr>
            <a:xfrm>
              <a:off x="1417979" y="746213"/>
              <a:ext cx="580390" cy="1384973"/>
              <a:chOff x="522260" y="2632808"/>
              <a:chExt cx="530958" cy="1267014"/>
            </a:xfrm>
          </p:grpSpPr>
          <p:grpSp>
            <p:nvGrpSpPr>
              <p:cNvPr id="1270" name="Google Shape;1270;p124"/>
              <p:cNvGrpSpPr/>
              <p:nvPr/>
            </p:nvGrpSpPr>
            <p:grpSpPr>
              <a:xfrm>
                <a:off x="522260" y="2632808"/>
                <a:ext cx="530958" cy="1267014"/>
                <a:chOff x="522260" y="2632808"/>
                <a:chExt cx="530958" cy="1267014"/>
              </a:xfrm>
            </p:grpSpPr>
            <p:grpSp>
              <p:nvGrpSpPr>
                <p:cNvPr id="1271" name="Google Shape;1271;p124"/>
                <p:cNvGrpSpPr/>
                <p:nvPr/>
              </p:nvGrpSpPr>
              <p:grpSpPr>
                <a:xfrm>
                  <a:off x="522260" y="2971595"/>
                  <a:ext cx="530958" cy="928227"/>
                  <a:chOff x="522260" y="2971595"/>
                  <a:chExt cx="530958" cy="928227"/>
                </a:xfrm>
              </p:grpSpPr>
              <p:sp>
                <p:nvSpPr>
                  <p:cNvPr id="1272" name="Google Shape;1272;p124"/>
                  <p:cNvSpPr/>
                  <p:nvPr/>
                </p:nvSpPr>
                <p:spPr>
                  <a:xfrm>
                    <a:off x="531045" y="3193814"/>
                    <a:ext cx="510950" cy="500199"/>
                  </a:xfrm>
                  <a:custGeom>
                    <a:rect b="b" l="l" r="r" t="t"/>
                    <a:pathLst>
                      <a:path extrusionOk="0" h="500199" w="51095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73" name="Google Shape;1273;p124"/>
                  <p:cNvSpPr/>
                  <p:nvPr/>
                </p:nvSpPr>
                <p:spPr>
                  <a:xfrm>
                    <a:off x="551585" y="3672350"/>
                    <a:ext cx="488949" cy="214629"/>
                  </a:xfrm>
                  <a:custGeom>
                    <a:rect b="b" l="l" r="r" t="t"/>
                    <a:pathLst>
                      <a:path extrusionOk="0" h="214629" w="488949">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74" name="Google Shape;1274;p124"/>
                  <p:cNvSpPr/>
                  <p:nvPr/>
                </p:nvSpPr>
                <p:spPr>
                  <a:xfrm>
                    <a:off x="685838" y="2977833"/>
                    <a:ext cx="219884" cy="234649"/>
                  </a:xfrm>
                  <a:custGeom>
                    <a:rect b="b" l="l" r="r" t="t"/>
                    <a:pathLst>
                      <a:path extrusionOk="0" h="234649" w="219884">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75" name="Google Shape;1275;p124"/>
                  <p:cNvSpPr/>
                  <p:nvPr/>
                </p:nvSpPr>
                <p:spPr>
                  <a:xfrm>
                    <a:off x="522260" y="2971595"/>
                    <a:ext cx="530958" cy="928227"/>
                  </a:xfrm>
                  <a:custGeom>
                    <a:rect b="b" l="l" r="r" t="t"/>
                    <a:pathLst>
                      <a:path extrusionOk="0" h="928227" w="530958">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276" name="Google Shape;1276;p124"/>
                <p:cNvSpPr/>
                <p:nvPr/>
              </p:nvSpPr>
              <p:spPr>
                <a:xfrm>
                  <a:off x="786932" y="2632808"/>
                  <a:ext cx="17700" cy="345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77" name="Google Shape;1277;p124"/>
              <p:cNvSpPr/>
              <p:nvPr/>
            </p:nvSpPr>
            <p:spPr>
              <a:xfrm>
                <a:off x="636125" y="3766050"/>
                <a:ext cx="121425" cy="74300"/>
              </a:xfrm>
              <a:custGeom>
                <a:rect b="b" l="l" r="r" t="t"/>
                <a:pathLst>
                  <a:path extrusionOk="0" h="2972" w="4857">
                    <a:moveTo>
                      <a:pt x="0" y="0"/>
                    </a:moveTo>
                    <a:cubicBezTo>
                      <a:pt x="1186" y="1482"/>
                      <a:pt x="3080" y="2306"/>
                      <a:pt x="4857" y="2972"/>
                    </a:cubicBezTo>
                  </a:path>
                </a:pathLst>
              </a:custGeom>
              <a:noFill/>
              <a:ln cap="rnd" cmpd="sng" w="19050">
                <a:solidFill>
                  <a:schemeClr val="lt1"/>
                </a:solidFill>
                <a:prstDash val="solid"/>
                <a:round/>
                <a:headEnd len="med" w="med" type="none"/>
                <a:tailEnd len="med" w="med" type="none"/>
              </a:ln>
            </p:spPr>
          </p:sp>
        </p:grpSp>
      </p:grpSp>
      <p:grpSp>
        <p:nvGrpSpPr>
          <p:cNvPr id="1278" name="Google Shape;1278;p124"/>
          <p:cNvGrpSpPr/>
          <p:nvPr/>
        </p:nvGrpSpPr>
        <p:grpSpPr>
          <a:xfrm>
            <a:off x="10775741" y="91"/>
            <a:ext cx="763149" cy="1401912"/>
            <a:chOff x="6010934" y="870580"/>
            <a:chExt cx="1046700" cy="1922797"/>
          </a:xfrm>
        </p:grpSpPr>
        <p:grpSp>
          <p:nvGrpSpPr>
            <p:cNvPr id="1279" name="Google Shape;1279;p124"/>
            <p:cNvGrpSpPr/>
            <p:nvPr/>
          </p:nvGrpSpPr>
          <p:grpSpPr>
            <a:xfrm>
              <a:off x="6010934" y="1746678"/>
              <a:ext cx="1046700" cy="1046700"/>
              <a:chOff x="764100" y="3623300"/>
              <a:chExt cx="1046700" cy="1046700"/>
            </a:xfrm>
          </p:grpSpPr>
          <p:sp>
            <p:nvSpPr>
              <p:cNvPr id="1280" name="Google Shape;1280;p124"/>
              <p:cNvSpPr/>
              <p:nvPr/>
            </p:nvSpPr>
            <p:spPr>
              <a:xfrm>
                <a:off x="764100" y="3623300"/>
                <a:ext cx="1046700" cy="1046700"/>
              </a:xfrm>
              <a:prstGeom prst="ellipse">
                <a:avLst/>
              </a:prstGeom>
              <a:solidFill>
                <a:srgbClr val="76DC35">
                  <a:alpha val="100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1" name="Google Shape;1281;p124"/>
              <p:cNvSpPr/>
              <p:nvPr/>
            </p:nvSpPr>
            <p:spPr>
              <a:xfrm>
                <a:off x="922769" y="3781968"/>
                <a:ext cx="729300" cy="729300"/>
              </a:xfrm>
              <a:prstGeom prst="ellipse">
                <a:avLst/>
              </a:prstGeom>
              <a:solidFill>
                <a:srgbClr val="76DC35">
                  <a:alpha val="100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82" name="Google Shape;1282;p124"/>
            <p:cNvGrpSpPr/>
            <p:nvPr/>
          </p:nvGrpSpPr>
          <p:grpSpPr>
            <a:xfrm>
              <a:off x="6308747" y="870580"/>
              <a:ext cx="441786" cy="1701306"/>
              <a:chOff x="1121941" y="2406098"/>
              <a:chExt cx="404159" cy="1556405"/>
            </a:xfrm>
          </p:grpSpPr>
          <p:grpSp>
            <p:nvGrpSpPr>
              <p:cNvPr id="1283" name="Google Shape;1283;p124"/>
              <p:cNvGrpSpPr/>
              <p:nvPr/>
            </p:nvGrpSpPr>
            <p:grpSpPr>
              <a:xfrm>
                <a:off x="1121941" y="2406098"/>
                <a:ext cx="404159" cy="1556405"/>
                <a:chOff x="1121941" y="2406098"/>
                <a:chExt cx="404159" cy="1556405"/>
              </a:xfrm>
            </p:grpSpPr>
            <p:grpSp>
              <p:nvGrpSpPr>
                <p:cNvPr id="1284" name="Google Shape;1284;p124"/>
                <p:cNvGrpSpPr/>
                <p:nvPr/>
              </p:nvGrpSpPr>
              <p:grpSpPr>
                <a:xfrm>
                  <a:off x="1121941" y="2971595"/>
                  <a:ext cx="404159" cy="990908"/>
                  <a:chOff x="1121941" y="2969319"/>
                  <a:chExt cx="404159" cy="990908"/>
                </a:xfrm>
              </p:grpSpPr>
              <p:sp>
                <p:nvSpPr>
                  <p:cNvPr id="1285" name="Google Shape;1285;p124"/>
                  <p:cNvSpPr/>
                  <p:nvPr/>
                </p:nvSpPr>
                <p:spPr>
                  <a:xfrm>
                    <a:off x="1210876" y="2975878"/>
                    <a:ext cx="215728" cy="222824"/>
                  </a:xfrm>
                  <a:custGeom>
                    <a:rect b="b" l="l" r="r" t="t"/>
                    <a:pathLst>
                      <a:path extrusionOk="0" h="222824" w="215728">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86" name="Google Shape;1286;p124"/>
                  <p:cNvSpPr/>
                  <p:nvPr/>
                </p:nvSpPr>
                <p:spPr>
                  <a:xfrm>
                    <a:off x="1160257" y="3179981"/>
                    <a:ext cx="324636" cy="229478"/>
                  </a:xfrm>
                  <a:custGeom>
                    <a:rect b="b" l="l" r="r" t="t"/>
                    <a:pathLst>
                      <a:path extrusionOk="0" h="229478" w="324636">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87" name="Google Shape;1287;p124"/>
                  <p:cNvSpPr/>
                  <p:nvPr/>
                </p:nvSpPr>
                <p:spPr>
                  <a:xfrm>
                    <a:off x="1128931" y="3411844"/>
                    <a:ext cx="389306" cy="540604"/>
                  </a:xfrm>
                  <a:custGeom>
                    <a:rect b="b" l="l" r="r" t="t"/>
                    <a:pathLst>
                      <a:path extrusionOk="0" h="540604" w="389306">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88" name="Google Shape;1288;p124"/>
                  <p:cNvSpPr/>
                  <p:nvPr/>
                </p:nvSpPr>
                <p:spPr>
                  <a:xfrm>
                    <a:off x="1121941" y="2969319"/>
                    <a:ext cx="404159" cy="990908"/>
                  </a:xfrm>
                  <a:custGeom>
                    <a:rect b="b" l="l" r="r" t="t"/>
                    <a:pathLst>
                      <a:path extrusionOk="0" h="990908" w="404159">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289" name="Google Shape;1289;p124"/>
                <p:cNvSpPr/>
                <p:nvPr/>
              </p:nvSpPr>
              <p:spPr>
                <a:xfrm>
                  <a:off x="1308638" y="2406098"/>
                  <a:ext cx="17700" cy="571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90" name="Google Shape;1290;p124"/>
              <p:cNvSpPr/>
              <p:nvPr/>
            </p:nvSpPr>
            <p:spPr>
              <a:xfrm>
                <a:off x="1183450" y="3621050"/>
                <a:ext cx="70700" cy="18125"/>
              </a:xfrm>
              <a:custGeom>
                <a:rect b="b" l="l" r="r" t="t"/>
                <a:pathLst>
                  <a:path extrusionOk="0" h="725" w="2828">
                    <a:moveTo>
                      <a:pt x="0" y="725"/>
                    </a:moveTo>
                    <a:cubicBezTo>
                      <a:pt x="930" y="439"/>
                      <a:pt x="1889" y="256"/>
                      <a:pt x="2828" y="0"/>
                    </a:cubicBezTo>
                  </a:path>
                </a:pathLst>
              </a:custGeom>
              <a:noFill/>
              <a:ln cap="rnd" cmpd="sng" w="19050">
                <a:solidFill>
                  <a:schemeClr val="lt1"/>
                </a:solidFill>
                <a:prstDash val="solid"/>
                <a:round/>
                <a:headEnd len="med" w="med" type="none"/>
                <a:tailEnd len="med" w="med" type="none"/>
              </a:ln>
            </p:spPr>
          </p:sp>
          <p:sp>
            <p:nvSpPr>
              <p:cNvPr id="1291" name="Google Shape;1291;p124"/>
              <p:cNvSpPr/>
              <p:nvPr/>
            </p:nvSpPr>
            <p:spPr>
              <a:xfrm>
                <a:off x="1188900" y="3717125"/>
                <a:ext cx="76125" cy="18100"/>
              </a:xfrm>
              <a:custGeom>
                <a:rect b="b" l="l" r="r" t="t"/>
                <a:pathLst>
                  <a:path extrusionOk="0" h="724" w="3045">
                    <a:moveTo>
                      <a:pt x="0" y="724"/>
                    </a:moveTo>
                    <a:cubicBezTo>
                      <a:pt x="995" y="410"/>
                      <a:pt x="2019" y="187"/>
                      <a:pt x="3045" y="0"/>
                    </a:cubicBezTo>
                  </a:path>
                </a:pathLst>
              </a:custGeom>
              <a:noFill/>
              <a:ln cap="rnd" cmpd="sng" w="19050">
                <a:solidFill>
                  <a:schemeClr val="lt1"/>
                </a:solidFill>
                <a:prstDash val="solid"/>
                <a:round/>
                <a:headEnd len="med" w="med" type="none"/>
                <a:tailEnd len="med" w="med" type="none"/>
              </a:ln>
            </p:spPr>
          </p:sp>
          <p:sp>
            <p:nvSpPr>
              <p:cNvPr id="1292" name="Google Shape;1292;p124"/>
              <p:cNvSpPr/>
              <p:nvPr/>
            </p:nvSpPr>
            <p:spPr>
              <a:xfrm>
                <a:off x="1185275" y="3820425"/>
                <a:ext cx="39875" cy="9050"/>
              </a:xfrm>
              <a:custGeom>
                <a:rect b="b" l="l" r="r" t="t"/>
                <a:pathLst>
                  <a:path extrusionOk="0" h="362" w="1595">
                    <a:moveTo>
                      <a:pt x="0" y="362"/>
                    </a:moveTo>
                    <a:cubicBezTo>
                      <a:pt x="526" y="219"/>
                      <a:pt x="1059" y="97"/>
                      <a:pt x="1595" y="0"/>
                    </a:cubicBezTo>
                  </a:path>
                </a:pathLst>
              </a:custGeom>
              <a:noFill/>
              <a:ln cap="rnd" cmpd="sng" w="19050">
                <a:solidFill>
                  <a:schemeClr val="lt1"/>
                </a:solidFill>
                <a:prstDash val="solid"/>
                <a:round/>
                <a:headEnd len="med" w="med" type="none"/>
                <a:tailEnd len="med" w="med" type="none"/>
              </a:ln>
            </p:spPr>
          </p:sp>
          <p:sp>
            <p:nvSpPr>
              <p:cNvPr id="1293" name="Google Shape;1293;p124"/>
              <p:cNvSpPr/>
              <p:nvPr/>
            </p:nvSpPr>
            <p:spPr>
              <a:xfrm>
                <a:off x="1301250" y="3911025"/>
                <a:ext cx="18125" cy="7250"/>
              </a:xfrm>
              <a:custGeom>
                <a:rect b="b" l="l" r="r" t="t"/>
                <a:pathLst>
                  <a:path extrusionOk="0" h="290" w="725">
                    <a:moveTo>
                      <a:pt x="0" y="290"/>
                    </a:moveTo>
                    <a:cubicBezTo>
                      <a:pt x="363" y="145"/>
                      <a:pt x="363" y="145"/>
                      <a:pt x="725" y="0"/>
                    </a:cubicBezTo>
                  </a:path>
                </a:pathLst>
              </a:custGeom>
              <a:noFill/>
              <a:ln cap="rnd" cmpd="sng" w="19050">
                <a:solidFill>
                  <a:schemeClr val="lt1"/>
                </a:solidFill>
                <a:prstDash val="solid"/>
                <a:round/>
                <a:headEnd len="med" w="med" type="none"/>
                <a:tailEnd len="med" w="med" type="none"/>
              </a:ln>
            </p:spPr>
          </p:sp>
        </p:grpSp>
      </p:grpSp>
      <p:grpSp>
        <p:nvGrpSpPr>
          <p:cNvPr id="1294" name="Google Shape;1294;p124"/>
          <p:cNvGrpSpPr/>
          <p:nvPr/>
        </p:nvGrpSpPr>
        <p:grpSpPr>
          <a:xfrm>
            <a:off x="6919383" y="73"/>
            <a:ext cx="381193" cy="1466201"/>
            <a:chOff x="721731" y="746204"/>
            <a:chExt cx="522827" cy="2010974"/>
          </a:xfrm>
        </p:grpSpPr>
        <p:grpSp>
          <p:nvGrpSpPr>
            <p:cNvPr id="1295" name="Google Shape;1295;p124"/>
            <p:cNvGrpSpPr/>
            <p:nvPr/>
          </p:nvGrpSpPr>
          <p:grpSpPr>
            <a:xfrm>
              <a:off x="721731" y="2234351"/>
              <a:ext cx="522827" cy="522827"/>
              <a:chOff x="764100" y="3623300"/>
              <a:chExt cx="1046700" cy="1046700"/>
            </a:xfrm>
          </p:grpSpPr>
          <p:sp>
            <p:nvSpPr>
              <p:cNvPr id="1296" name="Google Shape;1296;p124"/>
              <p:cNvSpPr/>
              <p:nvPr/>
            </p:nvSpPr>
            <p:spPr>
              <a:xfrm>
                <a:off x="764100" y="3623300"/>
                <a:ext cx="1046700" cy="10467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7" name="Google Shape;1297;p124"/>
              <p:cNvSpPr/>
              <p:nvPr/>
            </p:nvSpPr>
            <p:spPr>
              <a:xfrm>
                <a:off x="922769" y="3781968"/>
                <a:ext cx="729300" cy="7293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98" name="Google Shape;1298;p124"/>
            <p:cNvGrpSpPr/>
            <p:nvPr/>
          </p:nvGrpSpPr>
          <p:grpSpPr>
            <a:xfrm>
              <a:off x="892053" y="746204"/>
              <a:ext cx="182209" cy="1869993"/>
              <a:chOff x="3305183" y="1611869"/>
              <a:chExt cx="166690" cy="1710724"/>
            </a:xfrm>
          </p:grpSpPr>
          <p:grpSp>
            <p:nvGrpSpPr>
              <p:cNvPr id="1299" name="Google Shape;1299;p124"/>
              <p:cNvGrpSpPr/>
              <p:nvPr/>
            </p:nvGrpSpPr>
            <p:grpSpPr>
              <a:xfrm>
                <a:off x="3305183" y="1611869"/>
                <a:ext cx="166690" cy="1710724"/>
                <a:chOff x="3305183" y="1611869"/>
                <a:chExt cx="166690" cy="1710724"/>
              </a:xfrm>
            </p:grpSpPr>
            <p:grpSp>
              <p:nvGrpSpPr>
                <p:cNvPr id="1300" name="Google Shape;1300;p124"/>
                <p:cNvGrpSpPr/>
                <p:nvPr/>
              </p:nvGrpSpPr>
              <p:grpSpPr>
                <a:xfrm>
                  <a:off x="3305183" y="2971595"/>
                  <a:ext cx="166690" cy="350998"/>
                  <a:chOff x="3305183" y="3146560"/>
                  <a:chExt cx="166690" cy="350998"/>
                </a:xfrm>
              </p:grpSpPr>
              <p:sp>
                <p:nvSpPr>
                  <p:cNvPr id="1301" name="Google Shape;1301;p124"/>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302" name="Google Shape;1302;p124"/>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303" name="Google Shape;1303;p124"/>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304" name="Google Shape;1304;p124"/>
                <p:cNvSpPr/>
                <p:nvPr/>
              </p:nvSpPr>
              <p:spPr>
                <a:xfrm>
                  <a:off x="3375914" y="1611869"/>
                  <a:ext cx="17700" cy="13659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305" name="Google Shape;1305;p124"/>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19050">
                <a:solidFill>
                  <a:schemeClr val="lt1"/>
                </a:solidFill>
                <a:prstDash val="solid"/>
                <a:round/>
                <a:headEnd len="med" w="med" type="none"/>
                <a:tailEnd len="med" w="med" type="none"/>
              </a:ln>
            </p:spPr>
          </p:sp>
        </p:gr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306" name="Shape 1306"/>
        <p:cNvGrpSpPr/>
        <p:nvPr/>
      </p:nvGrpSpPr>
      <p:grpSpPr>
        <a:xfrm>
          <a:off x="0" y="0"/>
          <a:ext cx="0" cy="0"/>
          <a:chOff x="0" y="0"/>
          <a:chExt cx="0" cy="0"/>
        </a:xfrm>
      </p:grpSpPr>
      <p:sp>
        <p:nvSpPr>
          <p:cNvPr id="1307" name="Google Shape;1307;p125"/>
          <p:cNvSpPr/>
          <p:nvPr/>
        </p:nvSpPr>
        <p:spPr>
          <a:xfrm>
            <a:off x="-267" y="6144668"/>
            <a:ext cx="12191852" cy="758683"/>
          </a:xfrm>
          <a:custGeom>
            <a:rect b="b" l="l" r="r" t="t"/>
            <a:pathLst>
              <a:path extrusionOk="0" h="27210" w="212763">
                <a:moveTo>
                  <a:pt x="1" y="1"/>
                </a:moveTo>
                <a:lnTo>
                  <a:pt x="1" y="27210"/>
                </a:lnTo>
                <a:lnTo>
                  <a:pt x="212763" y="27210"/>
                </a:lnTo>
                <a:lnTo>
                  <a:pt x="212763" y="1"/>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8" name="Google Shape;1308;p125"/>
          <p:cNvSpPr/>
          <p:nvPr/>
        </p:nvSpPr>
        <p:spPr>
          <a:xfrm flipH="1">
            <a:off x="-38383" y="6482533"/>
            <a:ext cx="12230100" cy="4209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9" name="Google Shape;1309;p125"/>
          <p:cNvSpPr/>
          <p:nvPr/>
        </p:nvSpPr>
        <p:spPr>
          <a:xfrm>
            <a:off x="-233" y="0"/>
            <a:ext cx="12191795" cy="593361"/>
          </a:xfrm>
          <a:custGeom>
            <a:rect b="b" l="l" r="r" t="t"/>
            <a:pathLst>
              <a:path extrusionOk="0" h="36098" w="212762">
                <a:moveTo>
                  <a:pt x="0" y="0"/>
                </a:moveTo>
                <a:lnTo>
                  <a:pt x="0" y="5701"/>
                </a:lnTo>
                <a:lnTo>
                  <a:pt x="212762" y="36098"/>
                </a:lnTo>
                <a:lnTo>
                  <a:pt x="212762"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solidFill>
                  <a:schemeClr val="dk1"/>
                </a:solidFill>
              </a:rPr>
              <a:t> </a:t>
            </a:r>
            <a:endParaRPr sz="1900">
              <a:solidFill>
                <a:schemeClr val="dk1"/>
              </a:solidFill>
            </a:endParaRPr>
          </a:p>
        </p:txBody>
      </p:sp>
      <p:grpSp>
        <p:nvGrpSpPr>
          <p:cNvPr id="1310" name="Google Shape;1310;p125"/>
          <p:cNvGrpSpPr/>
          <p:nvPr/>
        </p:nvGrpSpPr>
        <p:grpSpPr>
          <a:xfrm>
            <a:off x="3915392" y="-439504"/>
            <a:ext cx="3912310" cy="944405"/>
            <a:chOff x="2375925" y="3297600"/>
            <a:chExt cx="735950" cy="177650"/>
          </a:xfrm>
        </p:grpSpPr>
        <p:sp>
          <p:nvSpPr>
            <p:cNvPr id="1311" name="Google Shape;1311;p125"/>
            <p:cNvSpPr/>
            <p:nvPr/>
          </p:nvSpPr>
          <p:spPr>
            <a:xfrm>
              <a:off x="2395075" y="3301550"/>
              <a:ext cx="112600" cy="138050"/>
            </a:xfrm>
            <a:custGeom>
              <a:rect b="b" l="l" r="r" t="t"/>
              <a:pathLst>
                <a:path extrusionOk="0" h="5522" w="4504">
                  <a:moveTo>
                    <a:pt x="80" y="1"/>
                  </a:moveTo>
                  <a:lnTo>
                    <a:pt x="0" y="67"/>
                  </a:lnTo>
                  <a:lnTo>
                    <a:pt x="4425" y="5521"/>
                  </a:lnTo>
                  <a:lnTo>
                    <a:pt x="4504" y="5455"/>
                  </a:lnTo>
                  <a:lnTo>
                    <a:pt x="80"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2" name="Google Shape;1312;p125"/>
            <p:cNvSpPr/>
            <p:nvPr/>
          </p:nvSpPr>
          <p:spPr>
            <a:xfrm>
              <a:off x="2375925" y="3297600"/>
              <a:ext cx="39975" cy="6625"/>
            </a:xfrm>
            <a:custGeom>
              <a:rect b="b" l="l" r="r" t="t"/>
              <a:pathLst>
                <a:path extrusionOk="0" h="265" w="1599">
                  <a:moveTo>
                    <a:pt x="0" y="0"/>
                  </a:moveTo>
                  <a:lnTo>
                    <a:pt x="344" y="251"/>
                  </a:lnTo>
                  <a:lnTo>
                    <a:pt x="1347" y="264"/>
                  </a:lnTo>
                  <a:lnTo>
                    <a:pt x="1598"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3" name="Google Shape;1313;p125"/>
            <p:cNvSpPr/>
            <p:nvPr/>
          </p:nvSpPr>
          <p:spPr>
            <a:xfrm>
              <a:off x="2980125" y="3301550"/>
              <a:ext cx="112600" cy="138050"/>
            </a:xfrm>
            <a:custGeom>
              <a:rect b="b" l="l" r="r" t="t"/>
              <a:pathLst>
                <a:path extrusionOk="0" h="5522" w="4504">
                  <a:moveTo>
                    <a:pt x="4425" y="1"/>
                  </a:moveTo>
                  <a:lnTo>
                    <a:pt x="0" y="5455"/>
                  </a:lnTo>
                  <a:lnTo>
                    <a:pt x="80" y="5521"/>
                  </a:lnTo>
                  <a:lnTo>
                    <a:pt x="4504" y="67"/>
                  </a:lnTo>
                  <a:lnTo>
                    <a:pt x="4425"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4" name="Google Shape;1314;p125"/>
            <p:cNvSpPr/>
            <p:nvPr/>
          </p:nvSpPr>
          <p:spPr>
            <a:xfrm>
              <a:off x="3071900" y="3297600"/>
              <a:ext cx="39975" cy="6625"/>
            </a:xfrm>
            <a:custGeom>
              <a:rect b="b" l="l" r="r" t="t"/>
              <a:pathLst>
                <a:path extrusionOk="0" h="265" w="1599">
                  <a:moveTo>
                    <a:pt x="1" y="0"/>
                  </a:moveTo>
                  <a:lnTo>
                    <a:pt x="265" y="264"/>
                  </a:lnTo>
                  <a:lnTo>
                    <a:pt x="1255" y="251"/>
                  </a:lnTo>
                  <a:lnTo>
                    <a:pt x="159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5" name="Google Shape;1315;p125"/>
            <p:cNvSpPr/>
            <p:nvPr/>
          </p:nvSpPr>
          <p:spPr>
            <a:xfrm>
              <a:off x="2446900" y="3428675"/>
              <a:ext cx="594000" cy="35675"/>
            </a:xfrm>
            <a:custGeom>
              <a:rect b="b" l="l" r="r" t="t"/>
              <a:pathLst>
                <a:path extrusionOk="0" h="1427" w="23760">
                  <a:moveTo>
                    <a:pt x="1" y="0"/>
                  </a:moveTo>
                  <a:lnTo>
                    <a:pt x="1" y="1427"/>
                  </a:lnTo>
                  <a:lnTo>
                    <a:pt x="23759" y="1427"/>
                  </a:lnTo>
                  <a:lnTo>
                    <a:pt x="2375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6" name="Google Shape;1316;p125"/>
            <p:cNvSpPr/>
            <p:nvPr/>
          </p:nvSpPr>
          <p:spPr>
            <a:xfrm>
              <a:off x="2446900" y="3464325"/>
              <a:ext cx="594000" cy="10925"/>
            </a:xfrm>
            <a:custGeom>
              <a:rect b="b" l="l" r="r" t="t"/>
              <a:pathLst>
                <a:path extrusionOk="0" h="437" w="23760">
                  <a:moveTo>
                    <a:pt x="1" y="1"/>
                  </a:moveTo>
                  <a:lnTo>
                    <a:pt x="1255" y="436"/>
                  </a:lnTo>
                  <a:lnTo>
                    <a:pt x="23284" y="436"/>
                  </a:lnTo>
                  <a:lnTo>
                    <a:pt x="23759"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317" name="Google Shape;1317;p125"/>
          <p:cNvGrpSpPr/>
          <p:nvPr/>
        </p:nvGrpSpPr>
        <p:grpSpPr>
          <a:xfrm>
            <a:off x="9559556" y="3778427"/>
            <a:ext cx="4095427" cy="2838056"/>
            <a:chOff x="7169846" y="2833891"/>
            <a:chExt cx="3071647" cy="2128595"/>
          </a:xfrm>
        </p:grpSpPr>
        <p:grpSp>
          <p:nvGrpSpPr>
            <p:cNvPr id="1318" name="Google Shape;1318;p125"/>
            <p:cNvGrpSpPr/>
            <p:nvPr/>
          </p:nvGrpSpPr>
          <p:grpSpPr>
            <a:xfrm>
              <a:off x="7169846" y="2833891"/>
              <a:ext cx="3071647" cy="2128595"/>
              <a:chOff x="6701321" y="2327691"/>
              <a:chExt cx="3071647" cy="2128595"/>
            </a:xfrm>
          </p:grpSpPr>
          <p:sp>
            <p:nvSpPr>
              <p:cNvPr id="1319" name="Google Shape;1319;p125"/>
              <p:cNvSpPr/>
              <p:nvPr/>
            </p:nvSpPr>
            <p:spPr>
              <a:xfrm>
                <a:off x="6701321" y="4243502"/>
                <a:ext cx="3071647" cy="212784"/>
              </a:xfrm>
              <a:custGeom>
                <a:rect b="b" l="l" r="r" t="t"/>
                <a:pathLst>
                  <a:path extrusionOk="0" h="5373" w="67938">
                    <a:moveTo>
                      <a:pt x="67869" y="3837"/>
                    </a:moveTo>
                    <a:cubicBezTo>
                      <a:pt x="67905" y="3847"/>
                      <a:pt x="67927" y="3852"/>
                      <a:pt x="67933" y="3852"/>
                    </a:cubicBezTo>
                    <a:cubicBezTo>
                      <a:pt x="67937" y="3852"/>
                      <a:pt x="67935" y="3850"/>
                      <a:pt x="67925" y="3846"/>
                    </a:cubicBezTo>
                    <a:cubicBezTo>
                      <a:pt x="67919" y="3842"/>
                      <a:pt x="67900" y="3840"/>
                      <a:pt x="67869" y="3837"/>
                    </a:cubicBezTo>
                    <a:close/>
                    <a:moveTo>
                      <a:pt x="54862" y="0"/>
                    </a:moveTo>
                    <a:cubicBezTo>
                      <a:pt x="53722" y="0"/>
                      <a:pt x="0" y="966"/>
                      <a:pt x="0" y="966"/>
                    </a:cubicBezTo>
                    <a:lnTo>
                      <a:pt x="12445" y="5372"/>
                    </a:lnTo>
                    <a:cubicBezTo>
                      <a:pt x="12445" y="5372"/>
                      <a:pt x="61358" y="3828"/>
                      <a:pt x="67332" y="3828"/>
                    </a:cubicBezTo>
                    <a:cubicBezTo>
                      <a:pt x="67600" y="3828"/>
                      <a:pt x="67782" y="3831"/>
                      <a:pt x="67869" y="3837"/>
                    </a:cubicBezTo>
                    <a:lnTo>
                      <a:pt x="67869" y="3837"/>
                    </a:lnTo>
                    <a:cubicBezTo>
                      <a:pt x="66912" y="3575"/>
                      <a:pt x="55935" y="0"/>
                      <a:pt x="54862"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0" name="Google Shape;1320;p125"/>
              <p:cNvSpPr/>
              <p:nvPr/>
            </p:nvSpPr>
            <p:spPr>
              <a:xfrm>
                <a:off x="7748231" y="4131703"/>
                <a:ext cx="874287" cy="38944"/>
              </a:xfrm>
              <a:custGeom>
                <a:rect b="b" l="l" r="r" t="t"/>
                <a:pathLst>
                  <a:path extrusionOk="0" h="909" w="20407">
                    <a:moveTo>
                      <a:pt x="13334" y="0"/>
                    </a:moveTo>
                    <a:lnTo>
                      <a:pt x="0" y="618"/>
                    </a:lnTo>
                    <a:lnTo>
                      <a:pt x="2280" y="908"/>
                    </a:lnTo>
                    <a:lnTo>
                      <a:pt x="20407" y="580"/>
                    </a:lnTo>
                    <a:lnTo>
                      <a:pt x="13334"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1" name="Google Shape;1321;p125"/>
              <p:cNvSpPr/>
              <p:nvPr/>
            </p:nvSpPr>
            <p:spPr>
              <a:xfrm>
                <a:off x="7567735" y="4145755"/>
                <a:ext cx="42243" cy="310522"/>
              </a:xfrm>
              <a:custGeom>
                <a:rect b="b" l="l" r="r" t="t"/>
                <a:pathLst>
                  <a:path extrusionOk="0" h="7248" w="986">
                    <a:moveTo>
                      <a:pt x="986" y="1"/>
                    </a:moveTo>
                    <a:lnTo>
                      <a:pt x="0" y="7247"/>
                    </a:lnTo>
                    <a:lnTo>
                      <a:pt x="406" y="7247"/>
                    </a:lnTo>
                    <a:lnTo>
                      <a:pt x="986"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2" name="Google Shape;1322;p125"/>
              <p:cNvSpPr/>
              <p:nvPr/>
            </p:nvSpPr>
            <p:spPr>
              <a:xfrm>
                <a:off x="7681139" y="2761514"/>
                <a:ext cx="107706" cy="494274"/>
              </a:xfrm>
              <a:custGeom>
                <a:rect b="b" l="l" r="r" t="t"/>
                <a:pathLst>
                  <a:path extrusionOk="0" h="11537" w="2514">
                    <a:moveTo>
                      <a:pt x="1" y="0"/>
                    </a:moveTo>
                    <a:lnTo>
                      <a:pt x="967" y="11537"/>
                    </a:lnTo>
                    <a:lnTo>
                      <a:pt x="2069" y="11537"/>
                    </a:lnTo>
                    <a:lnTo>
                      <a:pt x="2513" y="0"/>
                    </a:lnTo>
                    <a:close/>
                  </a:path>
                </a:pathLst>
              </a:custGeom>
              <a:solidFill>
                <a:srgbClr val="D0CE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3" name="Google Shape;1323;p125"/>
              <p:cNvSpPr/>
              <p:nvPr/>
            </p:nvSpPr>
            <p:spPr>
              <a:xfrm>
                <a:off x="7680325" y="2762328"/>
                <a:ext cx="53853" cy="494317"/>
              </a:xfrm>
              <a:custGeom>
                <a:rect b="b" l="l" r="r" t="t"/>
                <a:pathLst>
                  <a:path extrusionOk="0" h="11538" w="1257">
                    <a:moveTo>
                      <a:pt x="1" y="1"/>
                    </a:moveTo>
                    <a:lnTo>
                      <a:pt x="967" y="11537"/>
                    </a:lnTo>
                    <a:lnTo>
                      <a:pt x="1257" y="11537"/>
                    </a:lnTo>
                    <a:lnTo>
                      <a:pt x="754" y="1"/>
                    </a:lnTo>
                    <a:close/>
                  </a:path>
                </a:pathLst>
              </a:custGeom>
              <a:solidFill>
                <a:srgbClr val="F0F0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4" name="Google Shape;1324;p125"/>
              <p:cNvSpPr/>
              <p:nvPr/>
            </p:nvSpPr>
            <p:spPr>
              <a:xfrm>
                <a:off x="7691936" y="2898096"/>
                <a:ext cx="91940" cy="45584"/>
              </a:xfrm>
              <a:custGeom>
                <a:rect b="b" l="l" r="r" t="t"/>
                <a:pathLst>
                  <a:path extrusionOk="0" h="1064" w="2146">
                    <a:moveTo>
                      <a:pt x="0" y="1"/>
                    </a:moveTo>
                    <a:lnTo>
                      <a:pt x="77" y="1064"/>
                    </a:lnTo>
                    <a:lnTo>
                      <a:pt x="2126" y="542"/>
                    </a:lnTo>
                    <a:lnTo>
                      <a:pt x="2145" y="1"/>
                    </a:lnTo>
                    <a:close/>
                  </a:path>
                </a:pathLst>
              </a:custGeom>
              <a:solidFill>
                <a:srgbClr val="D0CE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5" name="Google Shape;1325;p125"/>
              <p:cNvSpPr/>
              <p:nvPr/>
            </p:nvSpPr>
            <p:spPr>
              <a:xfrm>
                <a:off x="8361693" y="2761514"/>
                <a:ext cx="107663" cy="494274"/>
              </a:xfrm>
              <a:custGeom>
                <a:rect b="b" l="l" r="r" t="t"/>
                <a:pathLst>
                  <a:path extrusionOk="0" h="11537" w="2513">
                    <a:moveTo>
                      <a:pt x="1" y="0"/>
                    </a:moveTo>
                    <a:lnTo>
                      <a:pt x="967" y="11537"/>
                    </a:lnTo>
                    <a:lnTo>
                      <a:pt x="2068" y="11537"/>
                    </a:lnTo>
                    <a:lnTo>
                      <a:pt x="2513" y="0"/>
                    </a:lnTo>
                    <a:close/>
                  </a:path>
                </a:pathLst>
              </a:custGeom>
              <a:solidFill>
                <a:srgbClr val="D0CE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6" name="Google Shape;1326;p125"/>
              <p:cNvSpPr/>
              <p:nvPr/>
            </p:nvSpPr>
            <p:spPr>
              <a:xfrm>
                <a:off x="8360879" y="2762328"/>
                <a:ext cx="53853" cy="494317"/>
              </a:xfrm>
              <a:custGeom>
                <a:rect b="b" l="l" r="r" t="t"/>
                <a:pathLst>
                  <a:path extrusionOk="0" h="11538" w="1257">
                    <a:moveTo>
                      <a:pt x="0" y="1"/>
                    </a:moveTo>
                    <a:lnTo>
                      <a:pt x="966" y="11537"/>
                    </a:lnTo>
                    <a:lnTo>
                      <a:pt x="1256" y="11537"/>
                    </a:lnTo>
                    <a:lnTo>
                      <a:pt x="754" y="1"/>
                    </a:lnTo>
                    <a:close/>
                  </a:path>
                </a:pathLst>
              </a:custGeom>
              <a:solidFill>
                <a:srgbClr val="F0F0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7" name="Google Shape;1327;p125"/>
              <p:cNvSpPr/>
              <p:nvPr/>
            </p:nvSpPr>
            <p:spPr>
              <a:xfrm>
                <a:off x="8372446" y="2898096"/>
                <a:ext cx="91940" cy="45584"/>
              </a:xfrm>
              <a:custGeom>
                <a:rect b="b" l="l" r="r" t="t"/>
                <a:pathLst>
                  <a:path extrusionOk="0" h="1064" w="2146">
                    <a:moveTo>
                      <a:pt x="1" y="1"/>
                    </a:moveTo>
                    <a:lnTo>
                      <a:pt x="78" y="1064"/>
                    </a:lnTo>
                    <a:lnTo>
                      <a:pt x="2126" y="542"/>
                    </a:lnTo>
                    <a:lnTo>
                      <a:pt x="2146" y="1"/>
                    </a:lnTo>
                    <a:close/>
                  </a:path>
                </a:pathLst>
              </a:custGeom>
              <a:solidFill>
                <a:srgbClr val="D0CE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8" name="Google Shape;1328;p125"/>
              <p:cNvSpPr/>
              <p:nvPr/>
            </p:nvSpPr>
            <p:spPr>
              <a:xfrm>
                <a:off x="8279735" y="3319495"/>
                <a:ext cx="108477" cy="837057"/>
              </a:xfrm>
              <a:custGeom>
                <a:rect b="b" l="l" r="r" t="t"/>
                <a:pathLst>
                  <a:path extrusionOk="0" h="19538" w="2532">
                    <a:moveTo>
                      <a:pt x="0" y="1"/>
                    </a:moveTo>
                    <a:lnTo>
                      <a:pt x="967" y="19538"/>
                    </a:lnTo>
                    <a:lnTo>
                      <a:pt x="2087" y="19538"/>
                    </a:lnTo>
                    <a:lnTo>
                      <a:pt x="2532"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9" name="Google Shape;1329;p125"/>
              <p:cNvSpPr/>
              <p:nvPr/>
            </p:nvSpPr>
            <p:spPr>
              <a:xfrm>
                <a:off x="8279735" y="3320352"/>
                <a:ext cx="53039" cy="837871"/>
              </a:xfrm>
              <a:custGeom>
                <a:rect b="b" l="l" r="r" t="t"/>
                <a:pathLst>
                  <a:path extrusionOk="0" h="19557" w="1238">
                    <a:moveTo>
                      <a:pt x="0" y="0"/>
                    </a:moveTo>
                    <a:lnTo>
                      <a:pt x="947" y="19556"/>
                    </a:lnTo>
                    <a:lnTo>
                      <a:pt x="1237" y="19556"/>
                    </a:lnTo>
                    <a:lnTo>
                      <a:pt x="754" y="0"/>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0" name="Google Shape;1330;p125"/>
              <p:cNvSpPr/>
              <p:nvPr/>
            </p:nvSpPr>
            <p:spPr>
              <a:xfrm>
                <a:off x="8282220" y="3382431"/>
                <a:ext cx="103507" cy="45584"/>
              </a:xfrm>
              <a:custGeom>
                <a:rect b="b" l="l" r="r" t="t"/>
                <a:pathLst>
                  <a:path extrusionOk="0" h="1064" w="2416">
                    <a:moveTo>
                      <a:pt x="0" y="1"/>
                    </a:moveTo>
                    <a:lnTo>
                      <a:pt x="39" y="1063"/>
                    </a:lnTo>
                    <a:lnTo>
                      <a:pt x="2416" y="503"/>
                    </a:lnTo>
                    <a:lnTo>
                      <a:pt x="2416" y="1"/>
                    </a:lnTo>
                    <a:close/>
                  </a:path>
                </a:pathLst>
              </a:custGeom>
              <a:solidFill>
                <a:srgbClr val="D0CE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1" name="Google Shape;1331;p125"/>
              <p:cNvSpPr/>
              <p:nvPr/>
            </p:nvSpPr>
            <p:spPr>
              <a:xfrm>
                <a:off x="7707659" y="3319495"/>
                <a:ext cx="107663" cy="837057"/>
              </a:xfrm>
              <a:custGeom>
                <a:rect b="b" l="l" r="r" t="t"/>
                <a:pathLst>
                  <a:path extrusionOk="0" h="19538" w="2513">
                    <a:moveTo>
                      <a:pt x="0" y="1"/>
                    </a:moveTo>
                    <a:lnTo>
                      <a:pt x="966" y="19538"/>
                    </a:lnTo>
                    <a:lnTo>
                      <a:pt x="2068" y="19538"/>
                    </a:lnTo>
                    <a:lnTo>
                      <a:pt x="2512"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2" name="Google Shape;1332;p125"/>
              <p:cNvSpPr/>
              <p:nvPr/>
            </p:nvSpPr>
            <p:spPr>
              <a:xfrm>
                <a:off x="7706802" y="3320352"/>
                <a:ext cx="53853" cy="837871"/>
              </a:xfrm>
              <a:custGeom>
                <a:rect b="b" l="l" r="r" t="t"/>
                <a:pathLst>
                  <a:path extrusionOk="0" h="19557" w="1257">
                    <a:moveTo>
                      <a:pt x="1" y="0"/>
                    </a:moveTo>
                    <a:lnTo>
                      <a:pt x="967" y="19556"/>
                    </a:lnTo>
                    <a:lnTo>
                      <a:pt x="1257" y="19556"/>
                    </a:lnTo>
                    <a:lnTo>
                      <a:pt x="774" y="0"/>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3" name="Google Shape;1333;p125"/>
              <p:cNvSpPr/>
              <p:nvPr/>
            </p:nvSpPr>
            <p:spPr>
              <a:xfrm>
                <a:off x="7709287" y="3360924"/>
                <a:ext cx="105221" cy="67091"/>
              </a:xfrm>
              <a:custGeom>
                <a:rect b="b" l="l" r="r" t="t"/>
                <a:pathLst>
                  <a:path extrusionOk="0" h="1566" w="2456">
                    <a:moveTo>
                      <a:pt x="1" y="0"/>
                    </a:moveTo>
                    <a:lnTo>
                      <a:pt x="78" y="1565"/>
                    </a:lnTo>
                    <a:lnTo>
                      <a:pt x="2436" y="1005"/>
                    </a:lnTo>
                    <a:lnTo>
                      <a:pt x="2455" y="503"/>
                    </a:lnTo>
                    <a:lnTo>
                      <a:pt x="1" y="0"/>
                    </a:lnTo>
                    <a:close/>
                  </a:path>
                </a:pathLst>
              </a:custGeom>
              <a:solidFill>
                <a:srgbClr val="D0CE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4" name="Google Shape;1334;p125"/>
              <p:cNvSpPr/>
              <p:nvPr/>
            </p:nvSpPr>
            <p:spPr>
              <a:xfrm>
                <a:off x="7874873" y="3319495"/>
                <a:ext cx="107663" cy="837057"/>
              </a:xfrm>
              <a:custGeom>
                <a:rect b="b" l="l" r="r" t="t"/>
                <a:pathLst>
                  <a:path extrusionOk="0" h="19538" w="2513">
                    <a:moveTo>
                      <a:pt x="1" y="1"/>
                    </a:moveTo>
                    <a:lnTo>
                      <a:pt x="967" y="19538"/>
                    </a:lnTo>
                    <a:lnTo>
                      <a:pt x="2068" y="19538"/>
                    </a:lnTo>
                    <a:lnTo>
                      <a:pt x="2513"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5" name="Google Shape;1335;p125"/>
              <p:cNvSpPr/>
              <p:nvPr/>
            </p:nvSpPr>
            <p:spPr>
              <a:xfrm>
                <a:off x="7874059" y="3320352"/>
                <a:ext cx="53853" cy="837871"/>
              </a:xfrm>
              <a:custGeom>
                <a:rect b="b" l="l" r="r" t="t"/>
                <a:pathLst>
                  <a:path extrusionOk="0" h="19557" w="1257">
                    <a:moveTo>
                      <a:pt x="0" y="0"/>
                    </a:moveTo>
                    <a:lnTo>
                      <a:pt x="967" y="19556"/>
                    </a:lnTo>
                    <a:lnTo>
                      <a:pt x="1257" y="19556"/>
                    </a:lnTo>
                    <a:lnTo>
                      <a:pt x="754" y="0"/>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6" name="Google Shape;1336;p125"/>
              <p:cNvSpPr/>
              <p:nvPr/>
            </p:nvSpPr>
            <p:spPr>
              <a:xfrm>
                <a:off x="7877358" y="3382431"/>
                <a:ext cx="103550" cy="45584"/>
              </a:xfrm>
              <a:custGeom>
                <a:rect b="b" l="l" r="r" t="t"/>
                <a:pathLst>
                  <a:path extrusionOk="0" h="1064" w="2417">
                    <a:moveTo>
                      <a:pt x="1" y="1"/>
                    </a:moveTo>
                    <a:lnTo>
                      <a:pt x="59" y="1063"/>
                    </a:lnTo>
                    <a:lnTo>
                      <a:pt x="2416" y="503"/>
                    </a:lnTo>
                    <a:lnTo>
                      <a:pt x="2416" y="1"/>
                    </a:lnTo>
                    <a:close/>
                  </a:path>
                </a:pathLst>
              </a:custGeom>
              <a:solidFill>
                <a:srgbClr val="D0CE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7" name="Google Shape;1337;p125"/>
              <p:cNvSpPr/>
              <p:nvPr/>
            </p:nvSpPr>
            <p:spPr>
              <a:xfrm>
                <a:off x="8533877" y="3319495"/>
                <a:ext cx="107706" cy="837057"/>
              </a:xfrm>
              <a:custGeom>
                <a:rect b="b" l="l" r="r" t="t"/>
                <a:pathLst>
                  <a:path extrusionOk="0" h="19538" w="2514">
                    <a:moveTo>
                      <a:pt x="1" y="1"/>
                    </a:moveTo>
                    <a:lnTo>
                      <a:pt x="948" y="19538"/>
                    </a:lnTo>
                    <a:lnTo>
                      <a:pt x="2069" y="19538"/>
                    </a:lnTo>
                    <a:lnTo>
                      <a:pt x="2513"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8" name="Google Shape;1338;p125"/>
              <p:cNvSpPr/>
              <p:nvPr/>
            </p:nvSpPr>
            <p:spPr>
              <a:xfrm>
                <a:off x="8533063" y="3320352"/>
                <a:ext cx="53853" cy="837871"/>
              </a:xfrm>
              <a:custGeom>
                <a:rect b="b" l="l" r="r" t="t"/>
                <a:pathLst>
                  <a:path extrusionOk="0" h="19557" w="1257">
                    <a:moveTo>
                      <a:pt x="1" y="0"/>
                    </a:moveTo>
                    <a:lnTo>
                      <a:pt x="948" y="19556"/>
                    </a:lnTo>
                    <a:lnTo>
                      <a:pt x="1257" y="19556"/>
                    </a:lnTo>
                    <a:lnTo>
                      <a:pt x="754" y="0"/>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9" name="Google Shape;1339;p125"/>
              <p:cNvSpPr/>
              <p:nvPr/>
            </p:nvSpPr>
            <p:spPr>
              <a:xfrm>
                <a:off x="8534733" y="3382431"/>
                <a:ext cx="103507" cy="45584"/>
              </a:xfrm>
              <a:custGeom>
                <a:rect b="b" l="l" r="r" t="t"/>
                <a:pathLst>
                  <a:path extrusionOk="0" h="1064" w="2416">
                    <a:moveTo>
                      <a:pt x="0" y="1"/>
                    </a:moveTo>
                    <a:lnTo>
                      <a:pt x="39" y="1063"/>
                    </a:lnTo>
                    <a:lnTo>
                      <a:pt x="2416" y="503"/>
                    </a:lnTo>
                    <a:lnTo>
                      <a:pt x="2416" y="1"/>
                    </a:lnTo>
                    <a:close/>
                  </a:path>
                </a:pathLst>
              </a:custGeom>
              <a:solidFill>
                <a:srgbClr val="D0CE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0" name="Google Shape;1340;p125"/>
              <p:cNvSpPr/>
              <p:nvPr/>
            </p:nvSpPr>
            <p:spPr>
              <a:xfrm>
                <a:off x="7561095" y="2327691"/>
                <a:ext cx="1025821" cy="570448"/>
              </a:xfrm>
              <a:custGeom>
                <a:rect b="b" l="l" r="r" t="t"/>
                <a:pathLst>
                  <a:path extrusionOk="0" h="13315" w="23944">
                    <a:moveTo>
                      <a:pt x="1180" y="0"/>
                    </a:moveTo>
                    <a:cubicBezTo>
                      <a:pt x="523" y="0"/>
                      <a:pt x="1" y="541"/>
                      <a:pt x="1" y="1199"/>
                    </a:cubicBezTo>
                    <a:lnTo>
                      <a:pt x="1" y="12117"/>
                    </a:lnTo>
                    <a:cubicBezTo>
                      <a:pt x="1" y="12774"/>
                      <a:pt x="523" y="13315"/>
                      <a:pt x="1180" y="13315"/>
                    </a:cubicBezTo>
                    <a:lnTo>
                      <a:pt x="22765" y="13315"/>
                    </a:lnTo>
                    <a:cubicBezTo>
                      <a:pt x="23422" y="13315"/>
                      <a:pt x="23944" y="12774"/>
                      <a:pt x="23944" y="12117"/>
                    </a:cubicBezTo>
                    <a:lnTo>
                      <a:pt x="23944" y="1199"/>
                    </a:lnTo>
                    <a:cubicBezTo>
                      <a:pt x="23944" y="541"/>
                      <a:pt x="23422" y="0"/>
                      <a:pt x="22765" y="0"/>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1" name="Google Shape;1341;p125"/>
              <p:cNvSpPr/>
              <p:nvPr/>
            </p:nvSpPr>
            <p:spPr>
              <a:xfrm>
                <a:off x="7561095" y="2327691"/>
                <a:ext cx="107663" cy="570448"/>
              </a:xfrm>
              <a:custGeom>
                <a:rect b="b" l="l" r="r" t="t"/>
                <a:pathLst>
                  <a:path extrusionOk="0" h="13315" w="2513">
                    <a:moveTo>
                      <a:pt x="1199" y="0"/>
                    </a:moveTo>
                    <a:cubicBezTo>
                      <a:pt x="523" y="0"/>
                      <a:pt x="1" y="541"/>
                      <a:pt x="1" y="1199"/>
                    </a:cubicBezTo>
                    <a:lnTo>
                      <a:pt x="1" y="12117"/>
                    </a:lnTo>
                    <a:cubicBezTo>
                      <a:pt x="1" y="12774"/>
                      <a:pt x="542" y="13315"/>
                      <a:pt x="1199" y="13315"/>
                    </a:cubicBezTo>
                    <a:lnTo>
                      <a:pt x="2513" y="13315"/>
                    </a:lnTo>
                    <a:cubicBezTo>
                      <a:pt x="1856" y="13315"/>
                      <a:pt x="1334" y="12774"/>
                      <a:pt x="1334" y="12117"/>
                    </a:cubicBezTo>
                    <a:lnTo>
                      <a:pt x="1334" y="1199"/>
                    </a:lnTo>
                    <a:cubicBezTo>
                      <a:pt x="1334" y="541"/>
                      <a:pt x="1856" y="0"/>
                      <a:pt x="2513" y="0"/>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2" name="Google Shape;1342;p125"/>
              <p:cNvSpPr/>
              <p:nvPr/>
            </p:nvSpPr>
            <p:spPr>
              <a:xfrm>
                <a:off x="7615762" y="3337746"/>
                <a:ext cx="1077960" cy="44728"/>
              </a:xfrm>
              <a:custGeom>
                <a:rect b="b" l="l" r="r" t="t"/>
                <a:pathLst>
                  <a:path extrusionOk="0" h="1044" w="25161">
                    <a:moveTo>
                      <a:pt x="0" y="0"/>
                    </a:moveTo>
                    <a:cubicBezTo>
                      <a:pt x="116" y="599"/>
                      <a:pt x="638" y="1044"/>
                      <a:pt x="1256" y="1044"/>
                    </a:cubicBezTo>
                    <a:lnTo>
                      <a:pt x="23905" y="1044"/>
                    </a:lnTo>
                    <a:cubicBezTo>
                      <a:pt x="24523" y="1044"/>
                      <a:pt x="25045" y="599"/>
                      <a:pt x="25161" y="0"/>
                    </a:cubicBezTo>
                    <a:close/>
                  </a:path>
                </a:pathLst>
              </a:custGeom>
              <a:solidFill>
                <a:srgbClr val="8C623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3" name="Google Shape;1343;p125"/>
              <p:cNvSpPr/>
              <p:nvPr/>
            </p:nvSpPr>
            <p:spPr>
              <a:xfrm>
                <a:off x="7614905" y="3255745"/>
                <a:ext cx="1079631" cy="82857"/>
              </a:xfrm>
              <a:custGeom>
                <a:rect b="b" l="l" r="r" t="t"/>
                <a:pathLst>
                  <a:path extrusionOk="0" h="1934" w="25200">
                    <a:moveTo>
                      <a:pt x="1276" y="1"/>
                    </a:moveTo>
                    <a:cubicBezTo>
                      <a:pt x="581" y="1"/>
                      <a:pt x="1" y="581"/>
                      <a:pt x="1" y="1276"/>
                    </a:cubicBezTo>
                    <a:lnTo>
                      <a:pt x="1" y="1682"/>
                    </a:lnTo>
                    <a:cubicBezTo>
                      <a:pt x="1" y="1759"/>
                      <a:pt x="20" y="1856"/>
                      <a:pt x="20" y="1933"/>
                    </a:cubicBezTo>
                    <a:lnTo>
                      <a:pt x="25181" y="1933"/>
                    </a:lnTo>
                    <a:cubicBezTo>
                      <a:pt x="25200" y="1856"/>
                      <a:pt x="25200" y="1759"/>
                      <a:pt x="25200" y="1682"/>
                    </a:cubicBezTo>
                    <a:lnTo>
                      <a:pt x="25200" y="1276"/>
                    </a:lnTo>
                    <a:cubicBezTo>
                      <a:pt x="25200" y="581"/>
                      <a:pt x="24640" y="1"/>
                      <a:pt x="23925" y="1"/>
                    </a:cubicBezTo>
                    <a:close/>
                  </a:path>
                </a:pathLst>
              </a:custGeom>
              <a:solidFill>
                <a:srgbClr val="A67C5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4" name="Google Shape;1344;p125"/>
              <p:cNvSpPr/>
              <p:nvPr/>
            </p:nvSpPr>
            <p:spPr>
              <a:xfrm>
                <a:off x="7614905" y="3256559"/>
                <a:ext cx="95282" cy="125914"/>
              </a:xfrm>
              <a:custGeom>
                <a:rect b="b" l="l" r="r" t="t"/>
                <a:pathLst>
                  <a:path extrusionOk="0" h="2939" w="2224">
                    <a:moveTo>
                      <a:pt x="2188" y="1"/>
                    </a:moveTo>
                    <a:cubicBezTo>
                      <a:pt x="2177" y="1"/>
                      <a:pt x="2165" y="1"/>
                      <a:pt x="2154" y="1"/>
                    </a:cubicBezTo>
                    <a:lnTo>
                      <a:pt x="2223" y="1"/>
                    </a:lnTo>
                    <a:cubicBezTo>
                      <a:pt x="2212" y="1"/>
                      <a:pt x="2200" y="1"/>
                      <a:pt x="2188" y="1"/>
                    </a:cubicBezTo>
                    <a:close/>
                    <a:moveTo>
                      <a:pt x="1243" y="1"/>
                    </a:moveTo>
                    <a:cubicBezTo>
                      <a:pt x="562" y="1"/>
                      <a:pt x="1" y="573"/>
                      <a:pt x="1" y="1257"/>
                    </a:cubicBezTo>
                    <a:lnTo>
                      <a:pt x="1" y="1663"/>
                    </a:lnTo>
                    <a:cubicBezTo>
                      <a:pt x="1" y="1740"/>
                      <a:pt x="20" y="1818"/>
                      <a:pt x="20" y="1895"/>
                    </a:cubicBezTo>
                    <a:cubicBezTo>
                      <a:pt x="136" y="2494"/>
                      <a:pt x="658" y="2919"/>
                      <a:pt x="1276" y="2939"/>
                    </a:cubicBezTo>
                    <a:lnTo>
                      <a:pt x="2223" y="2939"/>
                    </a:lnTo>
                    <a:cubicBezTo>
                      <a:pt x="1605" y="2939"/>
                      <a:pt x="1083" y="2494"/>
                      <a:pt x="967" y="1914"/>
                    </a:cubicBezTo>
                    <a:cubicBezTo>
                      <a:pt x="948" y="1818"/>
                      <a:pt x="948" y="1740"/>
                      <a:pt x="948" y="1663"/>
                    </a:cubicBezTo>
                    <a:lnTo>
                      <a:pt x="948" y="1257"/>
                    </a:lnTo>
                    <a:cubicBezTo>
                      <a:pt x="948" y="584"/>
                      <a:pt x="1472" y="20"/>
                      <a:pt x="2154" y="1"/>
                    </a:cubicBezTo>
                    <a:lnTo>
                      <a:pt x="1276" y="1"/>
                    </a:lnTo>
                    <a:cubicBezTo>
                      <a:pt x="1265" y="1"/>
                      <a:pt x="1254" y="1"/>
                      <a:pt x="1243" y="1"/>
                    </a:cubicBezTo>
                    <a:close/>
                  </a:path>
                </a:pathLst>
              </a:custGeom>
              <a:solidFill>
                <a:srgbClr val="D6A97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5" name="Google Shape;1345;p125"/>
              <p:cNvSpPr/>
              <p:nvPr/>
            </p:nvSpPr>
            <p:spPr>
              <a:xfrm>
                <a:off x="9056298" y="2888157"/>
                <a:ext cx="156504" cy="1366119"/>
              </a:xfrm>
              <a:custGeom>
                <a:rect b="b" l="l" r="r" t="t"/>
                <a:pathLst>
                  <a:path extrusionOk="0" h="31887" w="3653">
                    <a:moveTo>
                      <a:pt x="1" y="1"/>
                    </a:moveTo>
                    <a:lnTo>
                      <a:pt x="2513" y="31886"/>
                    </a:lnTo>
                    <a:lnTo>
                      <a:pt x="3653" y="31886"/>
                    </a:lnTo>
                    <a:lnTo>
                      <a:pt x="3653"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6" name="Google Shape;1346;p125"/>
              <p:cNvSpPr/>
              <p:nvPr/>
            </p:nvSpPr>
            <p:spPr>
              <a:xfrm>
                <a:off x="6829259" y="2871619"/>
                <a:ext cx="741004" cy="1217070"/>
              </a:xfrm>
              <a:custGeom>
                <a:rect b="b" l="l" r="r" t="t"/>
                <a:pathLst>
                  <a:path extrusionOk="0" h="28408" w="17296">
                    <a:moveTo>
                      <a:pt x="580" y="0"/>
                    </a:moveTo>
                    <a:lnTo>
                      <a:pt x="0" y="24697"/>
                    </a:lnTo>
                    <a:lnTo>
                      <a:pt x="16967" y="28407"/>
                    </a:lnTo>
                    <a:lnTo>
                      <a:pt x="17295" y="561"/>
                    </a:lnTo>
                    <a:lnTo>
                      <a:pt x="580" y="0"/>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7" name="Google Shape;1347;p125"/>
              <p:cNvSpPr/>
              <p:nvPr/>
            </p:nvSpPr>
            <p:spPr>
              <a:xfrm>
                <a:off x="7536289" y="2916304"/>
                <a:ext cx="2136855" cy="1142567"/>
              </a:xfrm>
              <a:custGeom>
                <a:rect b="b" l="l" r="r" t="t"/>
                <a:pathLst>
                  <a:path extrusionOk="0" h="26669" w="49877">
                    <a:moveTo>
                      <a:pt x="0" y="1"/>
                    </a:moveTo>
                    <a:lnTo>
                      <a:pt x="0" y="26669"/>
                    </a:lnTo>
                    <a:lnTo>
                      <a:pt x="49876" y="24562"/>
                    </a:lnTo>
                    <a:lnTo>
                      <a:pt x="49876" y="1"/>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8" name="Google Shape;1348;p125"/>
              <p:cNvSpPr/>
              <p:nvPr/>
            </p:nvSpPr>
            <p:spPr>
              <a:xfrm>
                <a:off x="7536289" y="2916304"/>
                <a:ext cx="163958" cy="1539974"/>
              </a:xfrm>
              <a:custGeom>
                <a:rect b="b" l="l" r="r" t="t"/>
                <a:pathLst>
                  <a:path extrusionOk="0" h="35945" w="3827">
                    <a:moveTo>
                      <a:pt x="0" y="1"/>
                    </a:moveTo>
                    <a:lnTo>
                      <a:pt x="0" y="35944"/>
                    </a:lnTo>
                    <a:lnTo>
                      <a:pt x="1140" y="35944"/>
                    </a:lnTo>
                    <a:lnTo>
                      <a:pt x="3826"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9" name="Google Shape;1349;p125"/>
              <p:cNvSpPr/>
              <p:nvPr/>
            </p:nvSpPr>
            <p:spPr>
              <a:xfrm>
                <a:off x="6834186" y="2839316"/>
                <a:ext cx="164001" cy="1453046"/>
              </a:xfrm>
              <a:custGeom>
                <a:rect b="b" l="l" r="r" t="t"/>
                <a:pathLst>
                  <a:path extrusionOk="0" h="33916" w="3828">
                    <a:moveTo>
                      <a:pt x="1" y="1"/>
                    </a:moveTo>
                    <a:lnTo>
                      <a:pt x="1" y="33915"/>
                    </a:lnTo>
                    <a:lnTo>
                      <a:pt x="1141" y="33915"/>
                    </a:lnTo>
                    <a:lnTo>
                      <a:pt x="3827"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0" name="Google Shape;1350;p125"/>
              <p:cNvSpPr/>
              <p:nvPr/>
            </p:nvSpPr>
            <p:spPr>
              <a:xfrm>
                <a:off x="6780375" y="2790425"/>
                <a:ext cx="755956" cy="125924"/>
              </a:xfrm>
              <a:custGeom>
                <a:rect b="b" l="l" r="r" t="t"/>
                <a:pathLst>
                  <a:path extrusionOk="0" h="2783" w="17645">
                    <a:moveTo>
                      <a:pt x="1" y="0"/>
                    </a:moveTo>
                    <a:lnTo>
                      <a:pt x="1" y="1643"/>
                    </a:lnTo>
                    <a:lnTo>
                      <a:pt x="17644" y="2783"/>
                    </a:lnTo>
                    <a:lnTo>
                      <a:pt x="17644" y="657"/>
                    </a:lnTo>
                    <a:lnTo>
                      <a:pt x="1"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1" name="Google Shape;1351;p125"/>
              <p:cNvSpPr/>
              <p:nvPr/>
            </p:nvSpPr>
            <p:spPr>
              <a:xfrm>
                <a:off x="7532125" y="2819775"/>
                <a:ext cx="2231240" cy="105076"/>
              </a:xfrm>
              <a:custGeom>
                <a:rect b="b" l="l" r="r" t="t"/>
                <a:pathLst>
                  <a:path extrusionOk="0" h="2107" w="51983">
                    <a:moveTo>
                      <a:pt x="0" y="0"/>
                    </a:moveTo>
                    <a:lnTo>
                      <a:pt x="0" y="2107"/>
                    </a:lnTo>
                    <a:lnTo>
                      <a:pt x="51983" y="2107"/>
                    </a:lnTo>
                    <a:lnTo>
                      <a:pt x="51983" y="0"/>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2" name="Google Shape;1352;p125"/>
              <p:cNvSpPr/>
              <p:nvPr/>
            </p:nvSpPr>
            <p:spPr>
              <a:xfrm>
                <a:off x="7532125" y="2905275"/>
                <a:ext cx="2140970" cy="560036"/>
              </a:xfrm>
              <a:custGeom>
                <a:rect b="b" l="l" r="r" t="t"/>
                <a:pathLst>
                  <a:path extrusionOk="0" h="12814" w="49877">
                    <a:moveTo>
                      <a:pt x="0" y="1"/>
                    </a:moveTo>
                    <a:lnTo>
                      <a:pt x="0" y="2552"/>
                    </a:lnTo>
                    <a:lnTo>
                      <a:pt x="49876" y="12813"/>
                    </a:lnTo>
                    <a:lnTo>
                      <a:pt x="49876"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3" name="Google Shape;1353;p125"/>
              <p:cNvSpPr/>
              <p:nvPr/>
            </p:nvSpPr>
            <p:spPr>
              <a:xfrm>
                <a:off x="6862376" y="3923060"/>
                <a:ext cx="49697" cy="369302"/>
              </a:xfrm>
              <a:custGeom>
                <a:rect b="b" l="l" r="r" t="t"/>
                <a:pathLst>
                  <a:path extrusionOk="0" h="8620" w="1160">
                    <a:moveTo>
                      <a:pt x="1159" y="0"/>
                    </a:moveTo>
                    <a:lnTo>
                      <a:pt x="0" y="8619"/>
                    </a:lnTo>
                    <a:lnTo>
                      <a:pt x="483" y="8619"/>
                    </a:lnTo>
                    <a:lnTo>
                      <a:pt x="1159"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4" name="Google Shape;1354;p125"/>
              <p:cNvSpPr/>
              <p:nvPr/>
            </p:nvSpPr>
            <p:spPr>
              <a:xfrm>
                <a:off x="6834175" y="2858926"/>
                <a:ext cx="702146" cy="166723"/>
              </a:xfrm>
              <a:custGeom>
                <a:rect b="b" l="l" r="r" t="t"/>
                <a:pathLst>
                  <a:path extrusionOk="0" h="3614" w="16389">
                    <a:moveTo>
                      <a:pt x="1" y="0"/>
                    </a:moveTo>
                    <a:lnTo>
                      <a:pt x="1" y="580"/>
                    </a:lnTo>
                    <a:lnTo>
                      <a:pt x="16388" y="3614"/>
                    </a:lnTo>
                    <a:lnTo>
                      <a:pt x="16388" y="1063"/>
                    </a:lnTo>
                    <a:lnTo>
                      <a:pt x="1"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355" name="Google Shape;1355;p125"/>
            <p:cNvGrpSpPr/>
            <p:nvPr/>
          </p:nvGrpSpPr>
          <p:grpSpPr>
            <a:xfrm>
              <a:off x="8394114" y="2965234"/>
              <a:ext cx="623127" cy="376402"/>
              <a:chOff x="1412143" y="4301302"/>
              <a:chExt cx="701246" cy="423542"/>
            </a:xfrm>
          </p:grpSpPr>
          <p:grpSp>
            <p:nvGrpSpPr>
              <p:cNvPr id="1356" name="Google Shape;1356;p125"/>
              <p:cNvGrpSpPr/>
              <p:nvPr/>
            </p:nvGrpSpPr>
            <p:grpSpPr>
              <a:xfrm>
                <a:off x="1412143" y="4492167"/>
                <a:ext cx="701246" cy="232678"/>
                <a:chOff x="7138068" y="2592629"/>
                <a:chExt cx="701246" cy="232678"/>
              </a:xfrm>
            </p:grpSpPr>
            <p:sp>
              <p:nvSpPr>
                <p:cNvPr id="1357" name="Google Shape;1357;p125"/>
                <p:cNvSpPr/>
                <p:nvPr/>
              </p:nvSpPr>
              <p:spPr>
                <a:xfrm>
                  <a:off x="7185238" y="2709332"/>
                  <a:ext cx="653262" cy="115975"/>
                </a:xfrm>
                <a:custGeom>
                  <a:rect b="b" l="l" r="r" t="t"/>
                  <a:pathLst>
                    <a:path extrusionOk="0" h="2707" w="15248">
                      <a:moveTo>
                        <a:pt x="1" y="1"/>
                      </a:moveTo>
                      <a:lnTo>
                        <a:pt x="1" y="2397"/>
                      </a:lnTo>
                      <a:lnTo>
                        <a:pt x="8194" y="2706"/>
                      </a:lnTo>
                      <a:lnTo>
                        <a:pt x="15247" y="2706"/>
                      </a:lnTo>
                      <a:lnTo>
                        <a:pt x="15247"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8" name="Google Shape;1358;p125"/>
                <p:cNvSpPr/>
                <p:nvPr/>
              </p:nvSpPr>
              <p:spPr>
                <a:xfrm>
                  <a:off x="7185238" y="2702734"/>
                  <a:ext cx="351094" cy="122572"/>
                </a:xfrm>
                <a:custGeom>
                  <a:rect b="b" l="l" r="r" t="t"/>
                  <a:pathLst>
                    <a:path extrusionOk="0" h="2861" w="8195">
                      <a:moveTo>
                        <a:pt x="1" y="0"/>
                      </a:moveTo>
                      <a:lnTo>
                        <a:pt x="1" y="2551"/>
                      </a:lnTo>
                      <a:lnTo>
                        <a:pt x="8194" y="2860"/>
                      </a:lnTo>
                      <a:lnTo>
                        <a:pt x="8194" y="155"/>
                      </a:lnTo>
                      <a:lnTo>
                        <a:pt x="1"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9" name="Google Shape;1359;p125"/>
                <p:cNvSpPr/>
                <p:nvPr/>
              </p:nvSpPr>
              <p:spPr>
                <a:xfrm>
                  <a:off x="7565251" y="2721756"/>
                  <a:ext cx="273249" cy="92797"/>
                </a:xfrm>
                <a:custGeom>
                  <a:rect b="b" l="l" r="r" t="t"/>
                  <a:pathLst>
                    <a:path extrusionOk="0" h="2166" w="6378">
                      <a:moveTo>
                        <a:pt x="0" y="1"/>
                      </a:moveTo>
                      <a:lnTo>
                        <a:pt x="0" y="2049"/>
                      </a:lnTo>
                      <a:lnTo>
                        <a:pt x="6377" y="2165"/>
                      </a:lnTo>
                      <a:lnTo>
                        <a:pt x="6377"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0" name="Google Shape;1360;p125"/>
                <p:cNvSpPr/>
                <p:nvPr/>
              </p:nvSpPr>
              <p:spPr>
                <a:xfrm>
                  <a:off x="7599182" y="2737480"/>
                  <a:ext cx="239318" cy="10839"/>
                </a:xfrm>
                <a:custGeom>
                  <a:rect b="b" l="l" r="r" t="t"/>
                  <a:pathLst>
                    <a:path extrusionOk="0" h="253" w="5586">
                      <a:moveTo>
                        <a:pt x="5585" y="1"/>
                      </a:moveTo>
                      <a:lnTo>
                        <a:pt x="1" y="117"/>
                      </a:lnTo>
                      <a:lnTo>
                        <a:pt x="5585" y="252"/>
                      </a:lnTo>
                      <a:lnTo>
                        <a:pt x="5585" y="1"/>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1" name="Google Shape;1361;p125"/>
                <p:cNvSpPr/>
                <p:nvPr/>
              </p:nvSpPr>
              <p:spPr>
                <a:xfrm>
                  <a:off x="7675356" y="2776423"/>
                  <a:ext cx="163958" cy="9982"/>
                </a:xfrm>
                <a:custGeom>
                  <a:rect b="b" l="l" r="r" t="t"/>
                  <a:pathLst>
                    <a:path extrusionOk="0" h="233" w="3827">
                      <a:moveTo>
                        <a:pt x="1" y="0"/>
                      </a:moveTo>
                      <a:lnTo>
                        <a:pt x="3807" y="232"/>
                      </a:lnTo>
                      <a:lnTo>
                        <a:pt x="3827"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2" name="Google Shape;1362;p125"/>
                <p:cNvSpPr/>
                <p:nvPr/>
              </p:nvSpPr>
              <p:spPr>
                <a:xfrm>
                  <a:off x="7138068" y="2592629"/>
                  <a:ext cx="653220" cy="116746"/>
                </a:xfrm>
                <a:custGeom>
                  <a:rect b="b" l="l" r="r" t="t"/>
                  <a:pathLst>
                    <a:path extrusionOk="0" h="2725" w="15247">
                      <a:moveTo>
                        <a:pt x="0" y="0"/>
                      </a:moveTo>
                      <a:lnTo>
                        <a:pt x="0" y="2416"/>
                      </a:lnTo>
                      <a:lnTo>
                        <a:pt x="8194" y="2725"/>
                      </a:lnTo>
                      <a:lnTo>
                        <a:pt x="15247" y="2725"/>
                      </a:lnTo>
                      <a:lnTo>
                        <a:pt x="15247"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3" name="Google Shape;1363;p125"/>
                <p:cNvSpPr/>
                <p:nvPr/>
              </p:nvSpPr>
              <p:spPr>
                <a:xfrm>
                  <a:off x="7138068" y="2592629"/>
                  <a:ext cx="351051" cy="116746"/>
                </a:xfrm>
                <a:custGeom>
                  <a:rect b="b" l="l" r="r" t="t"/>
                  <a:pathLst>
                    <a:path extrusionOk="0" h="2725" w="8194">
                      <a:moveTo>
                        <a:pt x="0" y="0"/>
                      </a:moveTo>
                      <a:lnTo>
                        <a:pt x="0" y="2570"/>
                      </a:lnTo>
                      <a:lnTo>
                        <a:pt x="8194" y="2725"/>
                      </a:lnTo>
                      <a:lnTo>
                        <a:pt x="8194" y="0"/>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4" name="Google Shape;1364;p125"/>
                <p:cNvSpPr/>
                <p:nvPr/>
              </p:nvSpPr>
              <p:spPr>
                <a:xfrm>
                  <a:off x="7518038" y="2605053"/>
                  <a:ext cx="273249" cy="92754"/>
                </a:xfrm>
                <a:custGeom>
                  <a:rect b="b" l="l" r="r" t="t"/>
                  <a:pathLst>
                    <a:path extrusionOk="0" h="2165" w="6378">
                      <a:moveTo>
                        <a:pt x="1" y="0"/>
                      </a:moveTo>
                      <a:lnTo>
                        <a:pt x="1" y="2048"/>
                      </a:lnTo>
                      <a:lnTo>
                        <a:pt x="6378" y="2164"/>
                      </a:lnTo>
                      <a:lnTo>
                        <a:pt x="6378" y="0"/>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5" name="Google Shape;1365;p125"/>
                <p:cNvSpPr/>
                <p:nvPr/>
              </p:nvSpPr>
              <p:spPr>
                <a:xfrm>
                  <a:off x="7551155" y="2621591"/>
                  <a:ext cx="240132" cy="9982"/>
                </a:xfrm>
                <a:custGeom>
                  <a:rect b="b" l="l" r="r" t="t"/>
                  <a:pathLst>
                    <a:path extrusionOk="0" h="233" w="5605">
                      <a:moveTo>
                        <a:pt x="5605" y="1"/>
                      </a:moveTo>
                      <a:lnTo>
                        <a:pt x="1" y="116"/>
                      </a:lnTo>
                      <a:lnTo>
                        <a:pt x="5605" y="232"/>
                      </a:lnTo>
                      <a:lnTo>
                        <a:pt x="5605" y="1"/>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6" name="Google Shape;1366;p125"/>
                <p:cNvSpPr/>
                <p:nvPr/>
              </p:nvSpPr>
              <p:spPr>
                <a:xfrm>
                  <a:off x="7627329" y="2659678"/>
                  <a:ext cx="164815" cy="10796"/>
                </a:xfrm>
                <a:custGeom>
                  <a:rect b="b" l="l" r="r" t="t"/>
                  <a:pathLst>
                    <a:path extrusionOk="0" h="252" w="3847">
                      <a:moveTo>
                        <a:pt x="3846" y="0"/>
                      </a:moveTo>
                      <a:lnTo>
                        <a:pt x="1" y="20"/>
                      </a:lnTo>
                      <a:lnTo>
                        <a:pt x="3827" y="252"/>
                      </a:lnTo>
                      <a:lnTo>
                        <a:pt x="3846"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367" name="Google Shape;1367;p125"/>
              <p:cNvGrpSpPr/>
              <p:nvPr/>
            </p:nvGrpSpPr>
            <p:grpSpPr>
              <a:xfrm rot="-1436162">
                <a:off x="1652698" y="4359172"/>
                <a:ext cx="325222" cy="188484"/>
                <a:chOff x="3731575" y="1638525"/>
                <a:chExt cx="208350" cy="120750"/>
              </a:xfrm>
            </p:grpSpPr>
            <p:sp>
              <p:nvSpPr>
                <p:cNvPr id="1368" name="Google Shape;1368;p125"/>
                <p:cNvSpPr/>
                <p:nvPr/>
              </p:nvSpPr>
              <p:spPr>
                <a:xfrm>
                  <a:off x="3731575" y="1638525"/>
                  <a:ext cx="52525" cy="53175"/>
                </a:xfrm>
                <a:custGeom>
                  <a:rect b="b" l="l" r="r" t="t"/>
                  <a:pathLst>
                    <a:path extrusionOk="0" h="2127" w="2101">
                      <a:moveTo>
                        <a:pt x="1995" y="1"/>
                      </a:moveTo>
                      <a:lnTo>
                        <a:pt x="832" y="278"/>
                      </a:lnTo>
                      <a:lnTo>
                        <a:pt x="199" y="344"/>
                      </a:lnTo>
                      <a:cubicBezTo>
                        <a:pt x="66" y="357"/>
                        <a:pt x="0" y="503"/>
                        <a:pt x="80" y="621"/>
                      </a:cubicBezTo>
                      <a:lnTo>
                        <a:pt x="489" y="1176"/>
                      </a:lnTo>
                      <a:lnTo>
                        <a:pt x="1044" y="2127"/>
                      </a:lnTo>
                      <a:lnTo>
                        <a:pt x="1691" y="1625"/>
                      </a:lnTo>
                      <a:lnTo>
                        <a:pt x="2100" y="833"/>
                      </a:lnTo>
                      <a:lnTo>
                        <a:pt x="1995"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9" name="Google Shape;1369;p125"/>
                <p:cNvSpPr/>
                <p:nvPr/>
              </p:nvSpPr>
              <p:spPr>
                <a:xfrm>
                  <a:off x="3757650" y="1638850"/>
                  <a:ext cx="182275" cy="120425"/>
                </a:xfrm>
                <a:custGeom>
                  <a:rect b="b" l="l" r="r" t="t"/>
                  <a:pathLst>
                    <a:path extrusionOk="0" h="4817" w="7291">
                      <a:moveTo>
                        <a:pt x="952" y="1"/>
                      </a:moveTo>
                      <a:lnTo>
                        <a:pt x="1018" y="476"/>
                      </a:lnTo>
                      <a:cubicBezTo>
                        <a:pt x="1044" y="701"/>
                        <a:pt x="1004" y="925"/>
                        <a:pt x="899" y="1123"/>
                      </a:cubicBezTo>
                      <a:lnTo>
                        <a:pt x="754" y="1414"/>
                      </a:lnTo>
                      <a:cubicBezTo>
                        <a:pt x="688" y="1546"/>
                        <a:pt x="582" y="1665"/>
                        <a:pt x="463" y="1757"/>
                      </a:cubicBezTo>
                      <a:lnTo>
                        <a:pt x="1" y="2114"/>
                      </a:lnTo>
                      <a:lnTo>
                        <a:pt x="5931" y="4755"/>
                      </a:lnTo>
                      <a:cubicBezTo>
                        <a:pt x="6013" y="4797"/>
                        <a:pt x="6100" y="4816"/>
                        <a:pt x="6186" y="4816"/>
                      </a:cubicBezTo>
                      <a:cubicBezTo>
                        <a:pt x="6265" y="4816"/>
                        <a:pt x="6344" y="4800"/>
                        <a:pt x="6419" y="4768"/>
                      </a:cubicBezTo>
                      <a:lnTo>
                        <a:pt x="6604" y="4702"/>
                      </a:lnTo>
                      <a:cubicBezTo>
                        <a:pt x="6749" y="4636"/>
                        <a:pt x="6868" y="4531"/>
                        <a:pt x="6934" y="4385"/>
                      </a:cubicBezTo>
                      <a:lnTo>
                        <a:pt x="7225" y="3752"/>
                      </a:lnTo>
                      <a:cubicBezTo>
                        <a:pt x="7291" y="3593"/>
                        <a:pt x="7291" y="3408"/>
                        <a:pt x="7225" y="3250"/>
                      </a:cubicBezTo>
                      <a:lnTo>
                        <a:pt x="7079" y="2919"/>
                      </a:lnTo>
                      <a:cubicBezTo>
                        <a:pt x="7013" y="2774"/>
                        <a:pt x="6895" y="2669"/>
                        <a:pt x="6763" y="2603"/>
                      </a:cubicBezTo>
                      <a:lnTo>
                        <a:pt x="952" y="1"/>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0" name="Google Shape;1370;p125"/>
                <p:cNvSpPr/>
                <p:nvPr/>
              </p:nvSpPr>
              <p:spPr>
                <a:xfrm>
                  <a:off x="3781425" y="1638850"/>
                  <a:ext cx="158500" cy="93475"/>
                </a:xfrm>
                <a:custGeom>
                  <a:rect b="b" l="l" r="r" t="t"/>
                  <a:pathLst>
                    <a:path extrusionOk="0" h="3739" w="6340">
                      <a:moveTo>
                        <a:pt x="1" y="1"/>
                      </a:moveTo>
                      <a:lnTo>
                        <a:pt x="67" y="476"/>
                      </a:lnTo>
                      <a:cubicBezTo>
                        <a:pt x="80" y="608"/>
                        <a:pt x="80" y="727"/>
                        <a:pt x="53" y="846"/>
                      </a:cubicBezTo>
                      <a:cubicBezTo>
                        <a:pt x="27" y="952"/>
                        <a:pt x="6261" y="3738"/>
                        <a:pt x="6261" y="3738"/>
                      </a:cubicBezTo>
                      <a:cubicBezTo>
                        <a:pt x="6340" y="3580"/>
                        <a:pt x="6340" y="3408"/>
                        <a:pt x="6261" y="3250"/>
                      </a:cubicBezTo>
                      <a:lnTo>
                        <a:pt x="6115" y="2919"/>
                      </a:lnTo>
                      <a:cubicBezTo>
                        <a:pt x="6049" y="2774"/>
                        <a:pt x="5944" y="2669"/>
                        <a:pt x="5798" y="2603"/>
                      </a:cubicBezTo>
                      <a:lnTo>
                        <a:pt x="1" y="1"/>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1" name="Google Shape;1371;p125"/>
                <p:cNvSpPr/>
                <p:nvPr/>
              </p:nvSpPr>
              <p:spPr>
                <a:xfrm>
                  <a:off x="3731575" y="1645450"/>
                  <a:ext cx="25125" cy="22500"/>
                </a:xfrm>
                <a:custGeom>
                  <a:rect b="b" l="l" r="r" t="t"/>
                  <a:pathLst>
                    <a:path extrusionOk="0" h="900" w="1005">
                      <a:moveTo>
                        <a:pt x="832" y="1"/>
                      </a:moveTo>
                      <a:lnTo>
                        <a:pt x="199" y="67"/>
                      </a:lnTo>
                      <a:cubicBezTo>
                        <a:pt x="66" y="80"/>
                        <a:pt x="0" y="239"/>
                        <a:pt x="80" y="344"/>
                      </a:cubicBezTo>
                      <a:lnTo>
                        <a:pt x="476" y="899"/>
                      </a:lnTo>
                      <a:lnTo>
                        <a:pt x="516" y="886"/>
                      </a:lnTo>
                      <a:cubicBezTo>
                        <a:pt x="859" y="741"/>
                        <a:pt x="1004" y="331"/>
                        <a:pt x="832"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grpSp>
        <p:nvGrpSpPr>
          <p:cNvPr id="1372" name="Google Shape;1372;p125"/>
          <p:cNvGrpSpPr/>
          <p:nvPr/>
        </p:nvGrpSpPr>
        <p:grpSpPr>
          <a:xfrm flipH="1">
            <a:off x="-1313974" y="1961876"/>
            <a:ext cx="2211173" cy="4182944"/>
            <a:chOff x="6265575" y="1978274"/>
            <a:chExt cx="1536925" cy="2057017"/>
          </a:xfrm>
        </p:grpSpPr>
        <p:sp>
          <p:nvSpPr>
            <p:cNvPr id="1373" name="Google Shape;1373;p125"/>
            <p:cNvSpPr/>
            <p:nvPr/>
          </p:nvSpPr>
          <p:spPr>
            <a:xfrm>
              <a:off x="7369046" y="1978274"/>
              <a:ext cx="433454" cy="2057017"/>
            </a:xfrm>
            <a:custGeom>
              <a:rect b="b" l="l" r="r" t="t"/>
              <a:pathLst>
                <a:path extrusionOk="0" h="76313" w="11538">
                  <a:moveTo>
                    <a:pt x="2029" y="1"/>
                  </a:moveTo>
                  <a:lnTo>
                    <a:pt x="0" y="2725"/>
                  </a:lnTo>
                  <a:lnTo>
                    <a:pt x="0" y="76312"/>
                  </a:lnTo>
                  <a:lnTo>
                    <a:pt x="11537" y="76312"/>
                  </a:lnTo>
                  <a:lnTo>
                    <a:pt x="2029"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374" name="Google Shape;1374;p125"/>
            <p:cNvGrpSpPr/>
            <p:nvPr/>
          </p:nvGrpSpPr>
          <p:grpSpPr>
            <a:xfrm>
              <a:off x="6265575" y="1978281"/>
              <a:ext cx="1179732" cy="2056993"/>
              <a:chOff x="-221497" y="1179358"/>
              <a:chExt cx="1179732" cy="2866889"/>
            </a:xfrm>
          </p:grpSpPr>
          <p:grpSp>
            <p:nvGrpSpPr>
              <p:cNvPr id="1375" name="Google Shape;1375;p125"/>
              <p:cNvGrpSpPr/>
              <p:nvPr/>
            </p:nvGrpSpPr>
            <p:grpSpPr>
              <a:xfrm>
                <a:off x="-221497" y="1179358"/>
                <a:ext cx="1179732" cy="2866889"/>
                <a:chOff x="-221497" y="1179358"/>
                <a:chExt cx="1179732" cy="2866889"/>
              </a:xfrm>
            </p:grpSpPr>
            <p:sp>
              <p:nvSpPr>
                <p:cNvPr id="1376" name="Google Shape;1376;p125"/>
                <p:cNvSpPr/>
                <p:nvPr/>
              </p:nvSpPr>
              <p:spPr>
                <a:xfrm>
                  <a:off x="-221497" y="1179358"/>
                  <a:ext cx="1179732" cy="2866889"/>
                </a:xfrm>
                <a:custGeom>
                  <a:rect b="b" l="l" r="r" t="t"/>
                  <a:pathLst>
                    <a:path extrusionOk="0" h="76313" w="31403">
                      <a:moveTo>
                        <a:pt x="0" y="1"/>
                      </a:moveTo>
                      <a:lnTo>
                        <a:pt x="0" y="76312"/>
                      </a:lnTo>
                      <a:lnTo>
                        <a:pt x="31402" y="76312"/>
                      </a:lnTo>
                      <a:lnTo>
                        <a:pt x="31402"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7" name="Google Shape;1377;p125"/>
                <p:cNvSpPr/>
                <p:nvPr/>
              </p:nvSpPr>
              <p:spPr>
                <a:xfrm>
                  <a:off x="592290" y="1179358"/>
                  <a:ext cx="365945" cy="2866889"/>
                </a:xfrm>
                <a:custGeom>
                  <a:rect b="b" l="l" r="r" t="t"/>
                  <a:pathLst>
                    <a:path extrusionOk="0" h="76313" w="9741">
                      <a:moveTo>
                        <a:pt x="1" y="1"/>
                      </a:moveTo>
                      <a:lnTo>
                        <a:pt x="1" y="76312"/>
                      </a:lnTo>
                      <a:lnTo>
                        <a:pt x="9740" y="76312"/>
                      </a:lnTo>
                      <a:lnTo>
                        <a:pt x="9740" y="1"/>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8" name="Google Shape;1378;p125"/>
                <p:cNvSpPr/>
                <p:nvPr/>
              </p:nvSpPr>
              <p:spPr>
                <a:xfrm>
                  <a:off x="706270" y="1865416"/>
                  <a:ext cx="175741" cy="2180831"/>
                </a:xfrm>
                <a:custGeom>
                  <a:rect b="b" l="l" r="r" t="t"/>
                  <a:pathLst>
                    <a:path extrusionOk="0" h="58051" w="4678">
                      <a:moveTo>
                        <a:pt x="1122" y="19904"/>
                      </a:moveTo>
                      <a:lnTo>
                        <a:pt x="1" y="24658"/>
                      </a:lnTo>
                      <a:lnTo>
                        <a:pt x="1" y="58050"/>
                      </a:lnTo>
                      <a:lnTo>
                        <a:pt x="1122" y="58050"/>
                      </a:lnTo>
                      <a:lnTo>
                        <a:pt x="1122" y="19904"/>
                      </a:lnTo>
                      <a:close/>
                      <a:moveTo>
                        <a:pt x="4677" y="0"/>
                      </a:moveTo>
                      <a:lnTo>
                        <a:pt x="2822" y="4986"/>
                      </a:lnTo>
                      <a:lnTo>
                        <a:pt x="2822" y="55132"/>
                      </a:lnTo>
                      <a:lnTo>
                        <a:pt x="2822" y="58050"/>
                      </a:lnTo>
                      <a:lnTo>
                        <a:pt x="4677" y="58050"/>
                      </a:lnTo>
                      <a:lnTo>
                        <a:pt x="4677"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9" name="Google Shape;1379;p125"/>
                <p:cNvSpPr/>
                <p:nvPr/>
              </p:nvSpPr>
              <p:spPr>
                <a:xfrm>
                  <a:off x="-140915" y="1281730"/>
                  <a:ext cx="649767" cy="739065"/>
                </a:xfrm>
                <a:custGeom>
                  <a:rect b="b" l="l" r="r" t="t"/>
                  <a:pathLst>
                    <a:path extrusionOk="0" h="19673" w="17296">
                      <a:moveTo>
                        <a:pt x="0" y="0"/>
                      </a:moveTo>
                      <a:lnTo>
                        <a:pt x="0" y="19672"/>
                      </a:lnTo>
                      <a:lnTo>
                        <a:pt x="17296" y="19672"/>
                      </a:lnTo>
                      <a:lnTo>
                        <a:pt x="17296"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0" name="Google Shape;1380;p125"/>
                <p:cNvSpPr/>
                <p:nvPr/>
              </p:nvSpPr>
              <p:spPr>
                <a:xfrm>
                  <a:off x="-140915" y="1281730"/>
                  <a:ext cx="271538" cy="739065"/>
                </a:xfrm>
                <a:custGeom>
                  <a:rect b="b" l="l" r="r" t="t"/>
                  <a:pathLst>
                    <a:path extrusionOk="0" h="19673" w="7228">
                      <a:moveTo>
                        <a:pt x="0" y="0"/>
                      </a:moveTo>
                      <a:lnTo>
                        <a:pt x="0" y="19672"/>
                      </a:lnTo>
                      <a:lnTo>
                        <a:pt x="7228" y="19672"/>
                      </a:lnTo>
                      <a:lnTo>
                        <a:pt x="7228"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1" name="Google Shape;1381;p125"/>
                <p:cNvSpPr/>
                <p:nvPr/>
              </p:nvSpPr>
              <p:spPr>
                <a:xfrm>
                  <a:off x="-140915" y="2088266"/>
                  <a:ext cx="649767" cy="773214"/>
                </a:xfrm>
                <a:custGeom>
                  <a:rect b="b" l="l" r="r" t="t"/>
                  <a:pathLst>
                    <a:path extrusionOk="0" h="20582" w="17296">
                      <a:moveTo>
                        <a:pt x="17296" y="1"/>
                      </a:moveTo>
                      <a:lnTo>
                        <a:pt x="0" y="909"/>
                      </a:lnTo>
                      <a:lnTo>
                        <a:pt x="0" y="20581"/>
                      </a:lnTo>
                      <a:lnTo>
                        <a:pt x="17296" y="20581"/>
                      </a:lnTo>
                      <a:lnTo>
                        <a:pt x="17296" y="1"/>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2" name="Google Shape;1382;p125"/>
                <p:cNvSpPr/>
                <p:nvPr/>
              </p:nvSpPr>
              <p:spPr>
                <a:xfrm>
                  <a:off x="-140915" y="2108590"/>
                  <a:ext cx="271538" cy="752890"/>
                </a:xfrm>
                <a:custGeom>
                  <a:rect b="b" l="l" r="r" t="t"/>
                  <a:pathLst>
                    <a:path extrusionOk="0" h="20041" w="7228">
                      <a:moveTo>
                        <a:pt x="7228" y="1"/>
                      </a:moveTo>
                      <a:lnTo>
                        <a:pt x="0" y="368"/>
                      </a:lnTo>
                      <a:lnTo>
                        <a:pt x="0" y="20040"/>
                      </a:lnTo>
                      <a:lnTo>
                        <a:pt x="7228" y="20040"/>
                      </a:lnTo>
                      <a:lnTo>
                        <a:pt x="7228"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3" name="Google Shape;1383;p125"/>
                <p:cNvSpPr/>
                <p:nvPr/>
              </p:nvSpPr>
              <p:spPr>
                <a:xfrm>
                  <a:off x="-140915" y="2933310"/>
                  <a:ext cx="649767" cy="769533"/>
                </a:xfrm>
                <a:custGeom>
                  <a:rect b="b" l="l" r="r" t="t"/>
                  <a:pathLst>
                    <a:path extrusionOk="0" h="20484" w="17296">
                      <a:moveTo>
                        <a:pt x="0" y="0"/>
                      </a:moveTo>
                      <a:lnTo>
                        <a:pt x="0" y="20484"/>
                      </a:lnTo>
                      <a:lnTo>
                        <a:pt x="17296" y="20484"/>
                      </a:lnTo>
                      <a:lnTo>
                        <a:pt x="17296" y="792"/>
                      </a:lnTo>
                      <a:lnTo>
                        <a:pt x="0"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384" name="Google Shape;1384;p125"/>
              <p:cNvSpPr/>
              <p:nvPr/>
            </p:nvSpPr>
            <p:spPr>
              <a:xfrm>
                <a:off x="-140915" y="2933310"/>
                <a:ext cx="271538" cy="769533"/>
              </a:xfrm>
              <a:custGeom>
                <a:rect b="b" l="l" r="r" t="t"/>
                <a:pathLst>
                  <a:path extrusionOk="0" h="20484" w="7228">
                    <a:moveTo>
                      <a:pt x="0" y="0"/>
                    </a:moveTo>
                    <a:lnTo>
                      <a:pt x="0" y="20484"/>
                    </a:lnTo>
                    <a:lnTo>
                      <a:pt x="7228" y="20484"/>
                    </a:lnTo>
                    <a:lnTo>
                      <a:pt x="7228" y="329"/>
                    </a:lnTo>
                    <a:lnTo>
                      <a:pt x="0"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1385" name="Google Shape;1385;p125"/>
          <p:cNvGrpSpPr/>
          <p:nvPr/>
        </p:nvGrpSpPr>
        <p:grpSpPr>
          <a:xfrm flipH="1">
            <a:off x="-157276" y="2349219"/>
            <a:ext cx="935469" cy="846895"/>
            <a:chOff x="791550" y="2156375"/>
            <a:chExt cx="1145425" cy="1118900"/>
          </a:xfrm>
        </p:grpSpPr>
        <p:sp>
          <p:nvSpPr>
            <p:cNvPr id="1386" name="Google Shape;1386;p125"/>
            <p:cNvSpPr/>
            <p:nvPr/>
          </p:nvSpPr>
          <p:spPr>
            <a:xfrm>
              <a:off x="791550" y="2228725"/>
              <a:ext cx="242350" cy="1046550"/>
            </a:xfrm>
            <a:custGeom>
              <a:rect b="b" l="l" r="r" t="t"/>
              <a:pathLst>
                <a:path extrusionOk="0" h="41862" w="9694">
                  <a:moveTo>
                    <a:pt x="0" y="0"/>
                  </a:moveTo>
                  <a:lnTo>
                    <a:pt x="0" y="41862"/>
                  </a:lnTo>
                  <a:lnTo>
                    <a:pt x="9694" y="41862"/>
                  </a:lnTo>
                  <a:lnTo>
                    <a:pt x="9694" y="0"/>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7" name="Google Shape;1387;p125"/>
            <p:cNvSpPr/>
            <p:nvPr/>
          </p:nvSpPr>
          <p:spPr>
            <a:xfrm>
              <a:off x="791550" y="2428875"/>
              <a:ext cx="242350" cy="645050"/>
            </a:xfrm>
            <a:custGeom>
              <a:rect b="b" l="l" r="r" t="t"/>
              <a:pathLst>
                <a:path extrusionOk="0" h="25802" w="9694">
                  <a:moveTo>
                    <a:pt x="0" y="0"/>
                  </a:moveTo>
                  <a:lnTo>
                    <a:pt x="0" y="25802"/>
                  </a:lnTo>
                  <a:lnTo>
                    <a:pt x="9694" y="25802"/>
                  </a:lnTo>
                  <a:lnTo>
                    <a:pt x="9694" y="0"/>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8" name="Google Shape;1388;p125"/>
            <p:cNvSpPr/>
            <p:nvPr/>
          </p:nvSpPr>
          <p:spPr>
            <a:xfrm>
              <a:off x="1033875" y="2323975"/>
              <a:ext cx="118200" cy="951300"/>
            </a:xfrm>
            <a:custGeom>
              <a:rect b="b" l="l" r="r" t="t"/>
              <a:pathLst>
                <a:path extrusionOk="0" h="38052" w="4728">
                  <a:moveTo>
                    <a:pt x="1" y="0"/>
                  </a:moveTo>
                  <a:lnTo>
                    <a:pt x="1" y="38052"/>
                  </a:lnTo>
                  <a:lnTo>
                    <a:pt x="4727" y="38052"/>
                  </a:lnTo>
                  <a:lnTo>
                    <a:pt x="4727"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9" name="Google Shape;1389;p125"/>
            <p:cNvSpPr/>
            <p:nvPr/>
          </p:nvSpPr>
          <p:spPr>
            <a:xfrm>
              <a:off x="1152050" y="2156375"/>
              <a:ext cx="184475" cy="1118900"/>
            </a:xfrm>
            <a:custGeom>
              <a:rect b="b" l="l" r="r" t="t"/>
              <a:pathLst>
                <a:path extrusionOk="0" h="44756" w="7379">
                  <a:moveTo>
                    <a:pt x="0" y="1"/>
                  </a:moveTo>
                  <a:lnTo>
                    <a:pt x="0" y="44756"/>
                  </a:lnTo>
                  <a:lnTo>
                    <a:pt x="7379" y="44756"/>
                  </a:lnTo>
                  <a:lnTo>
                    <a:pt x="7379" y="1"/>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0" name="Google Shape;1390;p125"/>
            <p:cNvSpPr/>
            <p:nvPr/>
          </p:nvSpPr>
          <p:spPr>
            <a:xfrm>
              <a:off x="1336500" y="2228725"/>
              <a:ext cx="232725" cy="1046550"/>
            </a:xfrm>
            <a:custGeom>
              <a:rect b="b" l="l" r="r" t="t"/>
              <a:pathLst>
                <a:path extrusionOk="0" h="41862" w="9309">
                  <a:moveTo>
                    <a:pt x="1" y="0"/>
                  </a:moveTo>
                  <a:lnTo>
                    <a:pt x="1" y="41862"/>
                  </a:lnTo>
                  <a:lnTo>
                    <a:pt x="9309" y="41862"/>
                  </a:lnTo>
                  <a:lnTo>
                    <a:pt x="9309"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1" name="Google Shape;1391;p125"/>
            <p:cNvSpPr/>
            <p:nvPr/>
          </p:nvSpPr>
          <p:spPr>
            <a:xfrm>
              <a:off x="1395600" y="2450575"/>
              <a:ext cx="114550" cy="601650"/>
            </a:xfrm>
            <a:custGeom>
              <a:rect b="b" l="l" r="r" t="t"/>
              <a:pathLst>
                <a:path extrusionOk="0" h="24066" w="4582">
                  <a:moveTo>
                    <a:pt x="0" y="0"/>
                  </a:moveTo>
                  <a:lnTo>
                    <a:pt x="0" y="24066"/>
                  </a:lnTo>
                  <a:lnTo>
                    <a:pt x="4582" y="24066"/>
                  </a:lnTo>
                  <a:lnTo>
                    <a:pt x="4582"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2" name="Google Shape;1392;p125"/>
            <p:cNvSpPr/>
            <p:nvPr/>
          </p:nvSpPr>
          <p:spPr>
            <a:xfrm>
              <a:off x="1395600" y="3113700"/>
              <a:ext cx="114550" cy="41025"/>
            </a:xfrm>
            <a:custGeom>
              <a:rect b="b" l="l" r="r" t="t"/>
              <a:pathLst>
                <a:path extrusionOk="0" h="1641" w="4582">
                  <a:moveTo>
                    <a:pt x="0" y="0"/>
                  </a:moveTo>
                  <a:lnTo>
                    <a:pt x="0" y="1640"/>
                  </a:lnTo>
                  <a:lnTo>
                    <a:pt x="4582" y="1640"/>
                  </a:lnTo>
                  <a:lnTo>
                    <a:pt x="4582"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3" name="Google Shape;1393;p125"/>
            <p:cNvSpPr/>
            <p:nvPr/>
          </p:nvSpPr>
          <p:spPr>
            <a:xfrm>
              <a:off x="1152050" y="2228725"/>
              <a:ext cx="184475" cy="95275"/>
            </a:xfrm>
            <a:custGeom>
              <a:rect b="b" l="l" r="r" t="t"/>
              <a:pathLst>
                <a:path extrusionOk="0" h="3811" w="7379">
                  <a:moveTo>
                    <a:pt x="0" y="0"/>
                  </a:moveTo>
                  <a:lnTo>
                    <a:pt x="0" y="3810"/>
                  </a:lnTo>
                  <a:lnTo>
                    <a:pt x="7379" y="3810"/>
                  </a:lnTo>
                  <a:lnTo>
                    <a:pt x="7379" y="0"/>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4" name="Google Shape;1394;p125"/>
            <p:cNvSpPr/>
            <p:nvPr/>
          </p:nvSpPr>
          <p:spPr>
            <a:xfrm>
              <a:off x="1152050" y="2715825"/>
              <a:ext cx="184475" cy="358100"/>
            </a:xfrm>
            <a:custGeom>
              <a:rect b="b" l="l" r="r" t="t"/>
              <a:pathLst>
                <a:path extrusionOk="0" h="14324" w="7379">
                  <a:moveTo>
                    <a:pt x="0" y="0"/>
                  </a:moveTo>
                  <a:lnTo>
                    <a:pt x="0" y="14324"/>
                  </a:lnTo>
                  <a:lnTo>
                    <a:pt x="7379" y="14324"/>
                  </a:lnTo>
                  <a:lnTo>
                    <a:pt x="7379" y="0"/>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5" name="Google Shape;1395;p125"/>
            <p:cNvSpPr/>
            <p:nvPr/>
          </p:nvSpPr>
          <p:spPr>
            <a:xfrm>
              <a:off x="1033875" y="2592825"/>
              <a:ext cx="118200" cy="123025"/>
            </a:xfrm>
            <a:custGeom>
              <a:rect b="b" l="l" r="r" t="t"/>
              <a:pathLst>
                <a:path extrusionOk="0" h="4921" w="4728">
                  <a:moveTo>
                    <a:pt x="1" y="1"/>
                  </a:moveTo>
                  <a:lnTo>
                    <a:pt x="1" y="4920"/>
                  </a:lnTo>
                  <a:lnTo>
                    <a:pt x="4727" y="4920"/>
                  </a:lnTo>
                  <a:lnTo>
                    <a:pt x="4727"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6" name="Google Shape;1396;p125"/>
            <p:cNvSpPr/>
            <p:nvPr/>
          </p:nvSpPr>
          <p:spPr>
            <a:xfrm>
              <a:off x="1067650" y="2806250"/>
              <a:ext cx="50650" cy="288175"/>
            </a:xfrm>
            <a:custGeom>
              <a:rect b="b" l="l" r="r" t="t"/>
              <a:pathLst>
                <a:path extrusionOk="0" h="11527" w="2026">
                  <a:moveTo>
                    <a:pt x="0" y="0"/>
                  </a:moveTo>
                  <a:lnTo>
                    <a:pt x="0" y="11527"/>
                  </a:lnTo>
                  <a:lnTo>
                    <a:pt x="2026" y="11527"/>
                  </a:lnTo>
                  <a:lnTo>
                    <a:pt x="2026"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7" name="Google Shape;1397;p125"/>
            <p:cNvSpPr/>
            <p:nvPr/>
          </p:nvSpPr>
          <p:spPr>
            <a:xfrm>
              <a:off x="1569200" y="2323975"/>
              <a:ext cx="264075" cy="951300"/>
            </a:xfrm>
            <a:custGeom>
              <a:rect b="b" l="l" r="r" t="t"/>
              <a:pathLst>
                <a:path extrusionOk="0" h="38052" w="10563">
                  <a:moveTo>
                    <a:pt x="1" y="0"/>
                  </a:moveTo>
                  <a:lnTo>
                    <a:pt x="1" y="38052"/>
                  </a:lnTo>
                  <a:lnTo>
                    <a:pt x="10563" y="38052"/>
                  </a:lnTo>
                  <a:lnTo>
                    <a:pt x="10563"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8" name="Google Shape;1398;p125"/>
            <p:cNvSpPr/>
            <p:nvPr/>
          </p:nvSpPr>
          <p:spPr>
            <a:xfrm>
              <a:off x="1833250" y="2228725"/>
              <a:ext cx="103725" cy="1046550"/>
            </a:xfrm>
            <a:custGeom>
              <a:rect b="b" l="l" r="r" t="t"/>
              <a:pathLst>
                <a:path extrusionOk="0" h="41862" w="4149">
                  <a:moveTo>
                    <a:pt x="1" y="0"/>
                  </a:moveTo>
                  <a:lnTo>
                    <a:pt x="1" y="41862"/>
                  </a:lnTo>
                  <a:lnTo>
                    <a:pt x="4148" y="41862"/>
                  </a:lnTo>
                  <a:lnTo>
                    <a:pt x="4148" y="0"/>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9" name="Google Shape;1399;p125"/>
            <p:cNvSpPr/>
            <p:nvPr/>
          </p:nvSpPr>
          <p:spPr>
            <a:xfrm>
              <a:off x="1569200" y="2450575"/>
              <a:ext cx="264075" cy="71150"/>
            </a:xfrm>
            <a:custGeom>
              <a:rect b="b" l="l" r="r" t="t"/>
              <a:pathLst>
                <a:path extrusionOk="0" h="2846" w="10563">
                  <a:moveTo>
                    <a:pt x="1" y="0"/>
                  </a:moveTo>
                  <a:lnTo>
                    <a:pt x="1" y="2846"/>
                  </a:lnTo>
                  <a:lnTo>
                    <a:pt x="10563" y="2846"/>
                  </a:lnTo>
                  <a:lnTo>
                    <a:pt x="10563"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0" name="Google Shape;1400;p125"/>
            <p:cNvSpPr/>
            <p:nvPr/>
          </p:nvSpPr>
          <p:spPr>
            <a:xfrm>
              <a:off x="1569200" y="2592825"/>
              <a:ext cx="264075" cy="71175"/>
            </a:xfrm>
            <a:custGeom>
              <a:rect b="b" l="l" r="r" t="t"/>
              <a:pathLst>
                <a:path extrusionOk="0" h="2847" w="10563">
                  <a:moveTo>
                    <a:pt x="1" y="1"/>
                  </a:moveTo>
                  <a:lnTo>
                    <a:pt x="1" y="2846"/>
                  </a:lnTo>
                  <a:lnTo>
                    <a:pt x="10563" y="2846"/>
                  </a:lnTo>
                  <a:lnTo>
                    <a:pt x="10563" y="1"/>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401" name="Google Shape;1401;p125"/>
          <p:cNvGrpSpPr/>
          <p:nvPr/>
        </p:nvGrpSpPr>
        <p:grpSpPr>
          <a:xfrm flipH="1">
            <a:off x="-157276" y="3569133"/>
            <a:ext cx="935469" cy="846895"/>
            <a:chOff x="791550" y="2156375"/>
            <a:chExt cx="1145425" cy="1118900"/>
          </a:xfrm>
        </p:grpSpPr>
        <p:sp>
          <p:nvSpPr>
            <p:cNvPr id="1402" name="Google Shape;1402;p125"/>
            <p:cNvSpPr/>
            <p:nvPr/>
          </p:nvSpPr>
          <p:spPr>
            <a:xfrm>
              <a:off x="791550" y="2228725"/>
              <a:ext cx="242350" cy="1046550"/>
            </a:xfrm>
            <a:custGeom>
              <a:rect b="b" l="l" r="r" t="t"/>
              <a:pathLst>
                <a:path extrusionOk="0" h="41862" w="9694">
                  <a:moveTo>
                    <a:pt x="0" y="0"/>
                  </a:moveTo>
                  <a:lnTo>
                    <a:pt x="0" y="41862"/>
                  </a:lnTo>
                  <a:lnTo>
                    <a:pt x="9694" y="41862"/>
                  </a:lnTo>
                  <a:lnTo>
                    <a:pt x="9694"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3" name="Google Shape;1403;p125"/>
            <p:cNvSpPr/>
            <p:nvPr/>
          </p:nvSpPr>
          <p:spPr>
            <a:xfrm>
              <a:off x="860860" y="2428887"/>
              <a:ext cx="103726" cy="645050"/>
            </a:xfrm>
            <a:custGeom>
              <a:rect b="b" l="l" r="r" t="t"/>
              <a:pathLst>
                <a:path extrusionOk="0" h="25802" w="9694">
                  <a:moveTo>
                    <a:pt x="0" y="0"/>
                  </a:moveTo>
                  <a:lnTo>
                    <a:pt x="0" y="25802"/>
                  </a:lnTo>
                  <a:lnTo>
                    <a:pt x="9694" y="25802"/>
                  </a:lnTo>
                  <a:lnTo>
                    <a:pt x="9694" y="0"/>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4" name="Google Shape;1404;p125"/>
            <p:cNvSpPr/>
            <p:nvPr/>
          </p:nvSpPr>
          <p:spPr>
            <a:xfrm>
              <a:off x="1033875" y="2323975"/>
              <a:ext cx="118200" cy="951300"/>
            </a:xfrm>
            <a:custGeom>
              <a:rect b="b" l="l" r="r" t="t"/>
              <a:pathLst>
                <a:path extrusionOk="0" h="38052" w="4728">
                  <a:moveTo>
                    <a:pt x="1" y="0"/>
                  </a:moveTo>
                  <a:lnTo>
                    <a:pt x="1" y="38052"/>
                  </a:lnTo>
                  <a:lnTo>
                    <a:pt x="4727" y="38052"/>
                  </a:lnTo>
                  <a:lnTo>
                    <a:pt x="4727" y="0"/>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5" name="Google Shape;1405;p125"/>
            <p:cNvSpPr/>
            <p:nvPr/>
          </p:nvSpPr>
          <p:spPr>
            <a:xfrm>
              <a:off x="1152050" y="2156375"/>
              <a:ext cx="184475" cy="1118900"/>
            </a:xfrm>
            <a:custGeom>
              <a:rect b="b" l="l" r="r" t="t"/>
              <a:pathLst>
                <a:path extrusionOk="0" h="44756" w="7379">
                  <a:moveTo>
                    <a:pt x="0" y="1"/>
                  </a:moveTo>
                  <a:lnTo>
                    <a:pt x="0" y="44756"/>
                  </a:lnTo>
                  <a:lnTo>
                    <a:pt x="7379" y="44756"/>
                  </a:lnTo>
                  <a:lnTo>
                    <a:pt x="7379"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6" name="Google Shape;1406;p125"/>
            <p:cNvSpPr/>
            <p:nvPr/>
          </p:nvSpPr>
          <p:spPr>
            <a:xfrm>
              <a:off x="1336500" y="2228725"/>
              <a:ext cx="232725" cy="1046550"/>
            </a:xfrm>
            <a:custGeom>
              <a:rect b="b" l="l" r="r" t="t"/>
              <a:pathLst>
                <a:path extrusionOk="0" h="41862" w="9309">
                  <a:moveTo>
                    <a:pt x="1" y="0"/>
                  </a:moveTo>
                  <a:lnTo>
                    <a:pt x="1" y="41862"/>
                  </a:lnTo>
                  <a:lnTo>
                    <a:pt x="9309" y="41862"/>
                  </a:lnTo>
                  <a:lnTo>
                    <a:pt x="9309" y="0"/>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7" name="Google Shape;1407;p125"/>
            <p:cNvSpPr/>
            <p:nvPr/>
          </p:nvSpPr>
          <p:spPr>
            <a:xfrm>
              <a:off x="1336502" y="2450553"/>
              <a:ext cx="237531" cy="601710"/>
            </a:xfrm>
            <a:custGeom>
              <a:rect b="b" l="l" r="r" t="t"/>
              <a:pathLst>
                <a:path extrusionOk="0" h="24066" w="4582">
                  <a:moveTo>
                    <a:pt x="0" y="0"/>
                  </a:moveTo>
                  <a:lnTo>
                    <a:pt x="0" y="24066"/>
                  </a:lnTo>
                  <a:lnTo>
                    <a:pt x="4582" y="24066"/>
                  </a:lnTo>
                  <a:lnTo>
                    <a:pt x="4582" y="0"/>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8" name="Google Shape;1408;p125"/>
            <p:cNvSpPr/>
            <p:nvPr/>
          </p:nvSpPr>
          <p:spPr>
            <a:xfrm>
              <a:off x="1152050" y="2228725"/>
              <a:ext cx="184475" cy="95275"/>
            </a:xfrm>
            <a:custGeom>
              <a:rect b="b" l="l" r="r" t="t"/>
              <a:pathLst>
                <a:path extrusionOk="0" h="3811" w="7379">
                  <a:moveTo>
                    <a:pt x="0" y="0"/>
                  </a:moveTo>
                  <a:lnTo>
                    <a:pt x="0" y="3810"/>
                  </a:lnTo>
                  <a:lnTo>
                    <a:pt x="7379" y="3810"/>
                  </a:lnTo>
                  <a:lnTo>
                    <a:pt x="7379"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9" name="Google Shape;1409;p125"/>
            <p:cNvSpPr/>
            <p:nvPr/>
          </p:nvSpPr>
          <p:spPr>
            <a:xfrm>
              <a:off x="1152040" y="2715834"/>
              <a:ext cx="184512" cy="358100"/>
            </a:xfrm>
            <a:custGeom>
              <a:rect b="b" l="l" r="r" t="t"/>
              <a:pathLst>
                <a:path extrusionOk="0" h="14324" w="7379">
                  <a:moveTo>
                    <a:pt x="0" y="0"/>
                  </a:moveTo>
                  <a:lnTo>
                    <a:pt x="0" y="14324"/>
                  </a:lnTo>
                  <a:lnTo>
                    <a:pt x="7379" y="14324"/>
                  </a:lnTo>
                  <a:lnTo>
                    <a:pt x="7379"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0" name="Google Shape;1410;p125"/>
            <p:cNvSpPr/>
            <p:nvPr/>
          </p:nvSpPr>
          <p:spPr>
            <a:xfrm>
              <a:off x="1033875" y="2323977"/>
              <a:ext cx="118200" cy="123025"/>
            </a:xfrm>
            <a:custGeom>
              <a:rect b="b" l="l" r="r" t="t"/>
              <a:pathLst>
                <a:path extrusionOk="0" h="4921" w="4728">
                  <a:moveTo>
                    <a:pt x="1" y="1"/>
                  </a:moveTo>
                  <a:lnTo>
                    <a:pt x="1" y="4920"/>
                  </a:lnTo>
                  <a:lnTo>
                    <a:pt x="4727" y="4920"/>
                  </a:lnTo>
                  <a:lnTo>
                    <a:pt x="4727" y="1"/>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1" name="Google Shape;1411;p125"/>
            <p:cNvSpPr/>
            <p:nvPr/>
          </p:nvSpPr>
          <p:spPr>
            <a:xfrm>
              <a:off x="1067650" y="2537402"/>
              <a:ext cx="50650" cy="288175"/>
            </a:xfrm>
            <a:custGeom>
              <a:rect b="b" l="l" r="r" t="t"/>
              <a:pathLst>
                <a:path extrusionOk="0" h="11527" w="2026">
                  <a:moveTo>
                    <a:pt x="0" y="0"/>
                  </a:moveTo>
                  <a:lnTo>
                    <a:pt x="0" y="11527"/>
                  </a:lnTo>
                  <a:lnTo>
                    <a:pt x="2026" y="11527"/>
                  </a:lnTo>
                  <a:lnTo>
                    <a:pt x="2026"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2" name="Google Shape;1412;p125"/>
            <p:cNvSpPr/>
            <p:nvPr/>
          </p:nvSpPr>
          <p:spPr>
            <a:xfrm>
              <a:off x="1569200" y="2323975"/>
              <a:ext cx="264075" cy="951300"/>
            </a:xfrm>
            <a:custGeom>
              <a:rect b="b" l="l" r="r" t="t"/>
              <a:pathLst>
                <a:path extrusionOk="0" h="38052" w="10563">
                  <a:moveTo>
                    <a:pt x="1" y="0"/>
                  </a:moveTo>
                  <a:lnTo>
                    <a:pt x="1" y="38052"/>
                  </a:lnTo>
                  <a:lnTo>
                    <a:pt x="10563" y="38052"/>
                  </a:lnTo>
                  <a:lnTo>
                    <a:pt x="10563" y="0"/>
                  </a:ln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3" name="Google Shape;1413;p125"/>
            <p:cNvSpPr/>
            <p:nvPr/>
          </p:nvSpPr>
          <p:spPr>
            <a:xfrm>
              <a:off x="1833250" y="2228725"/>
              <a:ext cx="103725" cy="1046550"/>
            </a:xfrm>
            <a:custGeom>
              <a:rect b="b" l="l" r="r" t="t"/>
              <a:pathLst>
                <a:path extrusionOk="0" h="41862" w="4149">
                  <a:moveTo>
                    <a:pt x="1" y="0"/>
                  </a:moveTo>
                  <a:lnTo>
                    <a:pt x="1" y="41862"/>
                  </a:lnTo>
                  <a:lnTo>
                    <a:pt x="4148" y="41862"/>
                  </a:lnTo>
                  <a:lnTo>
                    <a:pt x="4148"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4" name="Google Shape;1414;p125"/>
            <p:cNvSpPr/>
            <p:nvPr/>
          </p:nvSpPr>
          <p:spPr>
            <a:xfrm>
              <a:off x="1569200" y="2450575"/>
              <a:ext cx="264075" cy="71150"/>
            </a:xfrm>
            <a:custGeom>
              <a:rect b="b" l="l" r="r" t="t"/>
              <a:pathLst>
                <a:path extrusionOk="0" h="2846" w="10563">
                  <a:moveTo>
                    <a:pt x="1" y="0"/>
                  </a:moveTo>
                  <a:lnTo>
                    <a:pt x="1" y="2846"/>
                  </a:lnTo>
                  <a:lnTo>
                    <a:pt x="10563" y="2846"/>
                  </a:lnTo>
                  <a:lnTo>
                    <a:pt x="10563"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5" name="Google Shape;1415;p125"/>
            <p:cNvSpPr/>
            <p:nvPr/>
          </p:nvSpPr>
          <p:spPr>
            <a:xfrm>
              <a:off x="1569200" y="2592825"/>
              <a:ext cx="264075" cy="71175"/>
            </a:xfrm>
            <a:custGeom>
              <a:rect b="b" l="l" r="r" t="t"/>
              <a:pathLst>
                <a:path extrusionOk="0" h="2847" w="10563">
                  <a:moveTo>
                    <a:pt x="1" y="1"/>
                  </a:moveTo>
                  <a:lnTo>
                    <a:pt x="1" y="2846"/>
                  </a:lnTo>
                  <a:lnTo>
                    <a:pt x="10563" y="2846"/>
                  </a:lnTo>
                  <a:lnTo>
                    <a:pt x="10563"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416" name="Google Shape;1416;p125"/>
          <p:cNvGrpSpPr/>
          <p:nvPr/>
        </p:nvGrpSpPr>
        <p:grpSpPr>
          <a:xfrm flipH="1">
            <a:off x="-157469" y="4795329"/>
            <a:ext cx="935361" cy="846912"/>
            <a:chOff x="8817561" y="3596620"/>
            <a:chExt cx="650143" cy="635200"/>
          </a:xfrm>
        </p:grpSpPr>
        <p:grpSp>
          <p:nvGrpSpPr>
            <p:cNvPr id="1417" name="Google Shape;1417;p125"/>
            <p:cNvGrpSpPr/>
            <p:nvPr/>
          </p:nvGrpSpPr>
          <p:grpSpPr>
            <a:xfrm>
              <a:off x="8817561" y="3596620"/>
              <a:ext cx="650143" cy="635200"/>
              <a:chOff x="791550" y="2156375"/>
              <a:chExt cx="1145425" cy="1118900"/>
            </a:xfrm>
          </p:grpSpPr>
          <p:sp>
            <p:nvSpPr>
              <p:cNvPr id="1418" name="Google Shape;1418;p125"/>
              <p:cNvSpPr/>
              <p:nvPr/>
            </p:nvSpPr>
            <p:spPr>
              <a:xfrm>
                <a:off x="791550" y="2228725"/>
                <a:ext cx="242350" cy="1046550"/>
              </a:xfrm>
              <a:custGeom>
                <a:rect b="b" l="l" r="r" t="t"/>
                <a:pathLst>
                  <a:path extrusionOk="0" h="41862" w="9694">
                    <a:moveTo>
                      <a:pt x="0" y="0"/>
                    </a:moveTo>
                    <a:lnTo>
                      <a:pt x="0" y="41862"/>
                    </a:lnTo>
                    <a:lnTo>
                      <a:pt x="9694" y="41862"/>
                    </a:lnTo>
                    <a:lnTo>
                      <a:pt x="9694"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9" name="Google Shape;1419;p125"/>
              <p:cNvSpPr/>
              <p:nvPr/>
            </p:nvSpPr>
            <p:spPr>
              <a:xfrm>
                <a:off x="791550" y="2428875"/>
                <a:ext cx="242350" cy="645050"/>
              </a:xfrm>
              <a:custGeom>
                <a:rect b="b" l="l" r="r" t="t"/>
                <a:pathLst>
                  <a:path extrusionOk="0" h="25802" w="9694">
                    <a:moveTo>
                      <a:pt x="0" y="0"/>
                    </a:moveTo>
                    <a:lnTo>
                      <a:pt x="0" y="25802"/>
                    </a:lnTo>
                    <a:lnTo>
                      <a:pt x="9694" y="25802"/>
                    </a:lnTo>
                    <a:lnTo>
                      <a:pt x="9694"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0" name="Google Shape;1420;p125"/>
              <p:cNvSpPr/>
              <p:nvPr/>
            </p:nvSpPr>
            <p:spPr>
              <a:xfrm>
                <a:off x="1033875" y="2323975"/>
                <a:ext cx="118200" cy="951300"/>
              </a:xfrm>
              <a:custGeom>
                <a:rect b="b" l="l" r="r" t="t"/>
                <a:pathLst>
                  <a:path extrusionOk="0" h="38052" w="4728">
                    <a:moveTo>
                      <a:pt x="1" y="0"/>
                    </a:moveTo>
                    <a:lnTo>
                      <a:pt x="1" y="38052"/>
                    </a:lnTo>
                    <a:lnTo>
                      <a:pt x="4727" y="38052"/>
                    </a:lnTo>
                    <a:lnTo>
                      <a:pt x="4727"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1" name="Google Shape;1421;p125"/>
              <p:cNvSpPr/>
              <p:nvPr/>
            </p:nvSpPr>
            <p:spPr>
              <a:xfrm>
                <a:off x="1152050" y="2156375"/>
                <a:ext cx="184475" cy="1118900"/>
              </a:xfrm>
              <a:custGeom>
                <a:rect b="b" l="l" r="r" t="t"/>
                <a:pathLst>
                  <a:path extrusionOk="0" h="44756" w="7379">
                    <a:moveTo>
                      <a:pt x="0" y="1"/>
                    </a:moveTo>
                    <a:lnTo>
                      <a:pt x="0" y="44756"/>
                    </a:lnTo>
                    <a:lnTo>
                      <a:pt x="7379" y="44756"/>
                    </a:lnTo>
                    <a:lnTo>
                      <a:pt x="7379" y="1"/>
                    </a:ln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2" name="Google Shape;1422;p125"/>
              <p:cNvSpPr/>
              <p:nvPr/>
            </p:nvSpPr>
            <p:spPr>
              <a:xfrm>
                <a:off x="1336500" y="2228725"/>
                <a:ext cx="232725" cy="1046550"/>
              </a:xfrm>
              <a:custGeom>
                <a:rect b="b" l="l" r="r" t="t"/>
                <a:pathLst>
                  <a:path extrusionOk="0" h="41862" w="9309">
                    <a:moveTo>
                      <a:pt x="1" y="0"/>
                    </a:moveTo>
                    <a:lnTo>
                      <a:pt x="1" y="41862"/>
                    </a:lnTo>
                    <a:lnTo>
                      <a:pt x="9309" y="41862"/>
                    </a:lnTo>
                    <a:lnTo>
                      <a:pt x="9309" y="0"/>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3" name="Google Shape;1423;p125"/>
              <p:cNvSpPr/>
              <p:nvPr/>
            </p:nvSpPr>
            <p:spPr>
              <a:xfrm>
                <a:off x="1395600" y="3113700"/>
                <a:ext cx="114550" cy="41025"/>
              </a:xfrm>
              <a:custGeom>
                <a:rect b="b" l="l" r="r" t="t"/>
                <a:pathLst>
                  <a:path extrusionOk="0" h="1641" w="4582">
                    <a:moveTo>
                      <a:pt x="0" y="0"/>
                    </a:moveTo>
                    <a:lnTo>
                      <a:pt x="0" y="1640"/>
                    </a:lnTo>
                    <a:lnTo>
                      <a:pt x="4582" y="1640"/>
                    </a:lnTo>
                    <a:lnTo>
                      <a:pt x="4582" y="0"/>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4" name="Google Shape;1424;p125"/>
              <p:cNvSpPr/>
              <p:nvPr/>
            </p:nvSpPr>
            <p:spPr>
              <a:xfrm>
                <a:off x="1152050" y="2228725"/>
                <a:ext cx="184475" cy="95275"/>
              </a:xfrm>
              <a:custGeom>
                <a:rect b="b" l="l" r="r" t="t"/>
                <a:pathLst>
                  <a:path extrusionOk="0" h="3811" w="7379">
                    <a:moveTo>
                      <a:pt x="0" y="0"/>
                    </a:moveTo>
                    <a:lnTo>
                      <a:pt x="0" y="3810"/>
                    </a:lnTo>
                    <a:lnTo>
                      <a:pt x="7379" y="3810"/>
                    </a:lnTo>
                    <a:lnTo>
                      <a:pt x="7379"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5" name="Google Shape;1425;p125"/>
              <p:cNvSpPr/>
              <p:nvPr/>
            </p:nvSpPr>
            <p:spPr>
              <a:xfrm>
                <a:off x="1152050" y="2715825"/>
                <a:ext cx="184475" cy="358100"/>
              </a:xfrm>
              <a:custGeom>
                <a:rect b="b" l="l" r="r" t="t"/>
                <a:pathLst>
                  <a:path extrusionOk="0" h="14324" w="7379">
                    <a:moveTo>
                      <a:pt x="0" y="0"/>
                    </a:moveTo>
                    <a:lnTo>
                      <a:pt x="0" y="14324"/>
                    </a:lnTo>
                    <a:lnTo>
                      <a:pt x="7379" y="14324"/>
                    </a:lnTo>
                    <a:lnTo>
                      <a:pt x="7379"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6" name="Google Shape;1426;p125"/>
              <p:cNvSpPr/>
              <p:nvPr/>
            </p:nvSpPr>
            <p:spPr>
              <a:xfrm>
                <a:off x="1033875" y="2398708"/>
                <a:ext cx="118200" cy="123025"/>
              </a:xfrm>
              <a:custGeom>
                <a:rect b="b" l="l" r="r" t="t"/>
                <a:pathLst>
                  <a:path extrusionOk="0" h="4921" w="4728">
                    <a:moveTo>
                      <a:pt x="1" y="1"/>
                    </a:moveTo>
                    <a:lnTo>
                      <a:pt x="1" y="4920"/>
                    </a:lnTo>
                    <a:lnTo>
                      <a:pt x="4727" y="4920"/>
                    </a:lnTo>
                    <a:lnTo>
                      <a:pt x="4727"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7" name="Google Shape;1427;p125"/>
              <p:cNvSpPr/>
              <p:nvPr/>
            </p:nvSpPr>
            <p:spPr>
              <a:xfrm>
                <a:off x="1569200" y="2323975"/>
                <a:ext cx="264075" cy="951300"/>
              </a:xfrm>
              <a:custGeom>
                <a:rect b="b" l="l" r="r" t="t"/>
                <a:pathLst>
                  <a:path extrusionOk="0" h="38052" w="10563">
                    <a:moveTo>
                      <a:pt x="1" y="0"/>
                    </a:moveTo>
                    <a:lnTo>
                      <a:pt x="1" y="38052"/>
                    </a:lnTo>
                    <a:lnTo>
                      <a:pt x="10563" y="38052"/>
                    </a:lnTo>
                    <a:lnTo>
                      <a:pt x="10563"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8" name="Google Shape;1428;p125"/>
              <p:cNvSpPr/>
              <p:nvPr/>
            </p:nvSpPr>
            <p:spPr>
              <a:xfrm>
                <a:off x="1833250" y="2228725"/>
                <a:ext cx="103725" cy="1046550"/>
              </a:xfrm>
              <a:custGeom>
                <a:rect b="b" l="l" r="r" t="t"/>
                <a:pathLst>
                  <a:path extrusionOk="0" h="41862" w="4149">
                    <a:moveTo>
                      <a:pt x="1" y="0"/>
                    </a:moveTo>
                    <a:lnTo>
                      <a:pt x="1" y="41862"/>
                    </a:lnTo>
                    <a:lnTo>
                      <a:pt x="4148" y="41862"/>
                    </a:lnTo>
                    <a:lnTo>
                      <a:pt x="4148"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9" name="Google Shape;1429;p125"/>
              <p:cNvSpPr/>
              <p:nvPr/>
            </p:nvSpPr>
            <p:spPr>
              <a:xfrm>
                <a:off x="1569200" y="2450575"/>
                <a:ext cx="264075" cy="71150"/>
              </a:xfrm>
              <a:custGeom>
                <a:rect b="b" l="l" r="r" t="t"/>
                <a:pathLst>
                  <a:path extrusionOk="0" h="2846" w="10563">
                    <a:moveTo>
                      <a:pt x="1" y="0"/>
                    </a:moveTo>
                    <a:lnTo>
                      <a:pt x="1" y="2846"/>
                    </a:lnTo>
                    <a:lnTo>
                      <a:pt x="10563" y="2846"/>
                    </a:lnTo>
                    <a:lnTo>
                      <a:pt x="10563"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0" name="Google Shape;1430;p125"/>
              <p:cNvSpPr/>
              <p:nvPr/>
            </p:nvSpPr>
            <p:spPr>
              <a:xfrm>
                <a:off x="1569200" y="2592825"/>
                <a:ext cx="264075" cy="71175"/>
              </a:xfrm>
              <a:custGeom>
                <a:rect b="b" l="l" r="r" t="t"/>
                <a:pathLst>
                  <a:path extrusionOk="0" h="2847" w="10563">
                    <a:moveTo>
                      <a:pt x="1" y="1"/>
                    </a:moveTo>
                    <a:lnTo>
                      <a:pt x="1" y="2846"/>
                    </a:lnTo>
                    <a:lnTo>
                      <a:pt x="10563" y="2846"/>
                    </a:lnTo>
                    <a:lnTo>
                      <a:pt x="10563" y="1"/>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431" name="Google Shape;1431;p125"/>
            <p:cNvSpPr/>
            <p:nvPr/>
          </p:nvSpPr>
          <p:spPr>
            <a:xfrm>
              <a:off x="9160419" y="3691769"/>
              <a:ext cx="65019" cy="23290"/>
            </a:xfrm>
            <a:custGeom>
              <a:rect b="b" l="l" r="r" t="t"/>
              <a:pathLst>
                <a:path extrusionOk="0" h="1641" w="4582">
                  <a:moveTo>
                    <a:pt x="0" y="0"/>
                  </a:moveTo>
                  <a:lnTo>
                    <a:pt x="0" y="1640"/>
                  </a:lnTo>
                  <a:lnTo>
                    <a:pt x="4582" y="1640"/>
                  </a:lnTo>
                  <a:lnTo>
                    <a:pt x="4582" y="0"/>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2" name="Google Shape;1432;p125"/>
            <p:cNvSpPr/>
            <p:nvPr/>
          </p:nvSpPr>
          <p:spPr>
            <a:xfrm>
              <a:off x="9160419" y="3749744"/>
              <a:ext cx="65019" cy="23290"/>
            </a:xfrm>
            <a:custGeom>
              <a:rect b="b" l="l" r="r" t="t"/>
              <a:pathLst>
                <a:path extrusionOk="0" h="1641" w="4582">
                  <a:moveTo>
                    <a:pt x="0" y="0"/>
                  </a:moveTo>
                  <a:lnTo>
                    <a:pt x="0" y="1640"/>
                  </a:lnTo>
                  <a:lnTo>
                    <a:pt x="4582" y="1640"/>
                  </a:lnTo>
                  <a:lnTo>
                    <a:pt x="4582" y="0"/>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72" name="Shape 72"/>
        <p:cNvGrpSpPr/>
        <p:nvPr/>
      </p:nvGrpSpPr>
      <p:grpSpPr>
        <a:xfrm>
          <a:off x="0" y="0"/>
          <a:ext cx="0" cy="0"/>
          <a:chOff x="0" y="0"/>
          <a:chExt cx="0" cy="0"/>
        </a:xfrm>
      </p:grpSpPr>
      <p:sp>
        <p:nvSpPr>
          <p:cNvPr id="73" name="Google Shape;73;p14"/>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 name="Google Shape;74;p14"/>
          <p:cNvSpPr txBox="1"/>
          <p:nvPr>
            <p:ph type="title"/>
          </p:nvPr>
        </p:nvSpPr>
        <p:spPr>
          <a:xfrm>
            <a:off x="1140400" y="1154467"/>
            <a:ext cx="8160000" cy="670500"/>
          </a:xfrm>
          <a:prstGeom prst="rect">
            <a:avLst/>
          </a:prstGeom>
        </p:spPr>
        <p:txBody>
          <a:bodyPr anchorCtr="0" anchor="b" bIns="0" lIns="0" spcFirstLastPara="1" rIns="0" wrap="square" tIns="0">
            <a:noAutofit/>
          </a:bodyPr>
          <a:lstStyle>
            <a:lvl1pPr lvl="0">
              <a:spcBef>
                <a:spcPts val="0"/>
              </a:spcBef>
              <a:spcAft>
                <a:spcPts val="0"/>
              </a:spcAft>
              <a:buSzPts val="4800"/>
              <a:buFont typeface="Impact"/>
              <a:buNone/>
              <a:defRPr>
                <a:latin typeface="Impact"/>
                <a:ea typeface="Impact"/>
                <a:cs typeface="Impact"/>
                <a:sym typeface="Impact"/>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75" name="Google Shape;75;p14"/>
          <p:cNvSpPr txBox="1"/>
          <p:nvPr>
            <p:ph idx="1" type="body"/>
          </p:nvPr>
        </p:nvSpPr>
        <p:spPr>
          <a:xfrm>
            <a:off x="1140400" y="2341307"/>
            <a:ext cx="8160000" cy="3509100"/>
          </a:xfrm>
          <a:prstGeom prst="rect">
            <a:avLst/>
          </a:prstGeom>
        </p:spPr>
        <p:txBody>
          <a:bodyPr anchorCtr="0" anchor="t" bIns="0" lIns="0" spcFirstLastPara="1" rIns="0" wrap="square" tIns="0">
            <a:noAutofit/>
          </a:bodyPr>
          <a:lstStyle>
            <a:lvl1pPr indent="-400050" lvl="0" marL="457200">
              <a:spcBef>
                <a:spcPts val="0"/>
              </a:spcBef>
              <a:spcAft>
                <a:spcPts val="0"/>
              </a:spcAft>
              <a:buSzPts val="2700"/>
              <a:buChar char="➔"/>
              <a:defRPr/>
            </a:lvl1pPr>
            <a:lvl2pPr indent="-400050" lvl="1" marL="914400">
              <a:spcBef>
                <a:spcPts val="1100"/>
              </a:spcBef>
              <a:spcAft>
                <a:spcPts val="0"/>
              </a:spcAft>
              <a:buSzPts val="2700"/>
              <a:buChar char="⇾"/>
              <a:defRPr/>
            </a:lvl2pPr>
            <a:lvl3pPr indent="-400050" lvl="2" marL="1371600">
              <a:spcBef>
                <a:spcPts val="1100"/>
              </a:spcBef>
              <a:spcAft>
                <a:spcPts val="0"/>
              </a:spcAft>
              <a:buSzPts val="2700"/>
              <a:buChar char="■"/>
              <a:defRPr/>
            </a:lvl3pPr>
            <a:lvl4pPr indent="-400050" lvl="3" marL="1828800">
              <a:spcBef>
                <a:spcPts val="1100"/>
              </a:spcBef>
              <a:spcAft>
                <a:spcPts val="0"/>
              </a:spcAft>
              <a:buSzPts val="2700"/>
              <a:buChar char="●"/>
              <a:defRPr/>
            </a:lvl4pPr>
            <a:lvl5pPr indent="-400050" lvl="4" marL="2286000">
              <a:spcBef>
                <a:spcPts val="1100"/>
              </a:spcBef>
              <a:spcAft>
                <a:spcPts val="0"/>
              </a:spcAft>
              <a:buSzPts val="2700"/>
              <a:buChar char="○"/>
              <a:defRPr/>
            </a:lvl5pPr>
            <a:lvl6pPr indent="-400050" lvl="5" marL="2743200">
              <a:spcBef>
                <a:spcPts val="1100"/>
              </a:spcBef>
              <a:spcAft>
                <a:spcPts val="0"/>
              </a:spcAft>
              <a:buSzPts val="2700"/>
              <a:buChar char="■"/>
              <a:defRPr/>
            </a:lvl6pPr>
            <a:lvl7pPr indent="-400050" lvl="6" marL="3200400">
              <a:spcBef>
                <a:spcPts val="1100"/>
              </a:spcBef>
              <a:spcAft>
                <a:spcPts val="0"/>
              </a:spcAft>
              <a:buSzPts val="2700"/>
              <a:buChar char="●"/>
              <a:defRPr/>
            </a:lvl7pPr>
            <a:lvl8pPr indent="-400050" lvl="7" marL="3657600">
              <a:spcBef>
                <a:spcPts val="1100"/>
              </a:spcBef>
              <a:spcAft>
                <a:spcPts val="0"/>
              </a:spcAft>
              <a:buSzPts val="2700"/>
              <a:buChar char="○"/>
              <a:defRPr/>
            </a:lvl8pPr>
            <a:lvl9pPr indent="-400050" lvl="8" marL="4114800">
              <a:spcBef>
                <a:spcPts val="1100"/>
              </a:spcBef>
              <a:spcAft>
                <a:spcPts val="1100"/>
              </a:spcAft>
              <a:buSzPts val="2700"/>
              <a:buChar char="■"/>
              <a:defRPr/>
            </a:lvl9pPr>
          </a:lstStyle>
          <a:p/>
        </p:txBody>
      </p:sp>
      <p:sp>
        <p:nvSpPr>
          <p:cNvPr id="76" name="Google Shape;76;p14"/>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CUSTOM_1">
    <p:spTree>
      <p:nvGrpSpPr>
        <p:cNvPr id="1433" name="Shape 1433"/>
        <p:cNvGrpSpPr/>
        <p:nvPr/>
      </p:nvGrpSpPr>
      <p:grpSpPr>
        <a:xfrm>
          <a:off x="0" y="0"/>
          <a:ext cx="0" cy="0"/>
          <a:chOff x="0" y="0"/>
          <a:chExt cx="0" cy="0"/>
        </a:xfrm>
      </p:grpSpPr>
      <p:sp>
        <p:nvSpPr>
          <p:cNvPr id="1434" name="Google Shape;1434;p126"/>
          <p:cNvSpPr/>
          <p:nvPr/>
        </p:nvSpPr>
        <p:spPr>
          <a:xfrm>
            <a:off x="-267" y="6144668"/>
            <a:ext cx="12191852" cy="758683"/>
          </a:xfrm>
          <a:custGeom>
            <a:rect b="b" l="l" r="r" t="t"/>
            <a:pathLst>
              <a:path extrusionOk="0" h="27210" w="212763">
                <a:moveTo>
                  <a:pt x="1" y="1"/>
                </a:moveTo>
                <a:lnTo>
                  <a:pt x="1" y="27210"/>
                </a:lnTo>
                <a:lnTo>
                  <a:pt x="212763" y="27210"/>
                </a:lnTo>
                <a:lnTo>
                  <a:pt x="212763" y="1"/>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5" name="Google Shape;1435;p126"/>
          <p:cNvSpPr/>
          <p:nvPr/>
        </p:nvSpPr>
        <p:spPr>
          <a:xfrm flipH="1">
            <a:off x="-38383" y="6482533"/>
            <a:ext cx="12230100" cy="4209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6" name="Google Shape;1436;p126"/>
          <p:cNvSpPr/>
          <p:nvPr/>
        </p:nvSpPr>
        <p:spPr>
          <a:xfrm>
            <a:off x="-233" y="0"/>
            <a:ext cx="12191795" cy="593361"/>
          </a:xfrm>
          <a:custGeom>
            <a:rect b="b" l="l" r="r" t="t"/>
            <a:pathLst>
              <a:path extrusionOk="0" h="36098" w="212762">
                <a:moveTo>
                  <a:pt x="0" y="0"/>
                </a:moveTo>
                <a:lnTo>
                  <a:pt x="0" y="5701"/>
                </a:lnTo>
                <a:lnTo>
                  <a:pt x="212762" y="36098"/>
                </a:lnTo>
                <a:lnTo>
                  <a:pt x="212762"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solidFill>
                  <a:schemeClr val="dk1"/>
                </a:solidFill>
              </a:rPr>
              <a:t> </a:t>
            </a:r>
            <a:endParaRPr sz="1900">
              <a:solidFill>
                <a:schemeClr val="dk1"/>
              </a:solidFill>
            </a:endParaRPr>
          </a:p>
        </p:txBody>
      </p:sp>
      <p:grpSp>
        <p:nvGrpSpPr>
          <p:cNvPr id="1437" name="Google Shape;1437;p126"/>
          <p:cNvGrpSpPr/>
          <p:nvPr/>
        </p:nvGrpSpPr>
        <p:grpSpPr>
          <a:xfrm>
            <a:off x="3915392" y="-439504"/>
            <a:ext cx="3912310" cy="944405"/>
            <a:chOff x="2375925" y="3297600"/>
            <a:chExt cx="735950" cy="177650"/>
          </a:xfrm>
        </p:grpSpPr>
        <p:sp>
          <p:nvSpPr>
            <p:cNvPr id="1438" name="Google Shape;1438;p126"/>
            <p:cNvSpPr/>
            <p:nvPr/>
          </p:nvSpPr>
          <p:spPr>
            <a:xfrm>
              <a:off x="2395075" y="3301550"/>
              <a:ext cx="112600" cy="138050"/>
            </a:xfrm>
            <a:custGeom>
              <a:rect b="b" l="l" r="r" t="t"/>
              <a:pathLst>
                <a:path extrusionOk="0" h="5522" w="4504">
                  <a:moveTo>
                    <a:pt x="80" y="1"/>
                  </a:moveTo>
                  <a:lnTo>
                    <a:pt x="0" y="67"/>
                  </a:lnTo>
                  <a:lnTo>
                    <a:pt x="4425" y="5521"/>
                  </a:lnTo>
                  <a:lnTo>
                    <a:pt x="4504" y="5455"/>
                  </a:lnTo>
                  <a:lnTo>
                    <a:pt x="80"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9" name="Google Shape;1439;p126"/>
            <p:cNvSpPr/>
            <p:nvPr/>
          </p:nvSpPr>
          <p:spPr>
            <a:xfrm>
              <a:off x="2375925" y="3297600"/>
              <a:ext cx="39975" cy="6625"/>
            </a:xfrm>
            <a:custGeom>
              <a:rect b="b" l="l" r="r" t="t"/>
              <a:pathLst>
                <a:path extrusionOk="0" h="265" w="1599">
                  <a:moveTo>
                    <a:pt x="0" y="0"/>
                  </a:moveTo>
                  <a:lnTo>
                    <a:pt x="344" y="251"/>
                  </a:lnTo>
                  <a:lnTo>
                    <a:pt x="1347" y="264"/>
                  </a:lnTo>
                  <a:lnTo>
                    <a:pt x="1598"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0" name="Google Shape;1440;p126"/>
            <p:cNvSpPr/>
            <p:nvPr/>
          </p:nvSpPr>
          <p:spPr>
            <a:xfrm>
              <a:off x="2980125" y="3301550"/>
              <a:ext cx="112600" cy="138050"/>
            </a:xfrm>
            <a:custGeom>
              <a:rect b="b" l="l" r="r" t="t"/>
              <a:pathLst>
                <a:path extrusionOk="0" h="5522" w="4504">
                  <a:moveTo>
                    <a:pt x="4425" y="1"/>
                  </a:moveTo>
                  <a:lnTo>
                    <a:pt x="0" y="5455"/>
                  </a:lnTo>
                  <a:lnTo>
                    <a:pt x="80" y="5521"/>
                  </a:lnTo>
                  <a:lnTo>
                    <a:pt x="4504" y="67"/>
                  </a:lnTo>
                  <a:lnTo>
                    <a:pt x="4425"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1" name="Google Shape;1441;p126"/>
            <p:cNvSpPr/>
            <p:nvPr/>
          </p:nvSpPr>
          <p:spPr>
            <a:xfrm>
              <a:off x="3071900" y="3297600"/>
              <a:ext cx="39975" cy="6625"/>
            </a:xfrm>
            <a:custGeom>
              <a:rect b="b" l="l" r="r" t="t"/>
              <a:pathLst>
                <a:path extrusionOk="0" h="265" w="1599">
                  <a:moveTo>
                    <a:pt x="1" y="0"/>
                  </a:moveTo>
                  <a:lnTo>
                    <a:pt x="265" y="264"/>
                  </a:lnTo>
                  <a:lnTo>
                    <a:pt x="1255" y="251"/>
                  </a:lnTo>
                  <a:lnTo>
                    <a:pt x="159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2" name="Google Shape;1442;p126"/>
            <p:cNvSpPr/>
            <p:nvPr/>
          </p:nvSpPr>
          <p:spPr>
            <a:xfrm>
              <a:off x="2446900" y="3428675"/>
              <a:ext cx="594000" cy="35675"/>
            </a:xfrm>
            <a:custGeom>
              <a:rect b="b" l="l" r="r" t="t"/>
              <a:pathLst>
                <a:path extrusionOk="0" h="1427" w="23760">
                  <a:moveTo>
                    <a:pt x="1" y="0"/>
                  </a:moveTo>
                  <a:lnTo>
                    <a:pt x="1" y="1427"/>
                  </a:lnTo>
                  <a:lnTo>
                    <a:pt x="23759" y="1427"/>
                  </a:lnTo>
                  <a:lnTo>
                    <a:pt x="2375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3" name="Google Shape;1443;p126"/>
            <p:cNvSpPr/>
            <p:nvPr/>
          </p:nvSpPr>
          <p:spPr>
            <a:xfrm>
              <a:off x="2446900" y="3464325"/>
              <a:ext cx="594000" cy="10925"/>
            </a:xfrm>
            <a:custGeom>
              <a:rect b="b" l="l" r="r" t="t"/>
              <a:pathLst>
                <a:path extrusionOk="0" h="437" w="23760">
                  <a:moveTo>
                    <a:pt x="1" y="1"/>
                  </a:moveTo>
                  <a:lnTo>
                    <a:pt x="1255" y="436"/>
                  </a:lnTo>
                  <a:lnTo>
                    <a:pt x="23284" y="436"/>
                  </a:lnTo>
                  <a:lnTo>
                    <a:pt x="23759"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444" name="Google Shape;1444;p126"/>
          <p:cNvGrpSpPr/>
          <p:nvPr/>
        </p:nvGrpSpPr>
        <p:grpSpPr>
          <a:xfrm>
            <a:off x="-1247241" y="4057765"/>
            <a:ext cx="1916085" cy="2445139"/>
            <a:chOff x="-783050" y="3043400"/>
            <a:chExt cx="1437100" cy="1833900"/>
          </a:xfrm>
        </p:grpSpPr>
        <p:sp>
          <p:nvSpPr>
            <p:cNvPr id="1445" name="Google Shape;1445;p126"/>
            <p:cNvSpPr/>
            <p:nvPr/>
          </p:nvSpPr>
          <p:spPr>
            <a:xfrm>
              <a:off x="-531425" y="4608500"/>
              <a:ext cx="1132500" cy="2688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446" name="Google Shape;1446;p126"/>
            <p:cNvGrpSpPr/>
            <p:nvPr/>
          </p:nvGrpSpPr>
          <p:grpSpPr>
            <a:xfrm>
              <a:off x="-783050" y="3043400"/>
              <a:ext cx="1437100" cy="1722150"/>
              <a:chOff x="-783050" y="3043400"/>
              <a:chExt cx="1437100" cy="1722150"/>
            </a:xfrm>
          </p:grpSpPr>
          <p:sp>
            <p:nvSpPr>
              <p:cNvPr id="1447" name="Google Shape;1447;p126"/>
              <p:cNvSpPr/>
              <p:nvPr/>
            </p:nvSpPr>
            <p:spPr>
              <a:xfrm>
                <a:off x="-783050" y="4042950"/>
                <a:ext cx="275350" cy="163875"/>
              </a:xfrm>
              <a:custGeom>
                <a:rect b="b" l="l" r="r" t="t"/>
                <a:pathLst>
                  <a:path extrusionOk="0" h="6555" w="11014">
                    <a:moveTo>
                      <a:pt x="6914" y="1"/>
                    </a:moveTo>
                    <a:cubicBezTo>
                      <a:pt x="6547" y="1"/>
                      <a:pt x="6180" y="51"/>
                      <a:pt x="5819" y="154"/>
                    </a:cubicBezTo>
                    <a:cubicBezTo>
                      <a:pt x="4631" y="446"/>
                      <a:pt x="3546" y="1072"/>
                      <a:pt x="2691" y="1969"/>
                    </a:cubicBezTo>
                    <a:cubicBezTo>
                      <a:pt x="1711" y="3053"/>
                      <a:pt x="1106" y="4471"/>
                      <a:pt x="0" y="5452"/>
                    </a:cubicBezTo>
                    <a:cubicBezTo>
                      <a:pt x="1022" y="5869"/>
                      <a:pt x="2107" y="6203"/>
                      <a:pt x="3191" y="6432"/>
                    </a:cubicBezTo>
                    <a:cubicBezTo>
                      <a:pt x="3683" y="6514"/>
                      <a:pt x="4177" y="6555"/>
                      <a:pt x="4669" y="6555"/>
                    </a:cubicBezTo>
                    <a:cubicBezTo>
                      <a:pt x="6305" y="6555"/>
                      <a:pt x="7917" y="6104"/>
                      <a:pt x="9344" y="5222"/>
                    </a:cubicBezTo>
                    <a:cubicBezTo>
                      <a:pt x="9866" y="4909"/>
                      <a:pt x="10387" y="4492"/>
                      <a:pt x="10596" y="3929"/>
                    </a:cubicBezTo>
                    <a:cubicBezTo>
                      <a:pt x="11013" y="2845"/>
                      <a:pt x="9386" y="738"/>
                      <a:pt x="8468" y="300"/>
                    </a:cubicBezTo>
                    <a:cubicBezTo>
                      <a:pt x="7965" y="103"/>
                      <a:pt x="7440" y="1"/>
                      <a:pt x="691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8" name="Google Shape;1448;p126"/>
              <p:cNvSpPr/>
              <p:nvPr/>
            </p:nvSpPr>
            <p:spPr>
              <a:xfrm>
                <a:off x="-176625" y="4674600"/>
                <a:ext cx="345225" cy="90950"/>
              </a:xfrm>
              <a:custGeom>
                <a:rect b="b" l="l" r="r" t="t"/>
                <a:pathLst>
                  <a:path extrusionOk="0" h="3638" w="13809">
                    <a:moveTo>
                      <a:pt x="13662" y="0"/>
                    </a:moveTo>
                    <a:lnTo>
                      <a:pt x="147" y="522"/>
                    </a:lnTo>
                    <a:cubicBezTo>
                      <a:pt x="147" y="1314"/>
                      <a:pt x="1" y="1982"/>
                      <a:pt x="188" y="2795"/>
                    </a:cubicBezTo>
                    <a:cubicBezTo>
                      <a:pt x="230" y="3046"/>
                      <a:pt x="2295" y="3338"/>
                      <a:pt x="2566" y="3379"/>
                    </a:cubicBezTo>
                    <a:cubicBezTo>
                      <a:pt x="3442" y="3525"/>
                      <a:pt x="4318" y="3609"/>
                      <a:pt x="5215" y="3630"/>
                    </a:cubicBezTo>
                    <a:cubicBezTo>
                      <a:pt x="5724" y="3633"/>
                      <a:pt x="6234" y="3637"/>
                      <a:pt x="6744" y="3637"/>
                    </a:cubicBezTo>
                    <a:cubicBezTo>
                      <a:pt x="8936" y="3637"/>
                      <a:pt x="11143" y="3565"/>
                      <a:pt x="13308" y="3108"/>
                    </a:cubicBezTo>
                    <a:cubicBezTo>
                      <a:pt x="13808" y="2983"/>
                      <a:pt x="13621" y="2462"/>
                      <a:pt x="13621" y="2024"/>
                    </a:cubicBezTo>
                    <a:cubicBezTo>
                      <a:pt x="13621" y="1356"/>
                      <a:pt x="13662" y="668"/>
                      <a:pt x="13662" y="0"/>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9" name="Google Shape;1449;p126"/>
              <p:cNvSpPr/>
              <p:nvPr/>
            </p:nvSpPr>
            <p:spPr>
              <a:xfrm>
                <a:off x="-444650" y="4099125"/>
                <a:ext cx="885950" cy="639200"/>
              </a:xfrm>
              <a:custGeom>
                <a:rect b="b" l="l" r="r" t="t"/>
                <a:pathLst>
                  <a:path extrusionOk="0" h="25568" w="35438">
                    <a:moveTo>
                      <a:pt x="30810" y="1"/>
                    </a:moveTo>
                    <a:cubicBezTo>
                      <a:pt x="30145" y="1"/>
                      <a:pt x="29451" y="118"/>
                      <a:pt x="28889" y="118"/>
                    </a:cubicBezTo>
                    <a:cubicBezTo>
                      <a:pt x="20858" y="118"/>
                      <a:pt x="12807" y="118"/>
                      <a:pt x="4777" y="139"/>
                    </a:cubicBezTo>
                    <a:cubicBezTo>
                      <a:pt x="4110" y="139"/>
                      <a:pt x="3401" y="160"/>
                      <a:pt x="2879" y="618"/>
                    </a:cubicBezTo>
                    <a:cubicBezTo>
                      <a:pt x="1398" y="1932"/>
                      <a:pt x="3839" y="2683"/>
                      <a:pt x="3713" y="3914"/>
                    </a:cubicBezTo>
                    <a:cubicBezTo>
                      <a:pt x="3651" y="4560"/>
                      <a:pt x="2379" y="5708"/>
                      <a:pt x="2024" y="6292"/>
                    </a:cubicBezTo>
                    <a:cubicBezTo>
                      <a:pt x="939" y="8085"/>
                      <a:pt x="293" y="10129"/>
                      <a:pt x="168" y="12215"/>
                    </a:cubicBezTo>
                    <a:cubicBezTo>
                      <a:pt x="147" y="12340"/>
                      <a:pt x="147" y="12465"/>
                      <a:pt x="147" y="12570"/>
                    </a:cubicBezTo>
                    <a:cubicBezTo>
                      <a:pt x="1" y="17596"/>
                      <a:pt x="3129" y="21372"/>
                      <a:pt x="7092" y="23332"/>
                    </a:cubicBezTo>
                    <a:cubicBezTo>
                      <a:pt x="10284" y="24897"/>
                      <a:pt x="13892" y="25501"/>
                      <a:pt x="17354" y="25564"/>
                    </a:cubicBezTo>
                    <a:cubicBezTo>
                      <a:pt x="17515" y="25566"/>
                      <a:pt x="17678" y="25568"/>
                      <a:pt x="17844" y="25568"/>
                    </a:cubicBezTo>
                    <a:cubicBezTo>
                      <a:pt x="20601" y="25568"/>
                      <a:pt x="24005" y="25228"/>
                      <a:pt x="27074" y="24146"/>
                    </a:cubicBezTo>
                    <a:cubicBezTo>
                      <a:pt x="30870" y="22790"/>
                      <a:pt x="34187" y="20266"/>
                      <a:pt x="35146" y="15844"/>
                    </a:cubicBezTo>
                    <a:cubicBezTo>
                      <a:pt x="35334" y="14927"/>
                      <a:pt x="35438" y="14009"/>
                      <a:pt x="35417" y="13070"/>
                    </a:cubicBezTo>
                    <a:cubicBezTo>
                      <a:pt x="35438" y="10901"/>
                      <a:pt x="34917" y="8774"/>
                      <a:pt x="33895" y="6855"/>
                    </a:cubicBezTo>
                    <a:cubicBezTo>
                      <a:pt x="33477" y="6083"/>
                      <a:pt x="31663" y="4102"/>
                      <a:pt x="31934" y="3205"/>
                    </a:cubicBezTo>
                    <a:cubicBezTo>
                      <a:pt x="32205" y="2308"/>
                      <a:pt x="33269" y="2454"/>
                      <a:pt x="33081" y="1307"/>
                    </a:cubicBezTo>
                    <a:cubicBezTo>
                      <a:pt x="32977" y="639"/>
                      <a:pt x="32497" y="431"/>
                      <a:pt x="31996" y="201"/>
                    </a:cubicBezTo>
                    <a:cubicBezTo>
                      <a:pt x="31641" y="48"/>
                      <a:pt x="31231" y="1"/>
                      <a:pt x="30810"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0" name="Google Shape;1450;p126"/>
              <p:cNvSpPr/>
              <p:nvPr/>
            </p:nvSpPr>
            <p:spPr>
              <a:xfrm>
                <a:off x="-407100" y="4098725"/>
                <a:ext cx="856750" cy="639600"/>
              </a:xfrm>
              <a:custGeom>
                <a:rect b="b" l="l" r="r" t="t"/>
                <a:pathLst>
                  <a:path extrusionOk="0" h="25584" w="34270">
                    <a:moveTo>
                      <a:pt x="29254" y="0"/>
                    </a:moveTo>
                    <a:cubicBezTo>
                      <a:pt x="28605" y="0"/>
                      <a:pt x="27929" y="113"/>
                      <a:pt x="27366" y="113"/>
                    </a:cubicBezTo>
                    <a:lnTo>
                      <a:pt x="25071" y="113"/>
                    </a:lnTo>
                    <a:cubicBezTo>
                      <a:pt x="25426" y="614"/>
                      <a:pt x="25760" y="1052"/>
                      <a:pt x="25906" y="1344"/>
                    </a:cubicBezTo>
                    <a:cubicBezTo>
                      <a:pt x="27387" y="4097"/>
                      <a:pt x="27825" y="7288"/>
                      <a:pt x="27178" y="10333"/>
                    </a:cubicBezTo>
                    <a:cubicBezTo>
                      <a:pt x="26219" y="14776"/>
                      <a:pt x="22902" y="17279"/>
                      <a:pt x="19085" y="18634"/>
                    </a:cubicBezTo>
                    <a:cubicBezTo>
                      <a:pt x="16016" y="19717"/>
                      <a:pt x="12631" y="20056"/>
                      <a:pt x="9876" y="20056"/>
                    </a:cubicBezTo>
                    <a:cubicBezTo>
                      <a:pt x="9710" y="20056"/>
                      <a:pt x="9547" y="20055"/>
                      <a:pt x="9387" y="20053"/>
                    </a:cubicBezTo>
                    <a:cubicBezTo>
                      <a:pt x="6237" y="20011"/>
                      <a:pt x="2962" y="19490"/>
                      <a:pt x="1" y="18238"/>
                    </a:cubicBezTo>
                    <a:lnTo>
                      <a:pt x="1" y="18238"/>
                    </a:lnTo>
                    <a:cubicBezTo>
                      <a:pt x="1294" y="20449"/>
                      <a:pt x="3234" y="22243"/>
                      <a:pt x="5570" y="23348"/>
                    </a:cubicBezTo>
                    <a:cubicBezTo>
                      <a:pt x="8761" y="24913"/>
                      <a:pt x="12369" y="25517"/>
                      <a:pt x="15832" y="25580"/>
                    </a:cubicBezTo>
                    <a:cubicBezTo>
                      <a:pt x="15992" y="25582"/>
                      <a:pt x="16155" y="25584"/>
                      <a:pt x="16320" y="25584"/>
                    </a:cubicBezTo>
                    <a:cubicBezTo>
                      <a:pt x="19078" y="25584"/>
                      <a:pt x="22480" y="25243"/>
                      <a:pt x="25530" y="24141"/>
                    </a:cubicBezTo>
                    <a:cubicBezTo>
                      <a:pt x="29347" y="22785"/>
                      <a:pt x="32664" y="20282"/>
                      <a:pt x="33623" y="15860"/>
                    </a:cubicBezTo>
                    <a:cubicBezTo>
                      <a:pt x="34270" y="12794"/>
                      <a:pt x="33832" y="9624"/>
                      <a:pt x="32372" y="6871"/>
                    </a:cubicBezTo>
                    <a:cubicBezTo>
                      <a:pt x="31955" y="6099"/>
                      <a:pt x="30161" y="4118"/>
                      <a:pt x="30411" y="3221"/>
                    </a:cubicBezTo>
                    <a:cubicBezTo>
                      <a:pt x="30661" y="2303"/>
                      <a:pt x="31767" y="2470"/>
                      <a:pt x="31579" y="1302"/>
                    </a:cubicBezTo>
                    <a:cubicBezTo>
                      <a:pt x="31454" y="634"/>
                      <a:pt x="30974" y="426"/>
                      <a:pt x="30474" y="217"/>
                    </a:cubicBezTo>
                    <a:cubicBezTo>
                      <a:pt x="30107" y="50"/>
                      <a:pt x="29686" y="0"/>
                      <a:pt x="29254" y="0"/>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1" name="Google Shape;1451;p126"/>
              <p:cNvSpPr/>
              <p:nvPr/>
            </p:nvSpPr>
            <p:spPr>
              <a:xfrm>
                <a:off x="-379400" y="4096850"/>
                <a:ext cx="567825" cy="34950"/>
              </a:xfrm>
              <a:custGeom>
                <a:rect b="b" l="l" r="r" t="t"/>
                <a:pathLst>
                  <a:path extrusionOk="0" h="1398" w="22713">
                    <a:moveTo>
                      <a:pt x="12719" y="0"/>
                    </a:moveTo>
                    <a:cubicBezTo>
                      <a:pt x="9671" y="0"/>
                      <a:pt x="6620" y="11"/>
                      <a:pt x="3565" y="21"/>
                    </a:cubicBezTo>
                    <a:cubicBezTo>
                      <a:pt x="3367" y="21"/>
                      <a:pt x="3160" y="18"/>
                      <a:pt x="2950" y="18"/>
                    </a:cubicBezTo>
                    <a:cubicBezTo>
                      <a:pt x="1920" y="18"/>
                      <a:pt x="795" y="90"/>
                      <a:pt x="102" y="939"/>
                    </a:cubicBezTo>
                    <a:cubicBezTo>
                      <a:pt x="1" y="1075"/>
                      <a:pt x="120" y="1238"/>
                      <a:pt x="257" y="1238"/>
                    </a:cubicBezTo>
                    <a:cubicBezTo>
                      <a:pt x="289" y="1238"/>
                      <a:pt x="322" y="1229"/>
                      <a:pt x="353" y="1210"/>
                    </a:cubicBezTo>
                    <a:lnTo>
                      <a:pt x="373" y="1210"/>
                    </a:lnTo>
                    <a:cubicBezTo>
                      <a:pt x="874" y="736"/>
                      <a:pt x="1586" y="632"/>
                      <a:pt x="2294" y="632"/>
                    </a:cubicBezTo>
                    <a:cubicBezTo>
                      <a:pt x="2737" y="632"/>
                      <a:pt x="3179" y="672"/>
                      <a:pt x="3565" y="689"/>
                    </a:cubicBezTo>
                    <a:cubicBezTo>
                      <a:pt x="5004" y="772"/>
                      <a:pt x="6464" y="814"/>
                      <a:pt x="7903" y="876"/>
                    </a:cubicBezTo>
                    <a:cubicBezTo>
                      <a:pt x="10886" y="1022"/>
                      <a:pt x="13868" y="1147"/>
                      <a:pt x="16830" y="1252"/>
                    </a:cubicBezTo>
                    <a:cubicBezTo>
                      <a:pt x="18520" y="1335"/>
                      <a:pt x="20188" y="1356"/>
                      <a:pt x="21857" y="1398"/>
                    </a:cubicBezTo>
                    <a:cubicBezTo>
                      <a:pt x="22378" y="1398"/>
                      <a:pt x="22712" y="835"/>
                      <a:pt x="22441" y="376"/>
                    </a:cubicBezTo>
                    <a:cubicBezTo>
                      <a:pt x="22337" y="167"/>
                      <a:pt x="22107" y="42"/>
                      <a:pt x="21857" y="42"/>
                    </a:cubicBezTo>
                    <a:cubicBezTo>
                      <a:pt x="18812" y="11"/>
                      <a:pt x="15766" y="0"/>
                      <a:pt x="12719" y="0"/>
                    </a:cubicBezTo>
                    <a:close/>
                  </a:path>
                </a:pathLst>
              </a:custGeom>
              <a:solidFill>
                <a:srgbClr val="EFC08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2" name="Google Shape;1452;p126"/>
              <p:cNvSpPr/>
              <p:nvPr/>
            </p:nvSpPr>
            <p:spPr>
              <a:xfrm>
                <a:off x="-421175" y="4252575"/>
                <a:ext cx="101525" cy="278400"/>
              </a:xfrm>
              <a:custGeom>
                <a:rect b="b" l="l" r="r" t="t"/>
                <a:pathLst>
                  <a:path extrusionOk="0" h="11136" w="4061">
                    <a:moveTo>
                      <a:pt x="3127" y="0"/>
                    </a:moveTo>
                    <a:cubicBezTo>
                      <a:pt x="3020" y="0"/>
                      <a:pt x="2907" y="28"/>
                      <a:pt x="2795" y="91"/>
                    </a:cubicBezTo>
                    <a:cubicBezTo>
                      <a:pt x="2316" y="341"/>
                      <a:pt x="1878" y="696"/>
                      <a:pt x="1544" y="1134"/>
                    </a:cubicBezTo>
                    <a:cubicBezTo>
                      <a:pt x="1210" y="1489"/>
                      <a:pt x="918" y="1906"/>
                      <a:pt x="689" y="2365"/>
                    </a:cubicBezTo>
                    <a:cubicBezTo>
                      <a:pt x="272" y="3282"/>
                      <a:pt x="42" y="4283"/>
                      <a:pt x="21" y="5285"/>
                    </a:cubicBezTo>
                    <a:cubicBezTo>
                      <a:pt x="0" y="6307"/>
                      <a:pt x="188" y="7308"/>
                      <a:pt x="543" y="8267"/>
                    </a:cubicBezTo>
                    <a:cubicBezTo>
                      <a:pt x="751" y="8747"/>
                      <a:pt x="981" y="9227"/>
                      <a:pt x="1252" y="9686"/>
                    </a:cubicBezTo>
                    <a:cubicBezTo>
                      <a:pt x="1586" y="10228"/>
                      <a:pt x="1961" y="10874"/>
                      <a:pt x="2587" y="11104"/>
                    </a:cubicBezTo>
                    <a:cubicBezTo>
                      <a:pt x="2670" y="11125"/>
                      <a:pt x="2754" y="11135"/>
                      <a:pt x="2835" y="11135"/>
                    </a:cubicBezTo>
                    <a:cubicBezTo>
                      <a:pt x="3081" y="11135"/>
                      <a:pt x="3312" y="11041"/>
                      <a:pt x="3484" y="10854"/>
                    </a:cubicBezTo>
                    <a:cubicBezTo>
                      <a:pt x="3713" y="10624"/>
                      <a:pt x="3797" y="10290"/>
                      <a:pt x="3713" y="9978"/>
                    </a:cubicBezTo>
                    <a:cubicBezTo>
                      <a:pt x="3651" y="9686"/>
                      <a:pt x="3505" y="9435"/>
                      <a:pt x="3296" y="9227"/>
                    </a:cubicBezTo>
                    <a:cubicBezTo>
                      <a:pt x="3171" y="9060"/>
                      <a:pt x="3067" y="8872"/>
                      <a:pt x="2962" y="8705"/>
                    </a:cubicBezTo>
                    <a:cubicBezTo>
                      <a:pt x="2837" y="8518"/>
                      <a:pt x="2754" y="8330"/>
                      <a:pt x="2649" y="8163"/>
                    </a:cubicBezTo>
                    <a:cubicBezTo>
                      <a:pt x="2608" y="8038"/>
                      <a:pt x="2545" y="7933"/>
                      <a:pt x="2503" y="7829"/>
                    </a:cubicBezTo>
                    <a:cubicBezTo>
                      <a:pt x="2482" y="7787"/>
                      <a:pt x="2462" y="7725"/>
                      <a:pt x="2441" y="7683"/>
                    </a:cubicBezTo>
                    <a:cubicBezTo>
                      <a:pt x="2295" y="7287"/>
                      <a:pt x="2149" y="6891"/>
                      <a:pt x="2044" y="6473"/>
                    </a:cubicBezTo>
                    <a:cubicBezTo>
                      <a:pt x="1940" y="6098"/>
                      <a:pt x="1878" y="5723"/>
                      <a:pt x="1878" y="5326"/>
                    </a:cubicBezTo>
                    <a:cubicBezTo>
                      <a:pt x="1794" y="4575"/>
                      <a:pt x="1919" y="3804"/>
                      <a:pt x="2211" y="3095"/>
                    </a:cubicBezTo>
                    <a:cubicBezTo>
                      <a:pt x="2357" y="2740"/>
                      <a:pt x="2545" y="2406"/>
                      <a:pt x="2754" y="2073"/>
                    </a:cubicBezTo>
                    <a:cubicBezTo>
                      <a:pt x="3004" y="1739"/>
                      <a:pt x="3338" y="1468"/>
                      <a:pt x="3609" y="1155"/>
                    </a:cubicBezTo>
                    <a:cubicBezTo>
                      <a:pt x="4060" y="686"/>
                      <a:pt x="3659" y="0"/>
                      <a:pt x="3127" y="0"/>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3" name="Google Shape;1453;p126"/>
              <p:cNvSpPr/>
              <p:nvPr/>
            </p:nvSpPr>
            <p:spPr>
              <a:xfrm>
                <a:off x="-382600" y="4074425"/>
                <a:ext cx="764475" cy="96500"/>
              </a:xfrm>
              <a:custGeom>
                <a:rect b="b" l="l" r="r" t="t"/>
                <a:pathLst>
                  <a:path extrusionOk="0" h="3860" w="30579">
                    <a:moveTo>
                      <a:pt x="13830" y="0"/>
                    </a:moveTo>
                    <a:lnTo>
                      <a:pt x="13079" y="21"/>
                    </a:lnTo>
                    <a:lnTo>
                      <a:pt x="12849" y="21"/>
                    </a:lnTo>
                    <a:cubicBezTo>
                      <a:pt x="12369" y="21"/>
                      <a:pt x="11890" y="42"/>
                      <a:pt x="11431" y="42"/>
                    </a:cubicBezTo>
                    <a:cubicBezTo>
                      <a:pt x="4861" y="272"/>
                      <a:pt x="1" y="981"/>
                      <a:pt x="1" y="1940"/>
                    </a:cubicBezTo>
                    <a:cubicBezTo>
                      <a:pt x="1" y="2879"/>
                      <a:pt x="5257" y="3650"/>
                      <a:pt x="12244" y="3838"/>
                    </a:cubicBezTo>
                    <a:lnTo>
                      <a:pt x="13371" y="3859"/>
                    </a:lnTo>
                    <a:lnTo>
                      <a:pt x="17584" y="3859"/>
                    </a:lnTo>
                    <a:lnTo>
                      <a:pt x="18189" y="3838"/>
                    </a:lnTo>
                    <a:cubicBezTo>
                      <a:pt x="25239" y="3671"/>
                      <a:pt x="30578" y="2879"/>
                      <a:pt x="30578" y="1919"/>
                    </a:cubicBezTo>
                    <a:cubicBezTo>
                      <a:pt x="30578" y="1002"/>
                      <a:pt x="25343" y="209"/>
                      <a:pt x="18376" y="21"/>
                    </a:cubicBezTo>
                    <a:lnTo>
                      <a:pt x="17709" y="21"/>
                    </a:lnTo>
                    <a:lnTo>
                      <a:pt x="16791" y="0"/>
                    </a:ln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4" name="Google Shape;1454;p126"/>
              <p:cNvSpPr/>
              <p:nvPr/>
            </p:nvSpPr>
            <p:spPr>
              <a:xfrm>
                <a:off x="-344775" y="4194850"/>
                <a:ext cx="683725" cy="48325"/>
              </a:xfrm>
              <a:custGeom>
                <a:rect b="b" l="l" r="r" t="t"/>
                <a:pathLst>
                  <a:path extrusionOk="0" h="1933" w="27349">
                    <a:moveTo>
                      <a:pt x="27145" y="0"/>
                    </a:moveTo>
                    <a:cubicBezTo>
                      <a:pt x="27139" y="0"/>
                      <a:pt x="27132" y="1"/>
                      <a:pt x="27125" y="1"/>
                    </a:cubicBezTo>
                    <a:cubicBezTo>
                      <a:pt x="26249" y="64"/>
                      <a:pt x="25394" y="273"/>
                      <a:pt x="24539" y="419"/>
                    </a:cubicBezTo>
                    <a:cubicBezTo>
                      <a:pt x="23684" y="565"/>
                      <a:pt x="22829" y="690"/>
                      <a:pt x="21974" y="815"/>
                    </a:cubicBezTo>
                    <a:cubicBezTo>
                      <a:pt x="20201" y="1065"/>
                      <a:pt x="18428" y="1232"/>
                      <a:pt x="16634" y="1336"/>
                    </a:cubicBezTo>
                    <a:cubicBezTo>
                      <a:pt x="14996" y="1444"/>
                      <a:pt x="13354" y="1496"/>
                      <a:pt x="11711" y="1496"/>
                    </a:cubicBezTo>
                    <a:cubicBezTo>
                      <a:pt x="9839" y="1496"/>
                      <a:pt x="7967" y="1428"/>
                      <a:pt x="6101" y="1295"/>
                    </a:cubicBezTo>
                    <a:cubicBezTo>
                      <a:pt x="4161" y="1169"/>
                      <a:pt x="2201" y="940"/>
                      <a:pt x="365" y="210"/>
                    </a:cubicBezTo>
                    <a:cubicBezTo>
                      <a:pt x="333" y="195"/>
                      <a:pt x="303" y="189"/>
                      <a:pt x="276" y="189"/>
                    </a:cubicBezTo>
                    <a:cubicBezTo>
                      <a:pt x="70" y="189"/>
                      <a:pt x="1" y="559"/>
                      <a:pt x="240" y="669"/>
                    </a:cubicBezTo>
                    <a:lnTo>
                      <a:pt x="240" y="648"/>
                    </a:lnTo>
                    <a:cubicBezTo>
                      <a:pt x="1867" y="1295"/>
                      <a:pt x="3598" y="1545"/>
                      <a:pt x="5329" y="1691"/>
                    </a:cubicBezTo>
                    <a:cubicBezTo>
                      <a:pt x="7060" y="1816"/>
                      <a:pt x="8812" y="1899"/>
                      <a:pt x="10564" y="1920"/>
                    </a:cubicBezTo>
                    <a:cubicBezTo>
                      <a:pt x="11015" y="1928"/>
                      <a:pt x="11466" y="1932"/>
                      <a:pt x="11917" y="1932"/>
                    </a:cubicBezTo>
                    <a:cubicBezTo>
                      <a:pt x="15053" y="1932"/>
                      <a:pt x="18188" y="1743"/>
                      <a:pt x="21306" y="1378"/>
                    </a:cubicBezTo>
                    <a:cubicBezTo>
                      <a:pt x="22266" y="1253"/>
                      <a:pt x="23225" y="1128"/>
                      <a:pt x="24185" y="961"/>
                    </a:cubicBezTo>
                    <a:cubicBezTo>
                      <a:pt x="25186" y="836"/>
                      <a:pt x="26187" y="648"/>
                      <a:pt x="27167" y="356"/>
                    </a:cubicBezTo>
                    <a:cubicBezTo>
                      <a:pt x="27349" y="295"/>
                      <a:pt x="27335" y="0"/>
                      <a:pt x="27145" y="0"/>
                    </a:cubicBezTo>
                    <a:close/>
                  </a:path>
                </a:pathLst>
              </a:cu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5" name="Google Shape;1455;p126"/>
              <p:cNvSpPr/>
              <p:nvPr/>
            </p:nvSpPr>
            <p:spPr>
              <a:xfrm>
                <a:off x="-87975" y="3048225"/>
                <a:ext cx="299850" cy="395975"/>
              </a:xfrm>
              <a:custGeom>
                <a:rect b="b" l="l" r="r" t="t"/>
                <a:pathLst>
                  <a:path extrusionOk="0" h="15839" w="11994">
                    <a:moveTo>
                      <a:pt x="7488" y="1"/>
                    </a:moveTo>
                    <a:cubicBezTo>
                      <a:pt x="5319" y="1544"/>
                      <a:pt x="3463" y="3442"/>
                      <a:pt x="1982" y="5653"/>
                    </a:cubicBezTo>
                    <a:cubicBezTo>
                      <a:pt x="1189" y="6863"/>
                      <a:pt x="480" y="8177"/>
                      <a:pt x="251" y="9616"/>
                    </a:cubicBezTo>
                    <a:cubicBezTo>
                      <a:pt x="0" y="11055"/>
                      <a:pt x="230" y="12620"/>
                      <a:pt x="1127" y="13746"/>
                    </a:cubicBezTo>
                    <a:cubicBezTo>
                      <a:pt x="2087" y="14976"/>
                      <a:pt x="4954" y="15839"/>
                      <a:pt x="6977" y="15839"/>
                    </a:cubicBezTo>
                    <a:cubicBezTo>
                      <a:pt x="7457" y="15839"/>
                      <a:pt x="7891" y="15790"/>
                      <a:pt x="8239" y="15686"/>
                    </a:cubicBezTo>
                    <a:cubicBezTo>
                      <a:pt x="9386" y="15352"/>
                      <a:pt x="10596" y="14935"/>
                      <a:pt x="11243" y="13934"/>
                    </a:cubicBezTo>
                    <a:cubicBezTo>
                      <a:pt x="11994" y="12745"/>
                      <a:pt x="11702" y="11222"/>
                      <a:pt x="11284" y="9887"/>
                    </a:cubicBezTo>
                    <a:cubicBezTo>
                      <a:pt x="10784" y="8219"/>
                      <a:pt x="10116" y="6592"/>
                      <a:pt x="9303" y="5027"/>
                    </a:cubicBezTo>
                    <a:cubicBezTo>
                      <a:pt x="8469" y="3442"/>
                      <a:pt x="7488" y="1815"/>
                      <a:pt x="7488"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6" name="Google Shape;1456;p126"/>
              <p:cNvSpPr/>
              <p:nvPr/>
            </p:nvSpPr>
            <p:spPr>
              <a:xfrm>
                <a:off x="-362775" y="3280550"/>
                <a:ext cx="388500" cy="269400"/>
              </a:xfrm>
              <a:custGeom>
                <a:rect b="b" l="l" r="r" t="t"/>
                <a:pathLst>
                  <a:path extrusionOk="0" h="10776" w="15540">
                    <a:moveTo>
                      <a:pt x="8469" y="1"/>
                    </a:moveTo>
                    <a:cubicBezTo>
                      <a:pt x="6698" y="1"/>
                      <a:pt x="4925" y="592"/>
                      <a:pt x="3296" y="1366"/>
                    </a:cubicBezTo>
                    <a:cubicBezTo>
                      <a:pt x="2232" y="1887"/>
                      <a:pt x="1169" y="2492"/>
                      <a:pt x="0" y="2722"/>
                    </a:cubicBezTo>
                    <a:cubicBezTo>
                      <a:pt x="1648" y="3473"/>
                      <a:pt x="2754" y="5037"/>
                      <a:pt x="3797" y="6518"/>
                    </a:cubicBezTo>
                    <a:cubicBezTo>
                      <a:pt x="5100" y="8400"/>
                      <a:pt x="7509" y="10776"/>
                      <a:pt x="9880" y="10776"/>
                    </a:cubicBezTo>
                    <a:cubicBezTo>
                      <a:pt x="10846" y="10776"/>
                      <a:pt x="11806" y="10381"/>
                      <a:pt x="12682" y="9396"/>
                    </a:cubicBezTo>
                    <a:cubicBezTo>
                      <a:pt x="15539" y="6184"/>
                      <a:pt x="14184" y="991"/>
                      <a:pt x="9887" y="135"/>
                    </a:cubicBezTo>
                    <a:cubicBezTo>
                      <a:pt x="9416" y="43"/>
                      <a:pt x="8943" y="1"/>
                      <a:pt x="8469"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7" name="Google Shape;1457;p126"/>
              <p:cNvSpPr/>
              <p:nvPr/>
            </p:nvSpPr>
            <p:spPr>
              <a:xfrm>
                <a:off x="115375" y="3427800"/>
                <a:ext cx="342625" cy="242025"/>
              </a:xfrm>
              <a:custGeom>
                <a:rect b="b" l="l" r="r" t="t"/>
                <a:pathLst>
                  <a:path extrusionOk="0" h="9681" w="13705">
                    <a:moveTo>
                      <a:pt x="5521" y="0"/>
                    </a:moveTo>
                    <a:cubicBezTo>
                      <a:pt x="3879" y="0"/>
                      <a:pt x="2201" y="648"/>
                      <a:pt x="1190" y="1963"/>
                    </a:cubicBezTo>
                    <a:cubicBezTo>
                      <a:pt x="1" y="3485"/>
                      <a:pt x="105" y="7386"/>
                      <a:pt x="1628" y="8700"/>
                    </a:cubicBezTo>
                    <a:cubicBezTo>
                      <a:pt x="2149" y="9096"/>
                      <a:pt x="2754" y="9367"/>
                      <a:pt x="3401" y="9492"/>
                    </a:cubicBezTo>
                    <a:cubicBezTo>
                      <a:pt x="3876" y="9600"/>
                      <a:pt x="4379" y="9680"/>
                      <a:pt x="4869" y="9680"/>
                    </a:cubicBezTo>
                    <a:cubicBezTo>
                      <a:pt x="5326" y="9680"/>
                      <a:pt x="5772" y="9611"/>
                      <a:pt x="6175" y="9430"/>
                    </a:cubicBezTo>
                    <a:cubicBezTo>
                      <a:pt x="7030" y="9054"/>
                      <a:pt x="7614" y="8262"/>
                      <a:pt x="8198" y="7552"/>
                    </a:cubicBezTo>
                    <a:cubicBezTo>
                      <a:pt x="9741" y="5696"/>
                      <a:pt x="11598" y="4132"/>
                      <a:pt x="13704" y="2943"/>
                    </a:cubicBezTo>
                    <a:lnTo>
                      <a:pt x="13704" y="2943"/>
                    </a:lnTo>
                    <a:cubicBezTo>
                      <a:pt x="13689" y="2943"/>
                      <a:pt x="13673" y="2943"/>
                      <a:pt x="13657" y="2943"/>
                    </a:cubicBezTo>
                    <a:cubicBezTo>
                      <a:pt x="12488" y="2943"/>
                      <a:pt x="11459" y="2184"/>
                      <a:pt x="10451" y="1566"/>
                    </a:cubicBezTo>
                    <a:cubicBezTo>
                      <a:pt x="9011" y="690"/>
                      <a:pt x="7364" y="23"/>
                      <a:pt x="5674" y="2"/>
                    </a:cubicBezTo>
                    <a:cubicBezTo>
                      <a:pt x="5623" y="1"/>
                      <a:pt x="5572" y="0"/>
                      <a:pt x="5521"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8" name="Google Shape;1458;p126"/>
              <p:cNvSpPr/>
              <p:nvPr/>
            </p:nvSpPr>
            <p:spPr>
              <a:xfrm>
                <a:off x="-599000" y="3372050"/>
                <a:ext cx="280575" cy="358800"/>
              </a:xfrm>
              <a:custGeom>
                <a:rect b="b" l="l" r="r" t="t"/>
                <a:pathLst>
                  <a:path extrusionOk="0" h="14352" w="11223">
                    <a:moveTo>
                      <a:pt x="6738" y="0"/>
                    </a:moveTo>
                    <a:cubicBezTo>
                      <a:pt x="5799" y="2503"/>
                      <a:pt x="3401" y="4130"/>
                      <a:pt x="1628" y="6153"/>
                    </a:cubicBezTo>
                    <a:cubicBezTo>
                      <a:pt x="1065" y="6779"/>
                      <a:pt x="543" y="7509"/>
                      <a:pt x="335" y="8343"/>
                    </a:cubicBezTo>
                    <a:cubicBezTo>
                      <a:pt x="1" y="9720"/>
                      <a:pt x="627" y="11222"/>
                      <a:pt x="1690" y="12160"/>
                    </a:cubicBezTo>
                    <a:cubicBezTo>
                      <a:pt x="2805" y="13135"/>
                      <a:pt x="5700" y="14352"/>
                      <a:pt x="7843" y="14352"/>
                    </a:cubicBezTo>
                    <a:cubicBezTo>
                      <a:pt x="8588" y="14352"/>
                      <a:pt x="9243" y="14205"/>
                      <a:pt x="9700" y="13850"/>
                    </a:cubicBezTo>
                    <a:cubicBezTo>
                      <a:pt x="10159" y="13453"/>
                      <a:pt x="10492" y="12932"/>
                      <a:pt x="10680" y="12369"/>
                    </a:cubicBezTo>
                    <a:cubicBezTo>
                      <a:pt x="11222" y="10888"/>
                      <a:pt x="11097" y="9219"/>
                      <a:pt x="10638" y="7697"/>
                    </a:cubicBezTo>
                    <a:cubicBezTo>
                      <a:pt x="10180" y="6195"/>
                      <a:pt x="9408" y="4798"/>
                      <a:pt x="8636" y="3400"/>
                    </a:cubicBezTo>
                    <a:lnTo>
                      <a:pt x="6738" y="0"/>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9" name="Google Shape;1459;p126"/>
              <p:cNvSpPr/>
              <p:nvPr/>
            </p:nvSpPr>
            <p:spPr>
              <a:xfrm>
                <a:off x="-774725" y="3756400"/>
                <a:ext cx="404150" cy="240475"/>
              </a:xfrm>
              <a:custGeom>
                <a:rect b="b" l="l" r="r" t="t"/>
                <a:pathLst>
                  <a:path extrusionOk="0" h="9619" w="16166">
                    <a:moveTo>
                      <a:pt x="7254" y="0"/>
                    </a:moveTo>
                    <a:cubicBezTo>
                      <a:pt x="6812" y="0"/>
                      <a:pt x="6370" y="63"/>
                      <a:pt x="5945" y="186"/>
                    </a:cubicBezTo>
                    <a:cubicBezTo>
                      <a:pt x="3150" y="1166"/>
                      <a:pt x="2775" y="5505"/>
                      <a:pt x="1" y="6527"/>
                    </a:cubicBezTo>
                    <a:cubicBezTo>
                      <a:pt x="1878" y="7674"/>
                      <a:pt x="3797" y="8842"/>
                      <a:pt x="5945" y="9363"/>
                    </a:cubicBezTo>
                    <a:cubicBezTo>
                      <a:pt x="6626" y="9528"/>
                      <a:pt x="7337" y="9618"/>
                      <a:pt x="8045" y="9618"/>
                    </a:cubicBezTo>
                    <a:cubicBezTo>
                      <a:pt x="9575" y="9618"/>
                      <a:pt x="11090" y="9200"/>
                      <a:pt x="12244" y="8216"/>
                    </a:cubicBezTo>
                    <a:cubicBezTo>
                      <a:pt x="16166" y="4900"/>
                      <a:pt x="11973" y="958"/>
                      <a:pt x="8386" y="144"/>
                    </a:cubicBezTo>
                    <a:cubicBezTo>
                      <a:pt x="8018" y="47"/>
                      <a:pt x="7636" y="0"/>
                      <a:pt x="725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0" name="Google Shape;1460;p126"/>
              <p:cNvSpPr/>
              <p:nvPr/>
            </p:nvSpPr>
            <p:spPr>
              <a:xfrm>
                <a:off x="-363300" y="3801175"/>
                <a:ext cx="288900" cy="172000"/>
              </a:xfrm>
              <a:custGeom>
                <a:rect b="b" l="l" r="r" t="t"/>
                <a:pathLst>
                  <a:path extrusionOk="0" h="6880" w="11556">
                    <a:moveTo>
                      <a:pt x="6380" y="1"/>
                    </a:moveTo>
                    <a:cubicBezTo>
                      <a:pt x="6107" y="1"/>
                      <a:pt x="5834" y="37"/>
                      <a:pt x="5570" y="105"/>
                    </a:cubicBezTo>
                    <a:cubicBezTo>
                      <a:pt x="3004" y="668"/>
                      <a:pt x="1" y="3505"/>
                      <a:pt x="2816" y="5883"/>
                    </a:cubicBezTo>
                    <a:cubicBezTo>
                      <a:pt x="3628" y="6581"/>
                      <a:pt x="4712" y="6880"/>
                      <a:pt x="5803" y="6880"/>
                    </a:cubicBezTo>
                    <a:cubicBezTo>
                      <a:pt x="6310" y="6880"/>
                      <a:pt x="6818" y="6815"/>
                      <a:pt x="7301" y="6696"/>
                    </a:cubicBezTo>
                    <a:cubicBezTo>
                      <a:pt x="8844" y="6321"/>
                      <a:pt x="10221" y="5487"/>
                      <a:pt x="11556" y="4652"/>
                    </a:cubicBezTo>
                    <a:cubicBezTo>
                      <a:pt x="9574" y="3943"/>
                      <a:pt x="9303" y="835"/>
                      <a:pt x="7301" y="147"/>
                    </a:cubicBezTo>
                    <a:cubicBezTo>
                      <a:pt x="7002" y="47"/>
                      <a:pt x="6691" y="1"/>
                      <a:pt x="6380"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1" name="Google Shape;1461;p126"/>
              <p:cNvSpPr/>
              <p:nvPr/>
            </p:nvSpPr>
            <p:spPr>
              <a:xfrm>
                <a:off x="310400" y="3783750"/>
                <a:ext cx="343650" cy="333975"/>
              </a:xfrm>
              <a:custGeom>
                <a:rect b="b" l="l" r="r" t="t"/>
                <a:pathLst>
                  <a:path extrusionOk="0" h="13359" w="13746">
                    <a:moveTo>
                      <a:pt x="9293" y="1"/>
                    </a:moveTo>
                    <a:cubicBezTo>
                      <a:pt x="9101" y="1"/>
                      <a:pt x="8909" y="11"/>
                      <a:pt x="8719" y="31"/>
                    </a:cubicBezTo>
                    <a:cubicBezTo>
                      <a:pt x="8344" y="51"/>
                      <a:pt x="5465" y="1428"/>
                      <a:pt x="6237" y="1699"/>
                    </a:cubicBezTo>
                    <a:cubicBezTo>
                      <a:pt x="5261" y="1359"/>
                      <a:pt x="4280" y="1014"/>
                      <a:pt x="3356" y="1014"/>
                    </a:cubicBezTo>
                    <a:cubicBezTo>
                      <a:pt x="2523" y="1014"/>
                      <a:pt x="1736" y="1295"/>
                      <a:pt x="1044" y="2116"/>
                    </a:cubicBezTo>
                    <a:cubicBezTo>
                      <a:pt x="1" y="3368"/>
                      <a:pt x="42" y="4932"/>
                      <a:pt x="710" y="6350"/>
                    </a:cubicBezTo>
                    <a:cubicBezTo>
                      <a:pt x="1440" y="7873"/>
                      <a:pt x="2754" y="8999"/>
                      <a:pt x="4089" y="10000"/>
                    </a:cubicBezTo>
                    <a:cubicBezTo>
                      <a:pt x="5445" y="11002"/>
                      <a:pt x="6842" y="12003"/>
                      <a:pt x="7822" y="13359"/>
                    </a:cubicBezTo>
                    <a:cubicBezTo>
                      <a:pt x="8698" y="11273"/>
                      <a:pt x="10430" y="9708"/>
                      <a:pt x="11702" y="7852"/>
                    </a:cubicBezTo>
                    <a:cubicBezTo>
                      <a:pt x="12974" y="5975"/>
                      <a:pt x="13746" y="3389"/>
                      <a:pt x="12494" y="1511"/>
                    </a:cubicBezTo>
                    <a:cubicBezTo>
                      <a:pt x="11772" y="428"/>
                      <a:pt x="10533" y="1"/>
                      <a:pt x="929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2" name="Google Shape;1462;p126"/>
              <p:cNvSpPr/>
              <p:nvPr/>
            </p:nvSpPr>
            <p:spPr>
              <a:xfrm>
                <a:off x="246275" y="4135325"/>
                <a:ext cx="361900" cy="338025"/>
              </a:xfrm>
              <a:custGeom>
                <a:rect b="b" l="l" r="r" t="t"/>
                <a:pathLst>
                  <a:path extrusionOk="0" h="13521" w="14476">
                    <a:moveTo>
                      <a:pt x="8206" y="1"/>
                    </a:moveTo>
                    <a:cubicBezTo>
                      <a:pt x="6708" y="1"/>
                      <a:pt x="5273" y="326"/>
                      <a:pt x="4359" y="964"/>
                    </a:cubicBezTo>
                    <a:cubicBezTo>
                      <a:pt x="0" y="4051"/>
                      <a:pt x="6779" y="8807"/>
                      <a:pt x="9073" y="10308"/>
                    </a:cubicBezTo>
                    <a:cubicBezTo>
                      <a:pt x="10429" y="11184"/>
                      <a:pt x="11618" y="12269"/>
                      <a:pt x="12640" y="13520"/>
                    </a:cubicBezTo>
                    <a:cubicBezTo>
                      <a:pt x="12473" y="12019"/>
                      <a:pt x="13203" y="10579"/>
                      <a:pt x="13662" y="9140"/>
                    </a:cubicBezTo>
                    <a:cubicBezTo>
                      <a:pt x="14267" y="7347"/>
                      <a:pt x="14475" y="5428"/>
                      <a:pt x="14288" y="3530"/>
                    </a:cubicBezTo>
                    <a:cubicBezTo>
                      <a:pt x="14056" y="1148"/>
                      <a:pt x="11019" y="1"/>
                      <a:pt x="8206"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3" name="Google Shape;1463;p126"/>
              <p:cNvSpPr/>
              <p:nvPr/>
            </p:nvSpPr>
            <p:spPr>
              <a:xfrm>
                <a:off x="82525" y="3734450"/>
                <a:ext cx="209650" cy="273450"/>
              </a:xfrm>
              <a:custGeom>
                <a:rect b="b" l="l" r="r" t="t"/>
                <a:pathLst>
                  <a:path extrusionOk="0" h="10938" w="8386">
                    <a:moveTo>
                      <a:pt x="4423" y="0"/>
                    </a:moveTo>
                    <a:cubicBezTo>
                      <a:pt x="3755" y="2065"/>
                      <a:pt x="1857" y="3442"/>
                      <a:pt x="689" y="5277"/>
                    </a:cubicBezTo>
                    <a:cubicBezTo>
                      <a:pt x="272" y="5861"/>
                      <a:pt x="22" y="6570"/>
                      <a:pt x="1" y="7300"/>
                    </a:cubicBezTo>
                    <a:cubicBezTo>
                      <a:pt x="43" y="8343"/>
                      <a:pt x="773" y="9282"/>
                      <a:pt x="1670" y="9824"/>
                    </a:cubicBezTo>
                    <a:cubicBezTo>
                      <a:pt x="2600" y="10389"/>
                      <a:pt x="4096" y="10937"/>
                      <a:pt x="5426" y="10937"/>
                    </a:cubicBezTo>
                    <a:cubicBezTo>
                      <a:pt x="6749" y="10937"/>
                      <a:pt x="7907" y="10394"/>
                      <a:pt x="8177" y="8781"/>
                    </a:cubicBezTo>
                    <a:cubicBezTo>
                      <a:pt x="8386" y="7634"/>
                      <a:pt x="7823" y="6508"/>
                      <a:pt x="7280" y="5465"/>
                    </a:cubicBezTo>
                    <a:lnTo>
                      <a:pt x="4423" y="0"/>
                    </a:ln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4" name="Google Shape;1464;p126"/>
              <p:cNvSpPr/>
              <p:nvPr/>
            </p:nvSpPr>
            <p:spPr>
              <a:xfrm>
                <a:off x="-193825" y="3651200"/>
                <a:ext cx="207700" cy="200600"/>
              </a:xfrm>
              <a:custGeom>
                <a:rect b="b" l="l" r="r" t="t"/>
                <a:pathLst>
                  <a:path extrusionOk="0" h="8024" w="8308">
                    <a:moveTo>
                      <a:pt x="2994" y="0"/>
                    </a:moveTo>
                    <a:cubicBezTo>
                      <a:pt x="2629" y="0"/>
                      <a:pt x="2262" y="81"/>
                      <a:pt x="1919" y="243"/>
                    </a:cubicBezTo>
                    <a:cubicBezTo>
                      <a:pt x="605" y="890"/>
                      <a:pt x="0" y="2454"/>
                      <a:pt x="84" y="3914"/>
                    </a:cubicBezTo>
                    <a:cubicBezTo>
                      <a:pt x="167" y="5353"/>
                      <a:pt x="772" y="6730"/>
                      <a:pt x="1398" y="8023"/>
                    </a:cubicBezTo>
                    <a:lnTo>
                      <a:pt x="5257" y="6063"/>
                    </a:lnTo>
                    <a:cubicBezTo>
                      <a:pt x="6320" y="5520"/>
                      <a:pt x="7488" y="4895"/>
                      <a:pt x="7905" y="3789"/>
                    </a:cubicBezTo>
                    <a:cubicBezTo>
                      <a:pt x="8308" y="2755"/>
                      <a:pt x="7602" y="1334"/>
                      <a:pt x="6580" y="1334"/>
                    </a:cubicBezTo>
                    <a:cubicBezTo>
                      <a:pt x="6489" y="1334"/>
                      <a:pt x="6395" y="1346"/>
                      <a:pt x="6299" y="1370"/>
                    </a:cubicBezTo>
                    <a:cubicBezTo>
                      <a:pt x="6028" y="1432"/>
                      <a:pt x="5757" y="1641"/>
                      <a:pt x="5486" y="1683"/>
                    </a:cubicBezTo>
                    <a:cubicBezTo>
                      <a:pt x="5422" y="1691"/>
                      <a:pt x="5374" y="1696"/>
                      <a:pt x="5337" y="1696"/>
                    </a:cubicBezTo>
                    <a:cubicBezTo>
                      <a:pt x="5192" y="1696"/>
                      <a:pt x="5219" y="1619"/>
                      <a:pt x="5152" y="1370"/>
                    </a:cubicBezTo>
                    <a:cubicBezTo>
                      <a:pt x="5006" y="973"/>
                      <a:pt x="4735" y="640"/>
                      <a:pt x="4360" y="410"/>
                    </a:cubicBezTo>
                    <a:cubicBezTo>
                      <a:pt x="3946" y="138"/>
                      <a:pt x="3471" y="0"/>
                      <a:pt x="2994"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5" name="Google Shape;1465;p126"/>
              <p:cNvSpPr/>
              <p:nvPr/>
            </p:nvSpPr>
            <p:spPr>
              <a:xfrm>
                <a:off x="-481675" y="3417400"/>
                <a:ext cx="204700" cy="740350"/>
              </a:xfrm>
              <a:custGeom>
                <a:rect b="b" l="l" r="r" t="t"/>
                <a:pathLst>
                  <a:path extrusionOk="0" h="29614" w="8188">
                    <a:moveTo>
                      <a:pt x="2006" y="1"/>
                    </a:moveTo>
                    <a:cubicBezTo>
                      <a:pt x="1977" y="1"/>
                      <a:pt x="1951" y="22"/>
                      <a:pt x="1962" y="64"/>
                    </a:cubicBezTo>
                    <a:cubicBezTo>
                      <a:pt x="1982" y="543"/>
                      <a:pt x="1982" y="1023"/>
                      <a:pt x="1941" y="1503"/>
                    </a:cubicBezTo>
                    <a:cubicBezTo>
                      <a:pt x="1899" y="1982"/>
                      <a:pt x="1836" y="2462"/>
                      <a:pt x="1732" y="2942"/>
                    </a:cubicBezTo>
                    <a:cubicBezTo>
                      <a:pt x="1565" y="3901"/>
                      <a:pt x="1294" y="4840"/>
                      <a:pt x="1044" y="5799"/>
                    </a:cubicBezTo>
                    <a:cubicBezTo>
                      <a:pt x="522" y="7656"/>
                      <a:pt x="1" y="9575"/>
                      <a:pt x="230" y="11514"/>
                    </a:cubicBezTo>
                    <a:cubicBezTo>
                      <a:pt x="376" y="12515"/>
                      <a:pt x="648" y="13496"/>
                      <a:pt x="1065" y="14434"/>
                    </a:cubicBezTo>
                    <a:cubicBezTo>
                      <a:pt x="1273" y="14893"/>
                      <a:pt x="1503" y="15373"/>
                      <a:pt x="1732" y="15832"/>
                    </a:cubicBezTo>
                    <a:cubicBezTo>
                      <a:pt x="1982" y="16291"/>
                      <a:pt x="2254" y="16750"/>
                      <a:pt x="2462" y="17208"/>
                    </a:cubicBezTo>
                    <a:cubicBezTo>
                      <a:pt x="2566" y="17438"/>
                      <a:pt x="2692" y="17667"/>
                      <a:pt x="2838" y="17897"/>
                    </a:cubicBezTo>
                    <a:cubicBezTo>
                      <a:pt x="2984" y="18105"/>
                      <a:pt x="3150" y="18314"/>
                      <a:pt x="3296" y="18522"/>
                    </a:cubicBezTo>
                    <a:cubicBezTo>
                      <a:pt x="3609" y="18960"/>
                      <a:pt x="3901" y="19398"/>
                      <a:pt x="4193" y="19836"/>
                    </a:cubicBezTo>
                    <a:cubicBezTo>
                      <a:pt x="4777" y="20733"/>
                      <a:pt x="5299" y="21651"/>
                      <a:pt x="5799" y="22590"/>
                    </a:cubicBezTo>
                    <a:cubicBezTo>
                      <a:pt x="6801" y="24488"/>
                      <a:pt x="7468" y="26553"/>
                      <a:pt x="7781" y="28680"/>
                    </a:cubicBezTo>
                    <a:cubicBezTo>
                      <a:pt x="7823" y="28951"/>
                      <a:pt x="7843" y="29201"/>
                      <a:pt x="7885" y="29473"/>
                    </a:cubicBezTo>
                    <a:cubicBezTo>
                      <a:pt x="7896" y="29566"/>
                      <a:pt x="7974" y="29613"/>
                      <a:pt x="8047" y="29613"/>
                    </a:cubicBezTo>
                    <a:cubicBezTo>
                      <a:pt x="8120" y="29613"/>
                      <a:pt x="8188" y="29566"/>
                      <a:pt x="8177" y="29473"/>
                    </a:cubicBezTo>
                    <a:cubicBezTo>
                      <a:pt x="8135" y="28409"/>
                      <a:pt x="7948" y="27366"/>
                      <a:pt x="7635" y="26344"/>
                    </a:cubicBezTo>
                    <a:cubicBezTo>
                      <a:pt x="7364" y="25322"/>
                      <a:pt x="6988" y="24342"/>
                      <a:pt x="6550" y="23382"/>
                    </a:cubicBezTo>
                    <a:cubicBezTo>
                      <a:pt x="5633" y="21442"/>
                      <a:pt x="4527" y="19607"/>
                      <a:pt x="3255" y="17897"/>
                    </a:cubicBezTo>
                    <a:cubicBezTo>
                      <a:pt x="2984" y="17459"/>
                      <a:pt x="2712" y="17021"/>
                      <a:pt x="2504" y="16562"/>
                    </a:cubicBezTo>
                    <a:cubicBezTo>
                      <a:pt x="2233" y="16103"/>
                      <a:pt x="2003" y="15644"/>
                      <a:pt x="1753" y="15185"/>
                    </a:cubicBezTo>
                    <a:cubicBezTo>
                      <a:pt x="1273" y="14267"/>
                      <a:pt x="898" y="13287"/>
                      <a:pt x="668" y="12265"/>
                    </a:cubicBezTo>
                    <a:cubicBezTo>
                      <a:pt x="230" y="10325"/>
                      <a:pt x="648" y="8365"/>
                      <a:pt x="1148" y="6488"/>
                    </a:cubicBezTo>
                    <a:cubicBezTo>
                      <a:pt x="1419" y="5528"/>
                      <a:pt x="1670" y="4590"/>
                      <a:pt x="1878" y="3630"/>
                    </a:cubicBezTo>
                    <a:cubicBezTo>
                      <a:pt x="2087" y="2671"/>
                      <a:pt x="2254" y="1711"/>
                      <a:pt x="2128" y="773"/>
                    </a:cubicBezTo>
                    <a:cubicBezTo>
                      <a:pt x="2108" y="522"/>
                      <a:pt x="2108" y="293"/>
                      <a:pt x="2066" y="64"/>
                    </a:cubicBezTo>
                    <a:cubicBezTo>
                      <a:pt x="2066" y="22"/>
                      <a:pt x="2035" y="1"/>
                      <a:pt x="2006"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6" name="Google Shape;1466;p126"/>
              <p:cNvSpPr/>
              <p:nvPr/>
            </p:nvSpPr>
            <p:spPr>
              <a:xfrm>
                <a:off x="-743825" y="3843750"/>
                <a:ext cx="332575" cy="85025"/>
              </a:xfrm>
              <a:custGeom>
                <a:rect b="b" l="l" r="r" t="t"/>
                <a:pathLst>
                  <a:path extrusionOk="0" h="3401" w="13303">
                    <a:moveTo>
                      <a:pt x="12764" y="1"/>
                    </a:moveTo>
                    <a:cubicBezTo>
                      <a:pt x="11983" y="1"/>
                      <a:pt x="11221" y="133"/>
                      <a:pt x="10508" y="426"/>
                    </a:cubicBezTo>
                    <a:cubicBezTo>
                      <a:pt x="9694" y="738"/>
                      <a:pt x="8902" y="1093"/>
                      <a:pt x="8130" y="1510"/>
                    </a:cubicBezTo>
                    <a:cubicBezTo>
                      <a:pt x="6566" y="2365"/>
                      <a:pt x="4835" y="2887"/>
                      <a:pt x="3062" y="3054"/>
                    </a:cubicBezTo>
                    <a:cubicBezTo>
                      <a:pt x="2877" y="3066"/>
                      <a:pt x="2692" y="3071"/>
                      <a:pt x="2507" y="3071"/>
                    </a:cubicBezTo>
                    <a:cubicBezTo>
                      <a:pt x="1726" y="3071"/>
                      <a:pt x="938" y="2968"/>
                      <a:pt x="162" y="2782"/>
                    </a:cubicBezTo>
                    <a:cubicBezTo>
                      <a:pt x="156" y="2781"/>
                      <a:pt x="150" y="2781"/>
                      <a:pt x="143" y="2781"/>
                    </a:cubicBezTo>
                    <a:cubicBezTo>
                      <a:pt x="33" y="2781"/>
                      <a:pt x="1" y="2951"/>
                      <a:pt x="100" y="2991"/>
                    </a:cubicBezTo>
                    <a:cubicBezTo>
                      <a:pt x="861" y="3280"/>
                      <a:pt x="1672" y="3400"/>
                      <a:pt x="2488" y="3400"/>
                    </a:cubicBezTo>
                    <a:cubicBezTo>
                      <a:pt x="3438" y="3400"/>
                      <a:pt x="4396" y="3238"/>
                      <a:pt x="5293" y="2991"/>
                    </a:cubicBezTo>
                    <a:cubicBezTo>
                      <a:pt x="6149" y="2762"/>
                      <a:pt x="6962" y="2449"/>
                      <a:pt x="7755" y="2073"/>
                    </a:cubicBezTo>
                    <a:cubicBezTo>
                      <a:pt x="8568" y="1677"/>
                      <a:pt x="9319" y="1239"/>
                      <a:pt x="10153" y="905"/>
                    </a:cubicBezTo>
                    <a:cubicBezTo>
                      <a:pt x="10994" y="542"/>
                      <a:pt x="11904" y="337"/>
                      <a:pt x="12836" y="337"/>
                    </a:cubicBezTo>
                    <a:cubicBezTo>
                      <a:pt x="12922" y="337"/>
                      <a:pt x="13008" y="339"/>
                      <a:pt x="13094" y="342"/>
                    </a:cubicBezTo>
                    <a:cubicBezTo>
                      <a:pt x="13100" y="343"/>
                      <a:pt x="13107" y="343"/>
                      <a:pt x="13113" y="343"/>
                    </a:cubicBezTo>
                    <a:cubicBezTo>
                      <a:pt x="13303" y="343"/>
                      <a:pt x="13296" y="29"/>
                      <a:pt x="13094" y="8"/>
                    </a:cubicBezTo>
                    <a:cubicBezTo>
                      <a:pt x="12984" y="3"/>
                      <a:pt x="12874" y="1"/>
                      <a:pt x="12764"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7" name="Google Shape;1467;p126"/>
              <p:cNvSpPr/>
              <p:nvPr/>
            </p:nvSpPr>
            <p:spPr>
              <a:xfrm>
                <a:off x="-650100" y="3961650"/>
                <a:ext cx="312400" cy="168075"/>
              </a:xfrm>
              <a:custGeom>
                <a:rect b="b" l="l" r="r" t="t"/>
                <a:pathLst>
                  <a:path extrusionOk="0" h="6723" w="12496">
                    <a:moveTo>
                      <a:pt x="12360" y="1"/>
                    </a:moveTo>
                    <a:cubicBezTo>
                      <a:pt x="12326" y="1"/>
                      <a:pt x="12292" y="15"/>
                      <a:pt x="12265" y="48"/>
                    </a:cubicBezTo>
                    <a:cubicBezTo>
                      <a:pt x="11785" y="736"/>
                      <a:pt x="11389" y="1487"/>
                      <a:pt x="10909" y="2175"/>
                    </a:cubicBezTo>
                    <a:cubicBezTo>
                      <a:pt x="10430" y="2864"/>
                      <a:pt x="9846" y="3448"/>
                      <a:pt x="9178" y="3948"/>
                    </a:cubicBezTo>
                    <a:cubicBezTo>
                      <a:pt x="8386" y="4470"/>
                      <a:pt x="7510" y="4824"/>
                      <a:pt x="6592" y="4991"/>
                    </a:cubicBezTo>
                    <a:cubicBezTo>
                      <a:pt x="5591" y="5241"/>
                      <a:pt x="4569" y="5450"/>
                      <a:pt x="3568" y="5659"/>
                    </a:cubicBezTo>
                    <a:lnTo>
                      <a:pt x="1857" y="6034"/>
                    </a:lnTo>
                    <a:lnTo>
                      <a:pt x="981" y="6222"/>
                    </a:lnTo>
                    <a:cubicBezTo>
                      <a:pt x="689" y="6263"/>
                      <a:pt x="397" y="6347"/>
                      <a:pt x="126" y="6472"/>
                    </a:cubicBezTo>
                    <a:cubicBezTo>
                      <a:pt x="1" y="6535"/>
                      <a:pt x="84" y="6701"/>
                      <a:pt x="209" y="6722"/>
                    </a:cubicBezTo>
                    <a:cubicBezTo>
                      <a:pt x="460" y="6722"/>
                      <a:pt x="731" y="6681"/>
                      <a:pt x="981" y="6618"/>
                    </a:cubicBezTo>
                    <a:lnTo>
                      <a:pt x="1774" y="6430"/>
                    </a:lnTo>
                    <a:lnTo>
                      <a:pt x="3338" y="6097"/>
                    </a:lnTo>
                    <a:cubicBezTo>
                      <a:pt x="4381" y="5867"/>
                      <a:pt x="5424" y="5638"/>
                      <a:pt x="6467" y="5408"/>
                    </a:cubicBezTo>
                    <a:cubicBezTo>
                      <a:pt x="7426" y="5241"/>
                      <a:pt x="8344" y="4887"/>
                      <a:pt x="9178" y="4386"/>
                    </a:cubicBezTo>
                    <a:cubicBezTo>
                      <a:pt x="9867" y="3907"/>
                      <a:pt x="10471" y="3323"/>
                      <a:pt x="10972" y="2655"/>
                    </a:cubicBezTo>
                    <a:cubicBezTo>
                      <a:pt x="11556" y="1883"/>
                      <a:pt x="12057" y="1028"/>
                      <a:pt x="12453" y="152"/>
                    </a:cubicBezTo>
                    <a:cubicBezTo>
                      <a:pt x="12496" y="67"/>
                      <a:pt x="12431" y="1"/>
                      <a:pt x="12360"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8" name="Google Shape;1468;p126"/>
              <p:cNvSpPr/>
              <p:nvPr/>
            </p:nvSpPr>
            <p:spPr>
              <a:xfrm>
                <a:off x="-61900" y="3043400"/>
                <a:ext cx="157450" cy="1130375"/>
              </a:xfrm>
              <a:custGeom>
                <a:rect b="b" l="l" r="r" t="t"/>
                <a:pathLst>
                  <a:path extrusionOk="0" h="45215" w="6298">
                    <a:moveTo>
                      <a:pt x="6132" y="0"/>
                    </a:moveTo>
                    <a:cubicBezTo>
                      <a:pt x="6102" y="0"/>
                      <a:pt x="6072" y="14"/>
                      <a:pt x="6049" y="48"/>
                    </a:cubicBezTo>
                    <a:lnTo>
                      <a:pt x="6049" y="27"/>
                    </a:lnTo>
                    <a:cubicBezTo>
                      <a:pt x="4360" y="2175"/>
                      <a:pt x="3546" y="4866"/>
                      <a:pt x="3275" y="7536"/>
                    </a:cubicBezTo>
                    <a:cubicBezTo>
                      <a:pt x="2920" y="10706"/>
                      <a:pt x="3338" y="13897"/>
                      <a:pt x="3755" y="17026"/>
                    </a:cubicBezTo>
                    <a:cubicBezTo>
                      <a:pt x="3963" y="18611"/>
                      <a:pt x="4172" y="20196"/>
                      <a:pt x="4380" y="21802"/>
                    </a:cubicBezTo>
                    <a:cubicBezTo>
                      <a:pt x="4589" y="23387"/>
                      <a:pt x="4818" y="24973"/>
                      <a:pt x="4944" y="26558"/>
                    </a:cubicBezTo>
                    <a:cubicBezTo>
                      <a:pt x="5110" y="28143"/>
                      <a:pt x="5048" y="29749"/>
                      <a:pt x="4756" y="31334"/>
                    </a:cubicBezTo>
                    <a:cubicBezTo>
                      <a:pt x="4506" y="32836"/>
                      <a:pt x="4026" y="34296"/>
                      <a:pt x="3379" y="35693"/>
                    </a:cubicBezTo>
                    <a:cubicBezTo>
                      <a:pt x="2691" y="37049"/>
                      <a:pt x="1836" y="38321"/>
                      <a:pt x="1231" y="39719"/>
                    </a:cubicBezTo>
                    <a:cubicBezTo>
                      <a:pt x="626" y="41137"/>
                      <a:pt x="84" y="42535"/>
                      <a:pt x="21" y="44057"/>
                    </a:cubicBezTo>
                    <a:cubicBezTo>
                      <a:pt x="0" y="44391"/>
                      <a:pt x="0" y="44725"/>
                      <a:pt x="21" y="45058"/>
                    </a:cubicBezTo>
                    <a:cubicBezTo>
                      <a:pt x="32" y="45163"/>
                      <a:pt x="120" y="45215"/>
                      <a:pt x="204" y="45215"/>
                    </a:cubicBezTo>
                    <a:cubicBezTo>
                      <a:pt x="287" y="45215"/>
                      <a:pt x="365" y="45163"/>
                      <a:pt x="355" y="45058"/>
                    </a:cubicBezTo>
                    <a:cubicBezTo>
                      <a:pt x="334" y="44725"/>
                      <a:pt x="334" y="44391"/>
                      <a:pt x="355" y="44057"/>
                    </a:cubicBezTo>
                    <a:cubicBezTo>
                      <a:pt x="376" y="43661"/>
                      <a:pt x="418" y="43285"/>
                      <a:pt x="501" y="42910"/>
                    </a:cubicBezTo>
                    <a:cubicBezTo>
                      <a:pt x="668" y="42159"/>
                      <a:pt x="897" y="41450"/>
                      <a:pt x="1189" y="40741"/>
                    </a:cubicBezTo>
                    <a:cubicBezTo>
                      <a:pt x="1460" y="40011"/>
                      <a:pt x="1794" y="39302"/>
                      <a:pt x="2149" y="38613"/>
                    </a:cubicBezTo>
                    <a:cubicBezTo>
                      <a:pt x="2503" y="37946"/>
                      <a:pt x="2900" y="37299"/>
                      <a:pt x="3275" y="36632"/>
                    </a:cubicBezTo>
                    <a:cubicBezTo>
                      <a:pt x="3630" y="35985"/>
                      <a:pt x="3942" y="35339"/>
                      <a:pt x="4214" y="34671"/>
                    </a:cubicBezTo>
                    <a:cubicBezTo>
                      <a:pt x="4485" y="33941"/>
                      <a:pt x="4693" y="33211"/>
                      <a:pt x="4860" y="32481"/>
                    </a:cubicBezTo>
                    <a:cubicBezTo>
                      <a:pt x="5256" y="30979"/>
                      <a:pt x="5423" y="29457"/>
                      <a:pt x="5382" y="27913"/>
                    </a:cubicBezTo>
                    <a:cubicBezTo>
                      <a:pt x="5319" y="26349"/>
                      <a:pt x="5173" y="24785"/>
                      <a:pt x="4923" y="23221"/>
                    </a:cubicBezTo>
                    <a:cubicBezTo>
                      <a:pt x="4714" y="21656"/>
                      <a:pt x="4506" y="20071"/>
                      <a:pt x="4297" y="18507"/>
                    </a:cubicBezTo>
                    <a:cubicBezTo>
                      <a:pt x="3880" y="15336"/>
                      <a:pt x="3379" y="12166"/>
                      <a:pt x="3484" y="8975"/>
                    </a:cubicBezTo>
                    <a:cubicBezTo>
                      <a:pt x="3588" y="6222"/>
                      <a:pt x="4193" y="3406"/>
                      <a:pt x="5674" y="1028"/>
                    </a:cubicBezTo>
                    <a:cubicBezTo>
                      <a:pt x="5841" y="736"/>
                      <a:pt x="6028" y="465"/>
                      <a:pt x="6237" y="194"/>
                    </a:cubicBezTo>
                    <a:cubicBezTo>
                      <a:pt x="6298" y="102"/>
                      <a:pt x="6214" y="0"/>
                      <a:pt x="6132"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9" name="Google Shape;1469;p126"/>
              <p:cNvSpPr/>
              <p:nvPr/>
            </p:nvSpPr>
            <p:spPr>
              <a:xfrm>
                <a:off x="-355475" y="3349550"/>
                <a:ext cx="421625" cy="345050"/>
              </a:xfrm>
              <a:custGeom>
                <a:rect b="b" l="l" r="r" t="t"/>
                <a:pathLst>
                  <a:path extrusionOk="0" h="13802" w="16865">
                    <a:moveTo>
                      <a:pt x="394" y="0"/>
                    </a:moveTo>
                    <a:cubicBezTo>
                      <a:pt x="304" y="0"/>
                      <a:pt x="215" y="1"/>
                      <a:pt x="126" y="3"/>
                    </a:cubicBezTo>
                    <a:cubicBezTo>
                      <a:pt x="0" y="24"/>
                      <a:pt x="0" y="212"/>
                      <a:pt x="126" y="233"/>
                    </a:cubicBezTo>
                    <a:lnTo>
                      <a:pt x="126" y="212"/>
                    </a:lnTo>
                    <a:cubicBezTo>
                      <a:pt x="897" y="275"/>
                      <a:pt x="1669" y="337"/>
                      <a:pt x="2441" y="483"/>
                    </a:cubicBezTo>
                    <a:cubicBezTo>
                      <a:pt x="3171" y="608"/>
                      <a:pt x="3901" y="775"/>
                      <a:pt x="4631" y="984"/>
                    </a:cubicBezTo>
                    <a:cubicBezTo>
                      <a:pt x="9783" y="2506"/>
                      <a:pt x="13933" y="6365"/>
                      <a:pt x="15873" y="11392"/>
                    </a:cubicBezTo>
                    <a:cubicBezTo>
                      <a:pt x="15998" y="11767"/>
                      <a:pt x="16123" y="12143"/>
                      <a:pt x="16249" y="12518"/>
                    </a:cubicBezTo>
                    <a:cubicBezTo>
                      <a:pt x="16374" y="12914"/>
                      <a:pt x="16478" y="13331"/>
                      <a:pt x="16624" y="13728"/>
                    </a:cubicBezTo>
                    <a:cubicBezTo>
                      <a:pt x="16643" y="13775"/>
                      <a:pt x="16697" y="13801"/>
                      <a:pt x="16748" y="13801"/>
                    </a:cubicBezTo>
                    <a:cubicBezTo>
                      <a:pt x="16809" y="13801"/>
                      <a:pt x="16865" y="13765"/>
                      <a:pt x="16853" y="13686"/>
                    </a:cubicBezTo>
                    <a:cubicBezTo>
                      <a:pt x="16770" y="12956"/>
                      <a:pt x="16561" y="12226"/>
                      <a:pt x="16290" y="11538"/>
                    </a:cubicBezTo>
                    <a:cubicBezTo>
                      <a:pt x="16019" y="10849"/>
                      <a:pt x="15727" y="10161"/>
                      <a:pt x="15393" y="9514"/>
                    </a:cubicBezTo>
                    <a:cubicBezTo>
                      <a:pt x="14705" y="8180"/>
                      <a:pt x="13871" y="6949"/>
                      <a:pt x="12891" y="5844"/>
                    </a:cubicBezTo>
                    <a:cubicBezTo>
                      <a:pt x="10826" y="3528"/>
                      <a:pt x="8218" y="1818"/>
                      <a:pt x="5298" y="859"/>
                    </a:cubicBezTo>
                    <a:cubicBezTo>
                      <a:pt x="4464" y="567"/>
                      <a:pt x="3609" y="358"/>
                      <a:pt x="2733" y="212"/>
                    </a:cubicBezTo>
                    <a:cubicBezTo>
                      <a:pt x="1965" y="81"/>
                      <a:pt x="1180" y="0"/>
                      <a:pt x="394"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0" name="Google Shape;1470;p126"/>
              <p:cNvSpPr/>
              <p:nvPr/>
            </p:nvSpPr>
            <p:spPr>
              <a:xfrm>
                <a:off x="63975" y="3496975"/>
                <a:ext cx="367425" cy="214350"/>
              </a:xfrm>
              <a:custGeom>
                <a:rect b="b" l="l" r="r" t="t"/>
                <a:pathLst>
                  <a:path extrusionOk="0" h="8574" w="14697">
                    <a:moveTo>
                      <a:pt x="11676" y="1"/>
                    </a:moveTo>
                    <a:cubicBezTo>
                      <a:pt x="11321" y="1"/>
                      <a:pt x="10965" y="16"/>
                      <a:pt x="10609" y="51"/>
                    </a:cubicBezTo>
                    <a:cubicBezTo>
                      <a:pt x="9295" y="113"/>
                      <a:pt x="8001" y="385"/>
                      <a:pt x="6771" y="823"/>
                    </a:cubicBezTo>
                    <a:cubicBezTo>
                      <a:pt x="4581" y="1594"/>
                      <a:pt x="2683" y="3054"/>
                      <a:pt x="1369" y="4973"/>
                    </a:cubicBezTo>
                    <a:cubicBezTo>
                      <a:pt x="1014" y="5495"/>
                      <a:pt x="722" y="6037"/>
                      <a:pt x="493" y="6642"/>
                    </a:cubicBezTo>
                    <a:cubicBezTo>
                      <a:pt x="242" y="7226"/>
                      <a:pt x="96" y="7831"/>
                      <a:pt x="13" y="8456"/>
                    </a:cubicBezTo>
                    <a:cubicBezTo>
                      <a:pt x="1" y="8529"/>
                      <a:pt x="52" y="8574"/>
                      <a:pt x="101" y="8574"/>
                    </a:cubicBezTo>
                    <a:cubicBezTo>
                      <a:pt x="137" y="8574"/>
                      <a:pt x="171" y="8551"/>
                      <a:pt x="180" y="8498"/>
                    </a:cubicBezTo>
                    <a:cubicBezTo>
                      <a:pt x="660" y="6350"/>
                      <a:pt x="1848" y="4431"/>
                      <a:pt x="3538" y="3033"/>
                    </a:cubicBezTo>
                    <a:cubicBezTo>
                      <a:pt x="5415" y="1469"/>
                      <a:pt x="7772" y="656"/>
                      <a:pt x="10171" y="405"/>
                    </a:cubicBezTo>
                    <a:cubicBezTo>
                      <a:pt x="10718" y="358"/>
                      <a:pt x="11254" y="335"/>
                      <a:pt x="11787" y="335"/>
                    </a:cubicBezTo>
                    <a:cubicBezTo>
                      <a:pt x="11964" y="335"/>
                      <a:pt x="12142" y="338"/>
                      <a:pt x="12319" y="343"/>
                    </a:cubicBezTo>
                    <a:cubicBezTo>
                      <a:pt x="12694" y="364"/>
                      <a:pt x="13049" y="385"/>
                      <a:pt x="13424" y="426"/>
                    </a:cubicBezTo>
                    <a:cubicBezTo>
                      <a:pt x="13779" y="447"/>
                      <a:pt x="14134" y="510"/>
                      <a:pt x="14488" y="531"/>
                    </a:cubicBezTo>
                    <a:cubicBezTo>
                      <a:pt x="14676" y="531"/>
                      <a:pt x="14697" y="280"/>
                      <a:pt x="14530" y="239"/>
                    </a:cubicBezTo>
                    <a:cubicBezTo>
                      <a:pt x="13883" y="93"/>
                      <a:pt x="13216" y="30"/>
                      <a:pt x="12548" y="30"/>
                    </a:cubicBezTo>
                    <a:cubicBezTo>
                      <a:pt x="12258" y="11"/>
                      <a:pt x="11967" y="1"/>
                      <a:pt x="11676"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1" name="Google Shape;1471;p126"/>
              <p:cNvSpPr/>
              <p:nvPr/>
            </p:nvSpPr>
            <p:spPr>
              <a:xfrm>
                <a:off x="177450" y="3749675"/>
                <a:ext cx="41725" cy="250950"/>
              </a:xfrm>
              <a:custGeom>
                <a:rect b="b" l="l" r="r" t="t"/>
                <a:pathLst>
                  <a:path extrusionOk="0" h="10038" w="1669">
                    <a:moveTo>
                      <a:pt x="688" y="0"/>
                    </a:moveTo>
                    <a:cubicBezTo>
                      <a:pt x="646" y="0"/>
                      <a:pt x="605" y="23"/>
                      <a:pt x="584" y="80"/>
                    </a:cubicBezTo>
                    <a:cubicBezTo>
                      <a:pt x="459" y="372"/>
                      <a:pt x="459" y="705"/>
                      <a:pt x="563" y="997"/>
                    </a:cubicBezTo>
                    <a:cubicBezTo>
                      <a:pt x="647" y="1352"/>
                      <a:pt x="730" y="1686"/>
                      <a:pt x="813" y="2040"/>
                    </a:cubicBezTo>
                    <a:cubicBezTo>
                      <a:pt x="980" y="2749"/>
                      <a:pt x="1105" y="3479"/>
                      <a:pt x="1210" y="4209"/>
                    </a:cubicBezTo>
                    <a:cubicBezTo>
                      <a:pt x="1397" y="5523"/>
                      <a:pt x="1314" y="6837"/>
                      <a:pt x="918" y="8089"/>
                    </a:cubicBezTo>
                    <a:cubicBezTo>
                      <a:pt x="813" y="8423"/>
                      <a:pt x="688" y="8735"/>
                      <a:pt x="521" y="9048"/>
                    </a:cubicBezTo>
                    <a:cubicBezTo>
                      <a:pt x="438" y="9173"/>
                      <a:pt x="355" y="9340"/>
                      <a:pt x="313" y="9486"/>
                    </a:cubicBezTo>
                    <a:cubicBezTo>
                      <a:pt x="229" y="9674"/>
                      <a:pt x="125" y="9862"/>
                      <a:pt x="0" y="10008"/>
                    </a:cubicBezTo>
                    <a:cubicBezTo>
                      <a:pt x="0" y="10023"/>
                      <a:pt x="0" y="10037"/>
                      <a:pt x="7" y="10037"/>
                    </a:cubicBezTo>
                    <a:cubicBezTo>
                      <a:pt x="10" y="10037"/>
                      <a:pt x="15" y="10035"/>
                      <a:pt x="21" y="10029"/>
                    </a:cubicBezTo>
                    <a:lnTo>
                      <a:pt x="334" y="9695"/>
                    </a:lnTo>
                    <a:cubicBezTo>
                      <a:pt x="459" y="9591"/>
                      <a:pt x="563" y="9486"/>
                      <a:pt x="647" y="9361"/>
                    </a:cubicBezTo>
                    <a:cubicBezTo>
                      <a:pt x="813" y="9111"/>
                      <a:pt x="939" y="8840"/>
                      <a:pt x="1064" y="8569"/>
                    </a:cubicBezTo>
                    <a:cubicBezTo>
                      <a:pt x="1293" y="8005"/>
                      <a:pt x="1439" y="7401"/>
                      <a:pt x="1523" y="6775"/>
                    </a:cubicBezTo>
                    <a:cubicBezTo>
                      <a:pt x="1669" y="5377"/>
                      <a:pt x="1564" y="3980"/>
                      <a:pt x="1251" y="2603"/>
                    </a:cubicBezTo>
                    <a:cubicBezTo>
                      <a:pt x="1147" y="2186"/>
                      <a:pt x="1064" y="1790"/>
                      <a:pt x="959" y="1373"/>
                    </a:cubicBezTo>
                    <a:cubicBezTo>
                      <a:pt x="855" y="956"/>
                      <a:pt x="730" y="580"/>
                      <a:pt x="834" y="184"/>
                    </a:cubicBezTo>
                    <a:cubicBezTo>
                      <a:pt x="862" y="87"/>
                      <a:pt x="771" y="0"/>
                      <a:pt x="688"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2" name="Google Shape;1472;p126"/>
              <p:cNvSpPr/>
              <p:nvPr/>
            </p:nvSpPr>
            <p:spPr>
              <a:xfrm>
                <a:off x="-512950" y="4153750"/>
                <a:ext cx="154375" cy="150125"/>
              </a:xfrm>
              <a:custGeom>
                <a:rect b="b" l="l" r="r" t="t"/>
                <a:pathLst>
                  <a:path extrusionOk="0" h="6005" w="6175">
                    <a:moveTo>
                      <a:pt x="2554" y="1"/>
                    </a:moveTo>
                    <a:cubicBezTo>
                      <a:pt x="2377" y="1"/>
                      <a:pt x="2199" y="27"/>
                      <a:pt x="2024" y="81"/>
                    </a:cubicBezTo>
                    <a:cubicBezTo>
                      <a:pt x="772" y="477"/>
                      <a:pt x="42" y="1708"/>
                      <a:pt x="21" y="2980"/>
                    </a:cubicBezTo>
                    <a:cubicBezTo>
                      <a:pt x="0" y="4023"/>
                      <a:pt x="355" y="5024"/>
                      <a:pt x="730" y="6005"/>
                    </a:cubicBezTo>
                    <a:cubicBezTo>
                      <a:pt x="1002" y="5671"/>
                      <a:pt x="1377" y="5442"/>
                      <a:pt x="1794" y="5358"/>
                    </a:cubicBezTo>
                    <a:cubicBezTo>
                      <a:pt x="2211" y="5254"/>
                      <a:pt x="2629" y="5212"/>
                      <a:pt x="3046" y="5129"/>
                    </a:cubicBezTo>
                    <a:cubicBezTo>
                      <a:pt x="4089" y="4920"/>
                      <a:pt x="5027" y="4357"/>
                      <a:pt x="5715" y="3543"/>
                    </a:cubicBezTo>
                    <a:cubicBezTo>
                      <a:pt x="6049" y="3210"/>
                      <a:pt x="6174" y="2688"/>
                      <a:pt x="6049" y="2229"/>
                    </a:cubicBezTo>
                    <a:cubicBezTo>
                      <a:pt x="5930" y="1791"/>
                      <a:pt x="5581" y="1372"/>
                      <a:pt x="5114" y="1372"/>
                    </a:cubicBezTo>
                    <a:cubicBezTo>
                      <a:pt x="5092" y="1372"/>
                      <a:pt x="5070" y="1372"/>
                      <a:pt x="5048" y="1374"/>
                    </a:cubicBezTo>
                    <a:cubicBezTo>
                      <a:pt x="4839" y="1395"/>
                      <a:pt x="4631" y="1499"/>
                      <a:pt x="4422" y="1499"/>
                    </a:cubicBezTo>
                    <a:cubicBezTo>
                      <a:pt x="4214" y="1499"/>
                      <a:pt x="4235" y="1479"/>
                      <a:pt x="4214" y="1249"/>
                    </a:cubicBezTo>
                    <a:cubicBezTo>
                      <a:pt x="4151" y="936"/>
                      <a:pt x="4005" y="665"/>
                      <a:pt x="3755" y="457"/>
                    </a:cubicBezTo>
                    <a:cubicBezTo>
                      <a:pt x="3414" y="160"/>
                      <a:pt x="2988" y="1"/>
                      <a:pt x="2554"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3" name="Google Shape;1473;p126"/>
              <p:cNvSpPr/>
              <p:nvPr/>
            </p:nvSpPr>
            <p:spPr>
              <a:xfrm>
                <a:off x="-497825" y="4127800"/>
                <a:ext cx="183750" cy="171800"/>
              </a:xfrm>
              <a:custGeom>
                <a:rect b="b" l="l" r="r" t="t"/>
                <a:pathLst>
                  <a:path extrusionOk="0" h="6872" w="7350">
                    <a:moveTo>
                      <a:pt x="6296" y="0"/>
                    </a:moveTo>
                    <a:cubicBezTo>
                      <a:pt x="6208" y="0"/>
                      <a:pt x="6118" y="11"/>
                      <a:pt x="6028" y="35"/>
                    </a:cubicBezTo>
                    <a:cubicBezTo>
                      <a:pt x="5361" y="201"/>
                      <a:pt x="4777" y="577"/>
                      <a:pt x="4360" y="1119"/>
                    </a:cubicBezTo>
                    <a:cubicBezTo>
                      <a:pt x="3880" y="1682"/>
                      <a:pt x="3588" y="2371"/>
                      <a:pt x="3150" y="2996"/>
                    </a:cubicBezTo>
                    <a:cubicBezTo>
                      <a:pt x="2712" y="3664"/>
                      <a:pt x="2170" y="4289"/>
                      <a:pt x="1565" y="4832"/>
                    </a:cubicBezTo>
                    <a:cubicBezTo>
                      <a:pt x="1231" y="5124"/>
                      <a:pt x="918" y="5416"/>
                      <a:pt x="626" y="5729"/>
                    </a:cubicBezTo>
                    <a:cubicBezTo>
                      <a:pt x="397" y="5979"/>
                      <a:pt x="0" y="6417"/>
                      <a:pt x="84" y="6813"/>
                    </a:cubicBezTo>
                    <a:cubicBezTo>
                      <a:pt x="96" y="6850"/>
                      <a:pt x="136" y="6872"/>
                      <a:pt x="176" y="6872"/>
                    </a:cubicBezTo>
                    <a:cubicBezTo>
                      <a:pt x="205" y="6872"/>
                      <a:pt x="233" y="6860"/>
                      <a:pt x="251" y="6834"/>
                    </a:cubicBezTo>
                    <a:cubicBezTo>
                      <a:pt x="397" y="6500"/>
                      <a:pt x="584" y="6188"/>
                      <a:pt x="814" y="5916"/>
                    </a:cubicBezTo>
                    <a:cubicBezTo>
                      <a:pt x="1064" y="5666"/>
                      <a:pt x="1314" y="5416"/>
                      <a:pt x="1565" y="5186"/>
                    </a:cubicBezTo>
                    <a:cubicBezTo>
                      <a:pt x="2128" y="4707"/>
                      <a:pt x="2628" y="4164"/>
                      <a:pt x="3066" y="3601"/>
                    </a:cubicBezTo>
                    <a:cubicBezTo>
                      <a:pt x="3880" y="2517"/>
                      <a:pt x="4339" y="1057"/>
                      <a:pt x="5632" y="452"/>
                    </a:cubicBezTo>
                    <a:cubicBezTo>
                      <a:pt x="5831" y="336"/>
                      <a:pt x="6057" y="272"/>
                      <a:pt x="6288" y="272"/>
                    </a:cubicBezTo>
                    <a:cubicBezTo>
                      <a:pt x="6347" y="272"/>
                      <a:pt x="6407" y="276"/>
                      <a:pt x="6466" y="285"/>
                    </a:cubicBezTo>
                    <a:cubicBezTo>
                      <a:pt x="6779" y="347"/>
                      <a:pt x="7029" y="577"/>
                      <a:pt x="7155" y="869"/>
                    </a:cubicBezTo>
                    <a:cubicBezTo>
                      <a:pt x="7175" y="896"/>
                      <a:pt x="7204" y="908"/>
                      <a:pt x="7232" y="908"/>
                    </a:cubicBezTo>
                    <a:cubicBezTo>
                      <a:pt x="7292" y="908"/>
                      <a:pt x="7350" y="856"/>
                      <a:pt x="7321" y="785"/>
                    </a:cubicBezTo>
                    <a:cubicBezTo>
                      <a:pt x="7199" y="312"/>
                      <a:pt x="6766" y="0"/>
                      <a:pt x="6296"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4" name="Google Shape;1474;p126"/>
              <p:cNvSpPr/>
              <p:nvPr/>
            </p:nvSpPr>
            <p:spPr>
              <a:xfrm>
                <a:off x="397775" y="4137825"/>
                <a:ext cx="160550" cy="319900"/>
              </a:xfrm>
              <a:custGeom>
                <a:rect b="b" l="l" r="r" t="t"/>
                <a:pathLst>
                  <a:path extrusionOk="0" h="12796" w="6422">
                    <a:moveTo>
                      <a:pt x="102" y="1"/>
                    </a:moveTo>
                    <a:cubicBezTo>
                      <a:pt x="37" y="1"/>
                      <a:pt x="1" y="98"/>
                      <a:pt x="72" y="134"/>
                    </a:cubicBezTo>
                    <a:cubicBezTo>
                      <a:pt x="823" y="635"/>
                      <a:pt x="1491" y="1198"/>
                      <a:pt x="2075" y="1865"/>
                    </a:cubicBezTo>
                    <a:cubicBezTo>
                      <a:pt x="2659" y="2554"/>
                      <a:pt x="3138" y="3304"/>
                      <a:pt x="3535" y="4118"/>
                    </a:cubicBezTo>
                    <a:cubicBezTo>
                      <a:pt x="3931" y="4911"/>
                      <a:pt x="4244" y="5766"/>
                      <a:pt x="4473" y="6642"/>
                    </a:cubicBezTo>
                    <a:cubicBezTo>
                      <a:pt x="4724" y="7580"/>
                      <a:pt x="4891" y="8540"/>
                      <a:pt x="5078" y="9499"/>
                    </a:cubicBezTo>
                    <a:cubicBezTo>
                      <a:pt x="5308" y="10605"/>
                      <a:pt x="5558" y="11793"/>
                      <a:pt x="6163" y="12753"/>
                    </a:cubicBezTo>
                    <a:cubicBezTo>
                      <a:pt x="6193" y="12783"/>
                      <a:pt x="6228" y="12796"/>
                      <a:pt x="6262" y="12796"/>
                    </a:cubicBezTo>
                    <a:cubicBezTo>
                      <a:pt x="6346" y="12796"/>
                      <a:pt x="6422" y="12717"/>
                      <a:pt x="6392" y="12628"/>
                    </a:cubicBezTo>
                    <a:cubicBezTo>
                      <a:pt x="5913" y="11689"/>
                      <a:pt x="5579" y="10709"/>
                      <a:pt x="5391" y="9687"/>
                    </a:cubicBezTo>
                    <a:cubicBezTo>
                      <a:pt x="5203" y="8686"/>
                      <a:pt x="5037" y="7705"/>
                      <a:pt x="4786" y="6725"/>
                    </a:cubicBezTo>
                    <a:cubicBezTo>
                      <a:pt x="4348" y="4973"/>
                      <a:pt x="3556" y="3325"/>
                      <a:pt x="2429" y="1907"/>
                    </a:cubicBezTo>
                    <a:cubicBezTo>
                      <a:pt x="1824" y="1114"/>
                      <a:pt x="1032" y="468"/>
                      <a:pt x="135" y="9"/>
                    </a:cubicBezTo>
                    <a:cubicBezTo>
                      <a:pt x="123" y="3"/>
                      <a:pt x="112" y="1"/>
                      <a:pt x="102"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5" name="Google Shape;1475;p126"/>
              <p:cNvSpPr/>
              <p:nvPr/>
            </p:nvSpPr>
            <p:spPr>
              <a:xfrm>
                <a:off x="84625" y="3769250"/>
                <a:ext cx="412800" cy="398525"/>
              </a:xfrm>
              <a:custGeom>
                <a:rect b="b" l="l" r="r" t="t"/>
                <a:pathLst>
                  <a:path extrusionOk="0" h="15941" w="16512">
                    <a:moveTo>
                      <a:pt x="10897" y="1"/>
                    </a:moveTo>
                    <a:cubicBezTo>
                      <a:pt x="8943" y="1"/>
                      <a:pt x="7091" y="1024"/>
                      <a:pt x="5695" y="2363"/>
                    </a:cubicBezTo>
                    <a:cubicBezTo>
                      <a:pt x="4860" y="3197"/>
                      <a:pt x="4130" y="4136"/>
                      <a:pt x="3525" y="5137"/>
                    </a:cubicBezTo>
                    <a:cubicBezTo>
                      <a:pt x="2879" y="6138"/>
                      <a:pt x="2295" y="7181"/>
                      <a:pt x="1773" y="8265"/>
                    </a:cubicBezTo>
                    <a:cubicBezTo>
                      <a:pt x="772" y="10351"/>
                      <a:pt x="0" y="12687"/>
                      <a:pt x="397" y="15044"/>
                    </a:cubicBezTo>
                    <a:cubicBezTo>
                      <a:pt x="438" y="15315"/>
                      <a:pt x="501" y="15586"/>
                      <a:pt x="584" y="15857"/>
                    </a:cubicBezTo>
                    <a:cubicBezTo>
                      <a:pt x="609" y="15915"/>
                      <a:pt x="657" y="15941"/>
                      <a:pt x="705" y="15941"/>
                    </a:cubicBezTo>
                    <a:cubicBezTo>
                      <a:pt x="776" y="15941"/>
                      <a:pt x="847" y="15883"/>
                      <a:pt x="835" y="15795"/>
                    </a:cubicBezTo>
                    <a:lnTo>
                      <a:pt x="835" y="15795"/>
                    </a:lnTo>
                    <a:lnTo>
                      <a:pt x="835" y="15816"/>
                    </a:lnTo>
                    <a:cubicBezTo>
                      <a:pt x="209" y="13584"/>
                      <a:pt x="793" y="11248"/>
                      <a:pt x="1711" y="9183"/>
                    </a:cubicBezTo>
                    <a:cubicBezTo>
                      <a:pt x="2190" y="8119"/>
                      <a:pt x="2733" y="7097"/>
                      <a:pt x="3317" y="6096"/>
                    </a:cubicBezTo>
                    <a:cubicBezTo>
                      <a:pt x="3880" y="5116"/>
                      <a:pt x="4547" y="4177"/>
                      <a:pt x="5277" y="3301"/>
                    </a:cubicBezTo>
                    <a:cubicBezTo>
                      <a:pt x="6654" y="1737"/>
                      <a:pt x="8552" y="402"/>
                      <a:pt x="10700" y="319"/>
                    </a:cubicBezTo>
                    <a:cubicBezTo>
                      <a:pt x="10774" y="315"/>
                      <a:pt x="10848" y="314"/>
                      <a:pt x="10922" y="314"/>
                    </a:cubicBezTo>
                    <a:cubicBezTo>
                      <a:pt x="11807" y="314"/>
                      <a:pt x="12684" y="543"/>
                      <a:pt x="13454" y="986"/>
                    </a:cubicBezTo>
                    <a:cubicBezTo>
                      <a:pt x="13871" y="1215"/>
                      <a:pt x="14225" y="1507"/>
                      <a:pt x="14538" y="1862"/>
                    </a:cubicBezTo>
                    <a:cubicBezTo>
                      <a:pt x="14726" y="2050"/>
                      <a:pt x="14872" y="2279"/>
                      <a:pt x="14955" y="2509"/>
                    </a:cubicBezTo>
                    <a:cubicBezTo>
                      <a:pt x="15039" y="2738"/>
                      <a:pt x="15101" y="2988"/>
                      <a:pt x="15143" y="3239"/>
                    </a:cubicBezTo>
                    <a:cubicBezTo>
                      <a:pt x="15185" y="3489"/>
                      <a:pt x="15289" y="3760"/>
                      <a:pt x="15352" y="4031"/>
                    </a:cubicBezTo>
                    <a:cubicBezTo>
                      <a:pt x="15414" y="4302"/>
                      <a:pt x="15477" y="4594"/>
                      <a:pt x="15539" y="4886"/>
                    </a:cubicBezTo>
                    <a:cubicBezTo>
                      <a:pt x="15623" y="5470"/>
                      <a:pt x="15685" y="6054"/>
                      <a:pt x="15727" y="6638"/>
                    </a:cubicBezTo>
                    <a:cubicBezTo>
                      <a:pt x="15769" y="7806"/>
                      <a:pt x="15873" y="8974"/>
                      <a:pt x="16040" y="10122"/>
                    </a:cubicBezTo>
                    <a:cubicBezTo>
                      <a:pt x="16082" y="10414"/>
                      <a:pt x="16165" y="10706"/>
                      <a:pt x="16269" y="10977"/>
                    </a:cubicBezTo>
                    <a:cubicBezTo>
                      <a:pt x="16293" y="11025"/>
                      <a:pt x="16335" y="11045"/>
                      <a:pt x="16377" y="11045"/>
                    </a:cubicBezTo>
                    <a:cubicBezTo>
                      <a:pt x="16445" y="11045"/>
                      <a:pt x="16512" y="10992"/>
                      <a:pt x="16499" y="10914"/>
                    </a:cubicBezTo>
                    <a:cubicBezTo>
                      <a:pt x="16415" y="10309"/>
                      <a:pt x="16269" y="9704"/>
                      <a:pt x="16207" y="9100"/>
                    </a:cubicBezTo>
                    <a:cubicBezTo>
                      <a:pt x="16144" y="8474"/>
                      <a:pt x="16123" y="7890"/>
                      <a:pt x="16082" y="7285"/>
                    </a:cubicBezTo>
                    <a:cubicBezTo>
                      <a:pt x="16061" y="6075"/>
                      <a:pt x="15894" y="4866"/>
                      <a:pt x="15602" y="3698"/>
                    </a:cubicBezTo>
                    <a:cubicBezTo>
                      <a:pt x="15518" y="3426"/>
                      <a:pt x="15456" y="3155"/>
                      <a:pt x="15393" y="2884"/>
                    </a:cubicBezTo>
                    <a:cubicBezTo>
                      <a:pt x="15352" y="2634"/>
                      <a:pt x="15268" y="2383"/>
                      <a:pt x="15143" y="2154"/>
                    </a:cubicBezTo>
                    <a:cubicBezTo>
                      <a:pt x="14893" y="1737"/>
                      <a:pt x="14559" y="1361"/>
                      <a:pt x="14142" y="1069"/>
                    </a:cubicBezTo>
                    <a:cubicBezTo>
                      <a:pt x="13370" y="485"/>
                      <a:pt x="12411" y="110"/>
                      <a:pt x="11430" y="27"/>
                    </a:cubicBezTo>
                    <a:cubicBezTo>
                      <a:pt x="11252" y="9"/>
                      <a:pt x="11074" y="1"/>
                      <a:pt x="10897"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6" name="Google Shape;1476;p126"/>
              <p:cNvSpPr/>
              <p:nvPr/>
            </p:nvSpPr>
            <p:spPr>
              <a:xfrm>
                <a:off x="262150" y="4105825"/>
                <a:ext cx="143075" cy="52850"/>
              </a:xfrm>
              <a:custGeom>
                <a:rect b="b" l="l" r="r" t="t"/>
                <a:pathLst>
                  <a:path extrusionOk="0" h="2114" w="5723">
                    <a:moveTo>
                      <a:pt x="2495" y="1"/>
                    </a:moveTo>
                    <a:cubicBezTo>
                      <a:pt x="1847" y="1"/>
                      <a:pt x="1216" y="246"/>
                      <a:pt x="742" y="705"/>
                    </a:cubicBezTo>
                    <a:cubicBezTo>
                      <a:pt x="346" y="1039"/>
                      <a:pt x="95" y="1498"/>
                      <a:pt x="12" y="1998"/>
                    </a:cubicBezTo>
                    <a:cubicBezTo>
                      <a:pt x="1" y="2077"/>
                      <a:pt x="57" y="2114"/>
                      <a:pt x="120" y="2114"/>
                    </a:cubicBezTo>
                    <a:cubicBezTo>
                      <a:pt x="174" y="2114"/>
                      <a:pt x="233" y="2088"/>
                      <a:pt x="262" y="2040"/>
                    </a:cubicBezTo>
                    <a:cubicBezTo>
                      <a:pt x="387" y="1644"/>
                      <a:pt x="596" y="1289"/>
                      <a:pt x="867" y="997"/>
                    </a:cubicBezTo>
                    <a:cubicBezTo>
                      <a:pt x="1159" y="705"/>
                      <a:pt x="1514" y="476"/>
                      <a:pt x="1910" y="371"/>
                    </a:cubicBezTo>
                    <a:cubicBezTo>
                      <a:pt x="2104" y="313"/>
                      <a:pt x="2301" y="287"/>
                      <a:pt x="2498" y="287"/>
                    </a:cubicBezTo>
                    <a:cubicBezTo>
                      <a:pt x="3146" y="287"/>
                      <a:pt x="3795" y="563"/>
                      <a:pt x="4371" y="851"/>
                    </a:cubicBezTo>
                    <a:cubicBezTo>
                      <a:pt x="4580" y="955"/>
                      <a:pt x="4809" y="1080"/>
                      <a:pt x="5018" y="1206"/>
                    </a:cubicBezTo>
                    <a:lnTo>
                      <a:pt x="5331" y="1393"/>
                    </a:lnTo>
                    <a:cubicBezTo>
                      <a:pt x="5435" y="1456"/>
                      <a:pt x="5539" y="1477"/>
                      <a:pt x="5664" y="1518"/>
                    </a:cubicBezTo>
                    <a:cubicBezTo>
                      <a:pt x="5668" y="1522"/>
                      <a:pt x="5673" y="1524"/>
                      <a:pt x="5677" y="1524"/>
                    </a:cubicBezTo>
                    <a:cubicBezTo>
                      <a:pt x="5698" y="1524"/>
                      <a:pt x="5723" y="1490"/>
                      <a:pt x="5706" y="1456"/>
                    </a:cubicBezTo>
                    <a:cubicBezTo>
                      <a:pt x="5643" y="1393"/>
                      <a:pt x="5581" y="1310"/>
                      <a:pt x="5518" y="1247"/>
                    </a:cubicBezTo>
                    <a:cubicBezTo>
                      <a:pt x="5414" y="1185"/>
                      <a:pt x="5310" y="1101"/>
                      <a:pt x="5205" y="1039"/>
                    </a:cubicBezTo>
                    <a:cubicBezTo>
                      <a:pt x="4997" y="914"/>
                      <a:pt x="4767" y="788"/>
                      <a:pt x="4559" y="663"/>
                    </a:cubicBezTo>
                    <a:cubicBezTo>
                      <a:pt x="4121" y="413"/>
                      <a:pt x="3662" y="225"/>
                      <a:pt x="3203" y="100"/>
                    </a:cubicBezTo>
                    <a:cubicBezTo>
                      <a:pt x="2969" y="33"/>
                      <a:pt x="2731" y="1"/>
                      <a:pt x="2495"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7" name="Google Shape;1477;p126"/>
              <p:cNvSpPr/>
              <p:nvPr/>
            </p:nvSpPr>
            <p:spPr>
              <a:xfrm>
                <a:off x="-355475" y="4154925"/>
                <a:ext cx="247200" cy="230825"/>
              </a:xfrm>
              <a:custGeom>
                <a:rect b="b" l="l" r="r" t="t"/>
                <a:pathLst>
                  <a:path extrusionOk="0" h="9233" w="9888">
                    <a:moveTo>
                      <a:pt x="4272" y="0"/>
                    </a:moveTo>
                    <a:cubicBezTo>
                      <a:pt x="2355" y="0"/>
                      <a:pt x="289" y="781"/>
                      <a:pt x="126" y="2412"/>
                    </a:cubicBezTo>
                    <a:cubicBezTo>
                      <a:pt x="0" y="3705"/>
                      <a:pt x="146" y="5019"/>
                      <a:pt x="564" y="6250"/>
                    </a:cubicBezTo>
                    <a:cubicBezTo>
                      <a:pt x="877" y="7230"/>
                      <a:pt x="1377" y="8210"/>
                      <a:pt x="1252" y="9232"/>
                    </a:cubicBezTo>
                    <a:cubicBezTo>
                      <a:pt x="1961" y="8377"/>
                      <a:pt x="2775" y="7626"/>
                      <a:pt x="3692" y="7042"/>
                    </a:cubicBezTo>
                    <a:cubicBezTo>
                      <a:pt x="5257" y="6020"/>
                      <a:pt x="9887" y="2766"/>
                      <a:pt x="6904" y="660"/>
                    </a:cubicBezTo>
                    <a:cubicBezTo>
                      <a:pt x="6279" y="224"/>
                      <a:pt x="5297" y="0"/>
                      <a:pt x="4272"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8" name="Google Shape;1478;p126"/>
              <p:cNvSpPr/>
              <p:nvPr/>
            </p:nvSpPr>
            <p:spPr>
              <a:xfrm>
                <a:off x="-321275" y="4156700"/>
                <a:ext cx="109075" cy="218425"/>
              </a:xfrm>
              <a:custGeom>
                <a:rect b="b" l="l" r="r" t="t"/>
                <a:pathLst>
                  <a:path extrusionOk="0" h="8737" w="4363">
                    <a:moveTo>
                      <a:pt x="4302" y="1"/>
                    </a:moveTo>
                    <a:cubicBezTo>
                      <a:pt x="4296" y="1"/>
                      <a:pt x="4291" y="2"/>
                      <a:pt x="4285" y="5"/>
                    </a:cubicBezTo>
                    <a:cubicBezTo>
                      <a:pt x="3179" y="505"/>
                      <a:pt x="2387" y="1590"/>
                      <a:pt x="1845" y="2633"/>
                    </a:cubicBezTo>
                    <a:cubicBezTo>
                      <a:pt x="1573" y="3175"/>
                      <a:pt x="1344" y="3759"/>
                      <a:pt x="1177" y="4343"/>
                    </a:cubicBezTo>
                    <a:cubicBezTo>
                      <a:pt x="989" y="4990"/>
                      <a:pt x="885" y="5636"/>
                      <a:pt x="760" y="6283"/>
                    </a:cubicBezTo>
                    <a:cubicBezTo>
                      <a:pt x="635" y="7096"/>
                      <a:pt x="385" y="7889"/>
                      <a:pt x="30" y="8619"/>
                    </a:cubicBezTo>
                    <a:cubicBezTo>
                      <a:pt x="0" y="8678"/>
                      <a:pt x="54" y="8737"/>
                      <a:pt x="111" y="8737"/>
                    </a:cubicBezTo>
                    <a:cubicBezTo>
                      <a:pt x="134" y="8737"/>
                      <a:pt x="158" y="8727"/>
                      <a:pt x="176" y="8702"/>
                    </a:cubicBezTo>
                    <a:cubicBezTo>
                      <a:pt x="885" y="7555"/>
                      <a:pt x="927" y="6095"/>
                      <a:pt x="1261" y="4802"/>
                    </a:cubicBezTo>
                    <a:cubicBezTo>
                      <a:pt x="1532" y="3592"/>
                      <a:pt x="2053" y="2445"/>
                      <a:pt x="2804" y="1465"/>
                    </a:cubicBezTo>
                    <a:cubicBezTo>
                      <a:pt x="3242" y="923"/>
                      <a:pt x="3763" y="464"/>
                      <a:pt x="4327" y="88"/>
                    </a:cubicBezTo>
                    <a:cubicBezTo>
                      <a:pt x="4363" y="52"/>
                      <a:pt x="4336" y="1"/>
                      <a:pt x="4302"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9" name="Google Shape;1479;p126"/>
              <p:cNvSpPr/>
              <p:nvPr/>
            </p:nvSpPr>
            <p:spPr>
              <a:xfrm>
                <a:off x="-216625" y="4134900"/>
                <a:ext cx="97375" cy="36100"/>
              </a:xfrm>
              <a:custGeom>
                <a:rect b="b" l="l" r="r" t="t"/>
                <a:pathLst>
                  <a:path extrusionOk="0" h="1444" w="3895">
                    <a:moveTo>
                      <a:pt x="2268" y="1"/>
                    </a:moveTo>
                    <a:cubicBezTo>
                      <a:pt x="1851" y="1"/>
                      <a:pt x="1434" y="105"/>
                      <a:pt x="1058" y="314"/>
                    </a:cubicBezTo>
                    <a:cubicBezTo>
                      <a:pt x="871" y="397"/>
                      <a:pt x="683" y="501"/>
                      <a:pt x="495" y="627"/>
                    </a:cubicBezTo>
                    <a:cubicBezTo>
                      <a:pt x="391" y="668"/>
                      <a:pt x="307" y="731"/>
                      <a:pt x="203" y="793"/>
                    </a:cubicBezTo>
                    <a:cubicBezTo>
                      <a:pt x="141" y="856"/>
                      <a:pt x="78" y="919"/>
                      <a:pt x="15" y="1002"/>
                    </a:cubicBezTo>
                    <a:cubicBezTo>
                      <a:pt x="1" y="1017"/>
                      <a:pt x="7" y="1032"/>
                      <a:pt x="19" y="1032"/>
                    </a:cubicBezTo>
                    <a:cubicBezTo>
                      <a:pt x="24" y="1032"/>
                      <a:pt x="30" y="1029"/>
                      <a:pt x="36" y="1023"/>
                    </a:cubicBezTo>
                    <a:cubicBezTo>
                      <a:pt x="120" y="1002"/>
                      <a:pt x="203" y="960"/>
                      <a:pt x="287" y="939"/>
                    </a:cubicBezTo>
                    <a:cubicBezTo>
                      <a:pt x="370" y="877"/>
                      <a:pt x="454" y="835"/>
                      <a:pt x="537" y="793"/>
                    </a:cubicBezTo>
                    <a:cubicBezTo>
                      <a:pt x="683" y="689"/>
                      <a:pt x="850" y="606"/>
                      <a:pt x="1017" y="522"/>
                    </a:cubicBezTo>
                    <a:cubicBezTo>
                      <a:pt x="1371" y="335"/>
                      <a:pt x="1747" y="230"/>
                      <a:pt x="2143" y="189"/>
                    </a:cubicBezTo>
                    <a:cubicBezTo>
                      <a:pt x="2498" y="189"/>
                      <a:pt x="2852" y="293"/>
                      <a:pt x="3144" y="522"/>
                    </a:cubicBezTo>
                    <a:cubicBezTo>
                      <a:pt x="3415" y="752"/>
                      <a:pt x="3624" y="1065"/>
                      <a:pt x="3728" y="1398"/>
                    </a:cubicBezTo>
                    <a:cubicBezTo>
                      <a:pt x="3744" y="1430"/>
                      <a:pt x="3772" y="1444"/>
                      <a:pt x="3801" y="1444"/>
                    </a:cubicBezTo>
                    <a:cubicBezTo>
                      <a:pt x="3847" y="1444"/>
                      <a:pt x="3895" y="1408"/>
                      <a:pt x="3895" y="1357"/>
                    </a:cubicBezTo>
                    <a:cubicBezTo>
                      <a:pt x="3791" y="585"/>
                      <a:pt x="2998" y="1"/>
                      <a:pt x="2268"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0" name="Google Shape;1480;p126"/>
              <p:cNvSpPr/>
              <p:nvPr/>
            </p:nvSpPr>
            <p:spPr>
              <a:xfrm>
                <a:off x="-122200" y="3992825"/>
                <a:ext cx="306600" cy="177025"/>
              </a:xfrm>
              <a:custGeom>
                <a:rect b="b" l="l" r="r" t="t"/>
                <a:pathLst>
                  <a:path extrusionOk="0" h="7081" w="12264">
                    <a:moveTo>
                      <a:pt x="12153" y="11"/>
                    </a:moveTo>
                    <a:lnTo>
                      <a:pt x="12152" y="12"/>
                    </a:lnTo>
                    <a:lnTo>
                      <a:pt x="12152" y="12"/>
                    </a:lnTo>
                    <a:cubicBezTo>
                      <a:pt x="12152" y="11"/>
                      <a:pt x="12152" y="11"/>
                      <a:pt x="12153" y="11"/>
                    </a:cubicBezTo>
                    <a:lnTo>
                      <a:pt x="12153" y="11"/>
                    </a:lnTo>
                    <a:cubicBezTo>
                      <a:pt x="12153" y="11"/>
                      <a:pt x="12153" y="11"/>
                      <a:pt x="12153" y="11"/>
                    </a:cubicBezTo>
                    <a:close/>
                    <a:moveTo>
                      <a:pt x="12152" y="12"/>
                    </a:moveTo>
                    <a:cubicBezTo>
                      <a:pt x="12145" y="16"/>
                      <a:pt x="12138" y="23"/>
                      <a:pt x="12132" y="31"/>
                    </a:cubicBezTo>
                    <a:lnTo>
                      <a:pt x="12152" y="12"/>
                    </a:lnTo>
                    <a:close/>
                    <a:moveTo>
                      <a:pt x="12190" y="1"/>
                    </a:moveTo>
                    <a:cubicBezTo>
                      <a:pt x="12177" y="1"/>
                      <a:pt x="12164" y="4"/>
                      <a:pt x="12153" y="11"/>
                    </a:cubicBezTo>
                    <a:lnTo>
                      <a:pt x="12153" y="11"/>
                    </a:lnTo>
                    <a:cubicBezTo>
                      <a:pt x="11652" y="762"/>
                      <a:pt x="10964" y="1366"/>
                      <a:pt x="10171" y="1804"/>
                    </a:cubicBezTo>
                    <a:cubicBezTo>
                      <a:pt x="9358" y="2222"/>
                      <a:pt x="8482" y="2514"/>
                      <a:pt x="7564" y="2680"/>
                    </a:cubicBezTo>
                    <a:cubicBezTo>
                      <a:pt x="6521" y="2910"/>
                      <a:pt x="5478" y="3056"/>
                      <a:pt x="4436" y="3348"/>
                    </a:cubicBezTo>
                    <a:cubicBezTo>
                      <a:pt x="3497" y="3598"/>
                      <a:pt x="2579" y="4036"/>
                      <a:pt x="1787" y="4620"/>
                    </a:cubicBezTo>
                    <a:cubicBezTo>
                      <a:pt x="1390" y="4912"/>
                      <a:pt x="1057" y="5246"/>
                      <a:pt x="744" y="5621"/>
                    </a:cubicBezTo>
                    <a:cubicBezTo>
                      <a:pt x="410" y="5997"/>
                      <a:pt x="160" y="6456"/>
                      <a:pt x="14" y="6935"/>
                    </a:cubicBezTo>
                    <a:cubicBezTo>
                      <a:pt x="0" y="7017"/>
                      <a:pt x="75" y="7081"/>
                      <a:pt x="152" y="7081"/>
                    </a:cubicBezTo>
                    <a:cubicBezTo>
                      <a:pt x="193" y="7081"/>
                      <a:pt x="235" y="7062"/>
                      <a:pt x="264" y="7019"/>
                    </a:cubicBezTo>
                    <a:cubicBezTo>
                      <a:pt x="389" y="6831"/>
                      <a:pt x="473" y="6622"/>
                      <a:pt x="577" y="6414"/>
                    </a:cubicBezTo>
                    <a:cubicBezTo>
                      <a:pt x="681" y="6226"/>
                      <a:pt x="806" y="6038"/>
                      <a:pt x="952" y="5872"/>
                    </a:cubicBezTo>
                    <a:cubicBezTo>
                      <a:pt x="1223" y="5517"/>
                      <a:pt x="1515" y="5225"/>
                      <a:pt x="1870" y="4954"/>
                    </a:cubicBezTo>
                    <a:cubicBezTo>
                      <a:pt x="2663" y="4349"/>
                      <a:pt x="3560" y="3911"/>
                      <a:pt x="4519" y="3640"/>
                    </a:cubicBezTo>
                    <a:cubicBezTo>
                      <a:pt x="6417" y="3098"/>
                      <a:pt x="8440" y="2993"/>
                      <a:pt x="10213" y="2076"/>
                    </a:cubicBezTo>
                    <a:cubicBezTo>
                      <a:pt x="11047" y="1637"/>
                      <a:pt x="11903" y="991"/>
                      <a:pt x="12236" y="73"/>
                    </a:cubicBezTo>
                    <a:cubicBezTo>
                      <a:pt x="12263" y="32"/>
                      <a:pt x="12229" y="1"/>
                      <a:pt x="12190"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1" name="Google Shape;1481;p126"/>
              <p:cNvSpPr/>
              <p:nvPr/>
            </p:nvSpPr>
            <p:spPr>
              <a:xfrm>
                <a:off x="244025" y="4069550"/>
                <a:ext cx="407275" cy="89525"/>
              </a:xfrm>
              <a:custGeom>
                <a:rect b="b" l="l" r="r" t="t"/>
                <a:pathLst>
                  <a:path extrusionOk="0" h="3581" w="16291">
                    <a:moveTo>
                      <a:pt x="8576" y="1"/>
                    </a:moveTo>
                    <a:cubicBezTo>
                      <a:pt x="6510" y="1"/>
                      <a:pt x="4366" y="200"/>
                      <a:pt x="2510" y="1176"/>
                    </a:cubicBezTo>
                    <a:cubicBezTo>
                      <a:pt x="2009" y="1426"/>
                      <a:pt x="1550" y="1739"/>
                      <a:pt x="1112" y="2114"/>
                    </a:cubicBezTo>
                    <a:cubicBezTo>
                      <a:pt x="904" y="2302"/>
                      <a:pt x="695" y="2490"/>
                      <a:pt x="507" y="2719"/>
                    </a:cubicBezTo>
                    <a:cubicBezTo>
                      <a:pt x="320" y="2928"/>
                      <a:pt x="174" y="3157"/>
                      <a:pt x="49" y="3407"/>
                    </a:cubicBezTo>
                    <a:cubicBezTo>
                      <a:pt x="0" y="3488"/>
                      <a:pt x="76" y="3581"/>
                      <a:pt x="152" y="3581"/>
                    </a:cubicBezTo>
                    <a:cubicBezTo>
                      <a:pt x="174" y="3581"/>
                      <a:pt x="196" y="3573"/>
                      <a:pt x="215" y="3553"/>
                    </a:cubicBezTo>
                    <a:cubicBezTo>
                      <a:pt x="820" y="2782"/>
                      <a:pt x="1550" y="2135"/>
                      <a:pt x="2405" y="1614"/>
                    </a:cubicBezTo>
                    <a:cubicBezTo>
                      <a:pt x="3302" y="1113"/>
                      <a:pt x="4262" y="759"/>
                      <a:pt x="5284" y="571"/>
                    </a:cubicBezTo>
                    <a:cubicBezTo>
                      <a:pt x="6354" y="402"/>
                      <a:pt x="7441" y="317"/>
                      <a:pt x="8544" y="317"/>
                    </a:cubicBezTo>
                    <a:cubicBezTo>
                      <a:pt x="8667" y="317"/>
                      <a:pt x="8790" y="318"/>
                      <a:pt x="8913" y="321"/>
                    </a:cubicBezTo>
                    <a:cubicBezTo>
                      <a:pt x="9333" y="313"/>
                      <a:pt x="9753" y="308"/>
                      <a:pt x="10174" y="308"/>
                    </a:cubicBezTo>
                    <a:cubicBezTo>
                      <a:pt x="10903" y="308"/>
                      <a:pt x="11635" y="323"/>
                      <a:pt x="12375" y="362"/>
                    </a:cubicBezTo>
                    <a:cubicBezTo>
                      <a:pt x="13648" y="446"/>
                      <a:pt x="14920" y="696"/>
                      <a:pt x="16151" y="1113"/>
                    </a:cubicBezTo>
                    <a:cubicBezTo>
                      <a:pt x="16159" y="1115"/>
                      <a:pt x="16166" y="1115"/>
                      <a:pt x="16173" y="1115"/>
                    </a:cubicBezTo>
                    <a:cubicBezTo>
                      <a:pt x="16261" y="1115"/>
                      <a:pt x="16290" y="1004"/>
                      <a:pt x="16213" y="946"/>
                    </a:cubicBezTo>
                    <a:cubicBezTo>
                      <a:pt x="15149" y="467"/>
                      <a:pt x="14023" y="195"/>
                      <a:pt x="12855" y="112"/>
                    </a:cubicBezTo>
                    <a:cubicBezTo>
                      <a:pt x="11666" y="8"/>
                      <a:pt x="10477" y="29"/>
                      <a:pt x="9268" y="8"/>
                    </a:cubicBezTo>
                    <a:cubicBezTo>
                      <a:pt x="9038" y="3"/>
                      <a:pt x="8808" y="1"/>
                      <a:pt x="8576"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2" name="Google Shape;1482;p126"/>
              <p:cNvSpPr/>
              <p:nvPr/>
            </p:nvSpPr>
            <p:spPr>
              <a:xfrm>
                <a:off x="-111300" y="3669175"/>
                <a:ext cx="180300" cy="94500"/>
              </a:xfrm>
              <a:custGeom>
                <a:rect b="b" l="l" r="r" t="t"/>
                <a:pathLst>
                  <a:path extrusionOk="0" h="3780" w="7212">
                    <a:moveTo>
                      <a:pt x="4182" y="0"/>
                    </a:moveTo>
                    <a:cubicBezTo>
                      <a:pt x="3918" y="0"/>
                      <a:pt x="3653" y="36"/>
                      <a:pt x="3395" y="108"/>
                    </a:cubicBezTo>
                    <a:cubicBezTo>
                      <a:pt x="2686" y="338"/>
                      <a:pt x="2102" y="776"/>
                      <a:pt x="1663" y="1360"/>
                    </a:cubicBezTo>
                    <a:cubicBezTo>
                      <a:pt x="1392" y="1714"/>
                      <a:pt x="1142" y="2090"/>
                      <a:pt x="892" y="2444"/>
                    </a:cubicBezTo>
                    <a:lnTo>
                      <a:pt x="433" y="3070"/>
                    </a:lnTo>
                    <a:cubicBezTo>
                      <a:pt x="287" y="3279"/>
                      <a:pt x="183" y="3508"/>
                      <a:pt x="16" y="3717"/>
                    </a:cubicBezTo>
                    <a:cubicBezTo>
                      <a:pt x="1" y="3746"/>
                      <a:pt x="28" y="3776"/>
                      <a:pt x="60" y="3776"/>
                    </a:cubicBezTo>
                    <a:cubicBezTo>
                      <a:pt x="69" y="3776"/>
                      <a:pt x="78" y="3773"/>
                      <a:pt x="87" y="3768"/>
                    </a:cubicBezTo>
                    <a:lnTo>
                      <a:pt x="87" y="3768"/>
                    </a:lnTo>
                    <a:cubicBezTo>
                      <a:pt x="84" y="3772"/>
                      <a:pt x="81" y="3776"/>
                      <a:pt x="78" y="3779"/>
                    </a:cubicBezTo>
                    <a:lnTo>
                      <a:pt x="99" y="3758"/>
                    </a:lnTo>
                    <a:lnTo>
                      <a:pt x="99" y="3758"/>
                    </a:lnTo>
                    <a:cubicBezTo>
                      <a:pt x="95" y="3762"/>
                      <a:pt x="91" y="3766"/>
                      <a:pt x="87" y="3768"/>
                    </a:cubicBezTo>
                    <a:lnTo>
                      <a:pt x="87" y="3768"/>
                    </a:lnTo>
                    <a:cubicBezTo>
                      <a:pt x="210" y="3607"/>
                      <a:pt x="352" y="3484"/>
                      <a:pt x="454" y="3341"/>
                    </a:cubicBezTo>
                    <a:cubicBezTo>
                      <a:pt x="579" y="3195"/>
                      <a:pt x="704" y="3028"/>
                      <a:pt x="829" y="2862"/>
                    </a:cubicBezTo>
                    <a:cubicBezTo>
                      <a:pt x="1059" y="2549"/>
                      <a:pt x="1288" y="2215"/>
                      <a:pt x="1538" y="1902"/>
                    </a:cubicBezTo>
                    <a:cubicBezTo>
                      <a:pt x="1956" y="1339"/>
                      <a:pt x="2414" y="755"/>
                      <a:pt x="3082" y="484"/>
                    </a:cubicBezTo>
                    <a:cubicBezTo>
                      <a:pt x="3424" y="336"/>
                      <a:pt x="3783" y="266"/>
                      <a:pt x="4138" y="266"/>
                    </a:cubicBezTo>
                    <a:cubicBezTo>
                      <a:pt x="5036" y="266"/>
                      <a:pt x="5905" y="719"/>
                      <a:pt x="6398" y="1527"/>
                    </a:cubicBezTo>
                    <a:cubicBezTo>
                      <a:pt x="6586" y="1819"/>
                      <a:pt x="6711" y="2152"/>
                      <a:pt x="6774" y="2486"/>
                    </a:cubicBezTo>
                    <a:cubicBezTo>
                      <a:pt x="6815" y="2653"/>
                      <a:pt x="6836" y="2820"/>
                      <a:pt x="6836" y="3008"/>
                    </a:cubicBezTo>
                    <a:cubicBezTo>
                      <a:pt x="6815" y="3174"/>
                      <a:pt x="6815" y="3341"/>
                      <a:pt x="6857" y="3508"/>
                    </a:cubicBezTo>
                    <a:cubicBezTo>
                      <a:pt x="6868" y="3553"/>
                      <a:pt x="6903" y="3574"/>
                      <a:pt x="6940" y="3574"/>
                    </a:cubicBezTo>
                    <a:cubicBezTo>
                      <a:pt x="6972" y="3574"/>
                      <a:pt x="7005" y="3558"/>
                      <a:pt x="7024" y="3529"/>
                    </a:cubicBezTo>
                    <a:cubicBezTo>
                      <a:pt x="7212" y="3279"/>
                      <a:pt x="7149" y="2862"/>
                      <a:pt x="7107" y="2570"/>
                    </a:cubicBezTo>
                    <a:cubicBezTo>
                      <a:pt x="7045" y="2236"/>
                      <a:pt x="6961" y="1923"/>
                      <a:pt x="6815" y="1631"/>
                    </a:cubicBezTo>
                    <a:cubicBezTo>
                      <a:pt x="6523" y="1026"/>
                      <a:pt x="6023" y="526"/>
                      <a:pt x="5397" y="254"/>
                    </a:cubicBezTo>
                    <a:cubicBezTo>
                      <a:pt x="5014" y="88"/>
                      <a:pt x="4599" y="0"/>
                      <a:pt x="4182" y="0"/>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3" name="Google Shape;1483;p126"/>
              <p:cNvSpPr/>
              <p:nvPr/>
            </p:nvSpPr>
            <p:spPr>
              <a:xfrm>
                <a:off x="-390650" y="3865550"/>
                <a:ext cx="302175" cy="65575"/>
              </a:xfrm>
              <a:custGeom>
                <a:rect b="b" l="l" r="r" t="t"/>
                <a:pathLst>
                  <a:path extrusionOk="0" h="2623" w="12087">
                    <a:moveTo>
                      <a:pt x="2430" y="1"/>
                    </a:moveTo>
                    <a:cubicBezTo>
                      <a:pt x="2327" y="1"/>
                      <a:pt x="2222" y="5"/>
                      <a:pt x="2117" y="12"/>
                    </a:cubicBezTo>
                    <a:cubicBezTo>
                      <a:pt x="1366" y="75"/>
                      <a:pt x="511" y="367"/>
                      <a:pt x="31" y="993"/>
                    </a:cubicBezTo>
                    <a:cubicBezTo>
                      <a:pt x="1" y="1038"/>
                      <a:pt x="47" y="1072"/>
                      <a:pt x="90" y="1072"/>
                    </a:cubicBezTo>
                    <a:cubicBezTo>
                      <a:pt x="107" y="1072"/>
                      <a:pt x="124" y="1067"/>
                      <a:pt x="135" y="1055"/>
                    </a:cubicBezTo>
                    <a:cubicBezTo>
                      <a:pt x="677" y="576"/>
                      <a:pt x="1387" y="284"/>
                      <a:pt x="2117" y="242"/>
                    </a:cubicBezTo>
                    <a:cubicBezTo>
                      <a:pt x="2205" y="237"/>
                      <a:pt x="2294" y="235"/>
                      <a:pt x="2382" y="235"/>
                    </a:cubicBezTo>
                    <a:cubicBezTo>
                      <a:pt x="3085" y="235"/>
                      <a:pt x="3781" y="381"/>
                      <a:pt x="4411" y="659"/>
                    </a:cubicBezTo>
                    <a:cubicBezTo>
                      <a:pt x="6017" y="1264"/>
                      <a:pt x="7435" y="2348"/>
                      <a:pt x="9167" y="2578"/>
                    </a:cubicBezTo>
                    <a:cubicBezTo>
                      <a:pt x="9389" y="2607"/>
                      <a:pt x="9607" y="2622"/>
                      <a:pt x="9823" y="2622"/>
                    </a:cubicBezTo>
                    <a:cubicBezTo>
                      <a:pt x="10072" y="2622"/>
                      <a:pt x="10318" y="2602"/>
                      <a:pt x="10564" y="2557"/>
                    </a:cubicBezTo>
                    <a:cubicBezTo>
                      <a:pt x="10814" y="2515"/>
                      <a:pt x="11065" y="2474"/>
                      <a:pt x="11294" y="2432"/>
                    </a:cubicBezTo>
                    <a:cubicBezTo>
                      <a:pt x="11544" y="2411"/>
                      <a:pt x="11795" y="2348"/>
                      <a:pt x="12024" y="2265"/>
                    </a:cubicBezTo>
                    <a:cubicBezTo>
                      <a:pt x="12087" y="2223"/>
                      <a:pt x="12066" y="2161"/>
                      <a:pt x="12003" y="2140"/>
                    </a:cubicBezTo>
                    <a:cubicBezTo>
                      <a:pt x="11937" y="2125"/>
                      <a:pt x="11868" y="2118"/>
                      <a:pt x="11798" y="2118"/>
                    </a:cubicBezTo>
                    <a:cubicBezTo>
                      <a:pt x="11670" y="2118"/>
                      <a:pt x="11540" y="2141"/>
                      <a:pt x="11419" y="2182"/>
                    </a:cubicBezTo>
                    <a:cubicBezTo>
                      <a:pt x="11169" y="2223"/>
                      <a:pt x="10939" y="2265"/>
                      <a:pt x="10689" y="2307"/>
                    </a:cubicBezTo>
                    <a:cubicBezTo>
                      <a:pt x="10397" y="2362"/>
                      <a:pt x="10096" y="2390"/>
                      <a:pt x="9798" y="2390"/>
                    </a:cubicBezTo>
                    <a:cubicBezTo>
                      <a:pt x="9649" y="2390"/>
                      <a:pt x="9500" y="2383"/>
                      <a:pt x="9354" y="2369"/>
                    </a:cubicBezTo>
                    <a:cubicBezTo>
                      <a:pt x="8457" y="2244"/>
                      <a:pt x="7581" y="1952"/>
                      <a:pt x="6768" y="1514"/>
                    </a:cubicBezTo>
                    <a:cubicBezTo>
                      <a:pt x="5399" y="849"/>
                      <a:pt x="3993" y="1"/>
                      <a:pt x="2430" y="1"/>
                    </a:cubicBezTo>
                    <a:close/>
                  </a:path>
                </a:pathLst>
              </a:cu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1484" name="Google Shape;1484;p126"/>
          <p:cNvSpPr txBox="1"/>
          <p:nvPr>
            <p:ph type="title"/>
          </p:nvPr>
        </p:nvSpPr>
        <p:spPr>
          <a:xfrm>
            <a:off x="960000" y="702167"/>
            <a:ext cx="10272000" cy="546000"/>
          </a:xfrm>
          <a:prstGeom prst="rect">
            <a:avLst/>
          </a:prstGeom>
        </p:spPr>
        <p:txBody>
          <a:bodyPr anchorCtr="0" anchor="ctr" bIns="0" lIns="0" spcFirstLastPara="1" rIns="0" wrap="square" tIns="0">
            <a:noAutofit/>
          </a:bodyPr>
          <a:lstStyle>
            <a:lvl1pPr lvl="0" algn="ctr">
              <a:spcBef>
                <a:spcPts val="0"/>
              </a:spcBef>
              <a:spcAft>
                <a:spcPts val="0"/>
              </a:spcAft>
              <a:buSzPts val="4800"/>
              <a:buNone/>
              <a:defRPr>
                <a:solidFill>
                  <a:schemeClr val="dk2"/>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485" name="Shape 1485"/>
        <p:cNvGrpSpPr/>
        <p:nvPr/>
      </p:nvGrpSpPr>
      <p:grpSpPr>
        <a:xfrm>
          <a:off x="0" y="0"/>
          <a:ext cx="0" cy="0"/>
          <a:chOff x="0" y="0"/>
          <a:chExt cx="0" cy="0"/>
        </a:xfrm>
      </p:grpSpPr>
      <p:sp>
        <p:nvSpPr>
          <p:cNvPr id="1486" name="Google Shape;1486;p127"/>
          <p:cNvSpPr/>
          <p:nvPr/>
        </p:nvSpPr>
        <p:spPr>
          <a:xfrm>
            <a:off x="-267" y="6144668"/>
            <a:ext cx="12191852" cy="758683"/>
          </a:xfrm>
          <a:custGeom>
            <a:rect b="b" l="l" r="r" t="t"/>
            <a:pathLst>
              <a:path extrusionOk="0" h="27210" w="212763">
                <a:moveTo>
                  <a:pt x="1" y="1"/>
                </a:moveTo>
                <a:lnTo>
                  <a:pt x="1" y="27210"/>
                </a:lnTo>
                <a:lnTo>
                  <a:pt x="212763" y="27210"/>
                </a:lnTo>
                <a:lnTo>
                  <a:pt x="212763" y="1"/>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7" name="Google Shape;1487;p127"/>
          <p:cNvSpPr/>
          <p:nvPr/>
        </p:nvSpPr>
        <p:spPr>
          <a:xfrm flipH="1">
            <a:off x="-38383" y="6482533"/>
            <a:ext cx="12230100" cy="4209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8" name="Google Shape;1488;p127"/>
          <p:cNvSpPr/>
          <p:nvPr/>
        </p:nvSpPr>
        <p:spPr>
          <a:xfrm>
            <a:off x="-233" y="0"/>
            <a:ext cx="12191795" cy="593361"/>
          </a:xfrm>
          <a:custGeom>
            <a:rect b="b" l="l" r="r" t="t"/>
            <a:pathLst>
              <a:path extrusionOk="0" h="36098" w="212762">
                <a:moveTo>
                  <a:pt x="0" y="0"/>
                </a:moveTo>
                <a:lnTo>
                  <a:pt x="0" y="5701"/>
                </a:lnTo>
                <a:lnTo>
                  <a:pt x="212762" y="36098"/>
                </a:lnTo>
                <a:lnTo>
                  <a:pt x="212762" y="0"/>
                </a:lnTo>
                <a:close/>
              </a:path>
            </a:pathLst>
          </a:cu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solidFill>
                  <a:schemeClr val="dk1"/>
                </a:solidFill>
              </a:rPr>
              <a:t> </a:t>
            </a:r>
            <a:endParaRPr sz="1900">
              <a:solidFill>
                <a:schemeClr val="dk1"/>
              </a:solidFill>
            </a:endParaRPr>
          </a:p>
        </p:txBody>
      </p:sp>
      <p:grpSp>
        <p:nvGrpSpPr>
          <p:cNvPr id="1489" name="Google Shape;1489;p127"/>
          <p:cNvGrpSpPr/>
          <p:nvPr/>
        </p:nvGrpSpPr>
        <p:grpSpPr>
          <a:xfrm>
            <a:off x="3915392" y="-439504"/>
            <a:ext cx="3912310" cy="944405"/>
            <a:chOff x="2375925" y="3297600"/>
            <a:chExt cx="735950" cy="177650"/>
          </a:xfrm>
        </p:grpSpPr>
        <p:sp>
          <p:nvSpPr>
            <p:cNvPr id="1490" name="Google Shape;1490;p127"/>
            <p:cNvSpPr/>
            <p:nvPr/>
          </p:nvSpPr>
          <p:spPr>
            <a:xfrm>
              <a:off x="2395075" y="3301550"/>
              <a:ext cx="112600" cy="138050"/>
            </a:xfrm>
            <a:custGeom>
              <a:rect b="b" l="l" r="r" t="t"/>
              <a:pathLst>
                <a:path extrusionOk="0" h="5522" w="4504">
                  <a:moveTo>
                    <a:pt x="80" y="1"/>
                  </a:moveTo>
                  <a:lnTo>
                    <a:pt x="0" y="67"/>
                  </a:lnTo>
                  <a:lnTo>
                    <a:pt x="4425" y="5521"/>
                  </a:lnTo>
                  <a:lnTo>
                    <a:pt x="4504" y="5455"/>
                  </a:lnTo>
                  <a:lnTo>
                    <a:pt x="80"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1" name="Google Shape;1491;p127"/>
            <p:cNvSpPr/>
            <p:nvPr/>
          </p:nvSpPr>
          <p:spPr>
            <a:xfrm>
              <a:off x="2375925" y="3297600"/>
              <a:ext cx="39975" cy="6625"/>
            </a:xfrm>
            <a:custGeom>
              <a:rect b="b" l="l" r="r" t="t"/>
              <a:pathLst>
                <a:path extrusionOk="0" h="265" w="1599">
                  <a:moveTo>
                    <a:pt x="0" y="0"/>
                  </a:moveTo>
                  <a:lnTo>
                    <a:pt x="344" y="251"/>
                  </a:lnTo>
                  <a:lnTo>
                    <a:pt x="1347" y="264"/>
                  </a:lnTo>
                  <a:lnTo>
                    <a:pt x="1598"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2" name="Google Shape;1492;p127"/>
            <p:cNvSpPr/>
            <p:nvPr/>
          </p:nvSpPr>
          <p:spPr>
            <a:xfrm>
              <a:off x="2980125" y="3301550"/>
              <a:ext cx="112600" cy="138050"/>
            </a:xfrm>
            <a:custGeom>
              <a:rect b="b" l="l" r="r" t="t"/>
              <a:pathLst>
                <a:path extrusionOk="0" h="5522" w="4504">
                  <a:moveTo>
                    <a:pt x="4425" y="1"/>
                  </a:moveTo>
                  <a:lnTo>
                    <a:pt x="0" y="5455"/>
                  </a:lnTo>
                  <a:lnTo>
                    <a:pt x="80" y="5521"/>
                  </a:lnTo>
                  <a:lnTo>
                    <a:pt x="4504" y="67"/>
                  </a:lnTo>
                  <a:lnTo>
                    <a:pt x="4425"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3" name="Google Shape;1493;p127"/>
            <p:cNvSpPr/>
            <p:nvPr/>
          </p:nvSpPr>
          <p:spPr>
            <a:xfrm>
              <a:off x="3071900" y="3297600"/>
              <a:ext cx="39975" cy="6625"/>
            </a:xfrm>
            <a:custGeom>
              <a:rect b="b" l="l" r="r" t="t"/>
              <a:pathLst>
                <a:path extrusionOk="0" h="265" w="1599">
                  <a:moveTo>
                    <a:pt x="1" y="0"/>
                  </a:moveTo>
                  <a:lnTo>
                    <a:pt x="265" y="264"/>
                  </a:lnTo>
                  <a:lnTo>
                    <a:pt x="1255" y="251"/>
                  </a:lnTo>
                  <a:lnTo>
                    <a:pt x="159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4" name="Google Shape;1494;p127"/>
            <p:cNvSpPr/>
            <p:nvPr/>
          </p:nvSpPr>
          <p:spPr>
            <a:xfrm>
              <a:off x="2446900" y="3428675"/>
              <a:ext cx="594000" cy="35675"/>
            </a:xfrm>
            <a:custGeom>
              <a:rect b="b" l="l" r="r" t="t"/>
              <a:pathLst>
                <a:path extrusionOk="0" h="1427" w="23760">
                  <a:moveTo>
                    <a:pt x="1" y="0"/>
                  </a:moveTo>
                  <a:lnTo>
                    <a:pt x="1" y="1427"/>
                  </a:lnTo>
                  <a:lnTo>
                    <a:pt x="23759" y="1427"/>
                  </a:lnTo>
                  <a:lnTo>
                    <a:pt x="23759" y="0"/>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5" name="Google Shape;1495;p127"/>
            <p:cNvSpPr/>
            <p:nvPr/>
          </p:nvSpPr>
          <p:spPr>
            <a:xfrm>
              <a:off x="2446900" y="3464325"/>
              <a:ext cx="594000" cy="10925"/>
            </a:xfrm>
            <a:custGeom>
              <a:rect b="b" l="l" r="r" t="t"/>
              <a:pathLst>
                <a:path extrusionOk="0" h="437" w="23760">
                  <a:moveTo>
                    <a:pt x="1" y="1"/>
                  </a:moveTo>
                  <a:lnTo>
                    <a:pt x="1255" y="436"/>
                  </a:lnTo>
                  <a:lnTo>
                    <a:pt x="23284" y="436"/>
                  </a:lnTo>
                  <a:lnTo>
                    <a:pt x="23759"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496" name="Google Shape;1496;p127"/>
          <p:cNvSpPr txBox="1"/>
          <p:nvPr>
            <p:ph type="title"/>
          </p:nvPr>
        </p:nvSpPr>
        <p:spPr>
          <a:xfrm>
            <a:off x="1032267" y="2059300"/>
            <a:ext cx="4937100" cy="546000"/>
          </a:xfrm>
          <a:prstGeom prst="rect">
            <a:avLst/>
          </a:prstGeom>
        </p:spPr>
        <p:txBody>
          <a:bodyPr anchorCtr="0" anchor="ctr" bIns="0" lIns="0" spcFirstLastPara="1" rIns="0" wrap="square" tIns="0">
            <a:noAutofit/>
          </a:bodyPr>
          <a:lstStyle>
            <a:lvl1pPr lvl="0">
              <a:spcBef>
                <a:spcPts val="0"/>
              </a:spcBef>
              <a:spcAft>
                <a:spcPts val="0"/>
              </a:spcAft>
              <a:buSzPts val="4800"/>
              <a:buNone/>
              <a:defRPr>
                <a:solidFill>
                  <a:schemeClr val="dk2"/>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1497" name="Google Shape;1497;p127"/>
          <p:cNvSpPr txBox="1"/>
          <p:nvPr>
            <p:ph idx="1" type="subTitle"/>
          </p:nvPr>
        </p:nvSpPr>
        <p:spPr>
          <a:xfrm>
            <a:off x="1032267" y="2777633"/>
            <a:ext cx="4937100" cy="16164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1"/>
              </a:buClr>
              <a:buSzPts val="2700"/>
              <a:buNone/>
              <a:defRPr>
                <a:solidFill>
                  <a:schemeClr val="dk1"/>
                </a:solidFill>
              </a:defRPr>
            </a:lvl1pPr>
            <a:lvl2pPr lvl="1">
              <a:lnSpc>
                <a:spcPct val="100000"/>
              </a:lnSpc>
              <a:spcBef>
                <a:spcPts val="1100"/>
              </a:spcBef>
              <a:spcAft>
                <a:spcPts val="0"/>
              </a:spcAft>
              <a:buSzPts val="2700"/>
              <a:buNone/>
              <a:defRPr/>
            </a:lvl2pPr>
            <a:lvl3pPr lvl="2">
              <a:lnSpc>
                <a:spcPct val="100000"/>
              </a:lnSpc>
              <a:spcBef>
                <a:spcPts val="1100"/>
              </a:spcBef>
              <a:spcAft>
                <a:spcPts val="0"/>
              </a:spcAft>
              <a:buSzPts val="2700"/>
              <a:buNone/>
              <a:defRPr/>
            </a:lvl3pPr>
            <a:lvl4pPr lvl="3">
              <a:lnSpc>
                <a:spcPct val="100000"/>
              </a:lnSpc>
              <a:spcBef>
                <a:spcPts val="1100"/>
              </a:spcBef>
              <a:spcAft>
                <a:spcPts val="0"/>
              </a:spcAft>
              <a:buSzPts val="2700"/>
              <a:buNone/>
              <a:defRPr/>
            </a:lvl4pPr>
            <a:lvl5pPr lvl="4">
              <a:lnSpc>
                <a:spcPct val="100000"/>
              </a:lnSpc>
              <a:spcBef>
                <a:spcPts val="1100"/>
              </a:spcBef>
              <a:spcAft>
                <a:spcPts val="0"/>
              </a:spcAft>
              <a:buSzPts val="2700"/>
              <a:buNone/>
              <a:defRPr/>
            </a:lvl5pPr>
            <a:lvl6pPr lvl="5">
              <a:lnSpc>
                <a:spcPct val="100000"/>
              </a:lnSpc>
              <a:spcBef>
                <a:spcPts val="1100"/>
              </a:spcBef>
              <a:spcAft>
                <a:spcPts val="0"/>
              </a:spcAft>
              <a:buSzPts val="2700"/>
              <a:buNone/>
              <a:defRPr/>
            </a:lvl6pPr>
            <a:lvl7pPr lvl="6">
              <a:lnSpc>
                <a:spcPct val="100000"/>
              </a:lnSpc>
              <a:spcBef>
                <a:spcPts val="1100"/>
              </a:spcBef>
              <a:spcAft>
                <a:spcPts val="0"/>
              </a:spcAft>
              <a:buSzPts val="2700"/>
              <a:buNone/>
              <a:defRPr/>
            </a:lvl7pPr>
            <a:lvl8pPr lvl="7">
              <a:lnSpc>
                <a:spcPct val="100000"/>
              </a:lnSpc>
              <a:spcBef>
                <a:spcPts val="1100"/>
              </a:spcBef>
              <a:spcAft>
                <a:spcPts val="0"/>
              </a:spcAft>
              <a:buSzPts val="2700"/>
              <a:buNone/>
              <a:defRPr/>
            </a:lvl8pPr>
            <a:lvl9pPr lvl="8">
              <a:lnSpc>
                <a:spcPct val="100000"/>
              </a:lnSpc>
              <a:spcBef>
                <a:spcPts val="1100"/>
              </a:spcBef>
              <a:spcAft>
                <a:spcPts val="1100"/>
              </a:spcAft>
              <a:buSzPts val="27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1">
  <p:cSld name="BLANK_1_2">
    <p:spTree>
      <p:nvGrpSpPr>
        <p:cNvPr id="1498" name="Shape 1498"/>
        <p:cNvGrpSpPr/>
        <p:nvPr/>
      </p:nvGrpSpPr>
      <p:grpSpPr>
        <a:xfrm>
          <a:off x="0" y="0"/>
          <a:ext cx="0" cy="0"/>
          <a:chOff x="0" y="0"/>
          <a:chExt cx="0" cy="0"/>
        </a:xfrm>
      </p:grpSpPr>
      <p:sp>
        <p:nvSpPr>
          <p:cNvPr id="1499" name="Google Shape;1499;p128"/>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pic>
        <p:nvPicPr>
          <p:cNvPr id="1500" name="Google Shape;1500;p128"/>
          <p:cNvPicPr preferRelativeResize="0"/>
          <p:nvPr/>
        </p:nvPicPr>
        <p:blipFill>
          <a:blip r:embed="rId2">
            <a:alphaModFix amt="75000"/>
          </a:blip>
          <a:stretch>
            <a:fillRect/>
          </a:stretch>
        </p:blipFill>
        <p:spPr>
          <a:xfrm>
            <a:off x="0" y="0"/>
            <a:ext cx="12192000" cy="685800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
    <p:spTree>
      <p:nvGrpSpPr>
        <p:cNvPr id="1501" name="Shape 1501"/>
        <p:cNvGrpSpPr/>
        <p:nvPr/>
      </p:nvGrpSpPr>
      <p:grpSpPr>
        <a:xfrm>
          <a:off x="0" y="0"/>
          <a:ext cx="0" cy="0"/>
          <a:chOff x="0" y="0"/>
          <a:chExt cx="0" cy="0"/>
        </a:xfrm>
      </p:grpSpPr>
      <p:grpSp>
        <p:nvGrpSpPr>
          <p:cNvPr id="1502" name="Google Shape;1502;p129"/>
          <p:cNvGrpSpPr/>
          <p:nvPr/>
        </p:nvGrpSpPr>
        <p:grpSpPr>
          <a:xfrm flipH="1">
            <a:off x="-8829" y="-15933"/>
            <a:ext cx="12200828" cy="6873704"/>
            <a:chOff x="-6850" y="-11950"/>
            <a:chExt cx="9150850" cy="5155407"/>
          </a:xfrm>
        </p:grpSpPr>
        <p:grpSp>
          <p:nvGrpSpPr>
            <p:cNvPr id="1503" name="Google Shape;1503;p129"/>
            <p:cNvGrpSpPr/>
            <p:nvPr/>
          </p:nvGrpSpPr>
          <p:grpSpPr>
            <a:xfrm flipH="1">
              <a:off x="5387545" y="2705868"/>
              <a:ext cx="3756455" cy="2437589"/>
              <a:chOff x="0" y="1434400"/>
              <a:chExt cx="5720200" cy="3711876"/>
            </a:xfrm>
          </p:grpSpPr>
          <p:pic>
            <p:nvPicPr>
              <p:cNvPr id="1504" name="Google Shape;1504;p129"/>
              <p:cNvPicPr preferRelativeResize="0"/>
              <p:nvPr/>
            </p:nvPicPr>
            <p:blipFill rotWithShape="1">
              <a:blip r:embed="rId2">
                <a:alphaModFix/>
              </a:blip>
              <a:srcRect b="0" l="-9430" r="59560" t="0"/>
              <a:stretch/>
            </p:blipFill>
            <p:spPr>
              <a:xfrm rot="5400000">
                <a:off x="4505888" y="3918789"/>
                <a:ext cx="990600" cy="1438025"/>
              </a:xfrm>
              <a:prstGeom prst="rect">
                <a:avLst/>
              </a:prstGeom>
              <a:noFill/>
              <a:ln>
                <a:noFill/>
              </a:ln>
            </p:spPr>
          </p:pic>
          <p:pic>
            <p:nvPicPr>
              <p:cNvPr id="1505" name="Google Shape;1505;p129"/>
              <p:cNvPicPr preferRelativeResize="0"/>
              <p:nvPr/>
            </p:nvPicPr>
            <p:blipFill rotWithShape="1">
              <a:blip r:embed="rId3">
                <a:alphaModFix/>
              </a:blip>
              <a:srcRect b="52497" l="14022" r="0" t="-1943"/>
              <a:stretch/>
            </p:blipFill>
            <p:spPr>
              <a:xfrm>
                <a:off x="0" y="3291425"/>
                <a:ext cx="3110451" cy="1854851"/>
              </a:xfrm>
              <a:prstGeom prst="rect">
                <a:avLst/>
              </a:prstGeom>
              <a:noFill/>
              <a:ln>
                <a:noFill/>
              </a:ln>
            </p:spPr>
          </p:pic>
          <p:pic>
            <p:nvPicPr>
              <p:cNvPr id="1506" name="Google Shape;1506;p129"/>
              <p:cNvPicPr preferRelativeResize="0"/>
              <p:nvPr/>
            </p:nvPicPr>
            <p:blipFill rotWithShape="1">
              <a:blip r:embed="rId4">
                <a:alphaModFix/>
              </a:blip>
              <a:srcRect b="-7426" l="52876" r="-4940" t="-19091"/>
              <a:stretch/>
            </p:blipFill>
            <p:spPr>
              <a:xfrm>
                <a:off x="6" y="1434400"/>
                <a:ext cx="713225" cy="3169599"/>
              </a:xfrm>
              <a:prstGeom prst="rect">
                <a:avLst/>
              </a:prstGeom>
              <a:noFill/>
              <a:ln>
                <a:noFill/>
              </a:ln>
            </p:spPr>
          </p:pic>
          <p:pic>
            <p:nvPicPr>
              <p:cNvPr id="1507" name="Google Shape;1507;p129"/>
              <p:cNvPicPr preferRelativeResize="0"/>
              <p:nvPr/>
            </p:nvPicPr>
            <p:blipFill rotWithShape="1">
              <a:blip r:embed="rId5">
                <a:alphaModFix/>
              </a:blip>
              <a:srcRect b="35874" l="6973" r="64005" t="11846"/>
              <a:stretch/>
            </p:blipFill>
            <p:spPr>
              <a:xfrm>
                <a:off x="2585825" y="3338800"/>
                <a:ext cx="1780977" cy="1804700"/>
              </a:xfrm>
              <a:prstGeom prst="rect">
                <a:avLst/>
              </a:prstGeom>
              <a:noFill/>
              <a:ln>
                <a:noFill/>
              </a:ln>
            </p:spPr>
          </p:pic>
        </p:grpSp>
        <p:pic>
          <p:nvPicPr>
            <p:cNvPr id="1508" name="Google Shape;1508;p129"/>
            <p:cNvPicPr preferRelativeResize="0"/>
            <p:nvPr/>
          </p:nvPicPr>
          <p:blipFill rotWithShape="1">
            <a:blip r:embed="rId6">
              <a:alphaModFix/>
            </a:blip>
            <a:srcRect b="-3463" l="23173" r="-11085" t="-7907"/>
            <a:stretch/>
          </p:blipFill>
          <p:spPr>
            <a:xfrm rot="5">
              <a:off x="-6850" y="799276"/>
              <a:ext cx="1524951" cy="1995847"/>
            </a:xfrm>
            <a:prstGeom prst="rect">
              <a:avLst/>
            </a:prstGeom>
            <a:noFill/>
            <a:ln>
              <a:noFill/>
            </a:ln>
          </p:spPr>
        </p:pic>
        <p:pic>
          <p:nvPicPr>
            <p:cNvPr id="1509" name="Google Shape;1509;p129"/>
            <p:cNvPicPr preferRelativeResize="0"/>
            <p:nvPr/>
          </p:nvPicPr>
          <p:blipFill rotWithShape="1">
            <a:blip r:embed="rId7">
              <a:alphaModFix/>
            </a:blip>
            <a:srcRect b="-2535" l="-2935" r="79801" t="6483"/>
            <a:stretch/>
          </p:blipFill>
          <p:spPr>
            <a:xfrm flipH="1" rot="5400000">
              <a:off x="822027" y="-822025"/>
              <a:ext cx="1231073" cy="2875124"/>
            </a:xfrm>
            <a:prstGeom prst="rect">
              <a:avLst/>
            </a:prstGeom>
            <a:noFill/>
            <a:ln>
              <a:noFill/>
            </a:ln>
          </p:spPr>
        </p:pic>
        <p:pic>
          <p:nvPicPr>
            <p:cNvPr id="1510" name="Google Shape;1510;p129"/>
            <p:cNvPicPr preferRelativeResize="0"/>
            <p:nvPr/>
          </p:nvPicPr>
          <p:blipFill rotWithShape="1">
            <a:blip r:embed="rId5">
              <a:alphaModFix/>
            </a:blip>
            <a:srcRect b="-1550" l="9315" r="66392" t="5838"/>
            <a:stretch/>
          </p:blipFill>
          <p:spPr>
            <a:xfrm flipH="1">
              <a:off x="2" y="2414875"/>
              <a:ext cx="1231073" cy="2728575"/>
            </a:xfrm>
            <a:prstGeom prst="rect">
              <a:avLst/>
            </a:prstGeom>
            <a:noFill/>
            <a:ln>
              <a:noFill/>
            </a:ln>
          </p:spPr>
        </p:pic>
        <p:pic>
          <p:nvPicPr>
            <p:cNvPr id="1511" name="Google Shape;1511;p129"/>
            <p:cNvPicPr preferRelativeResize="0"/>
            <p:nvPr/>
          </p:nvPicPr>
          <p:blipFill rotWithShape="1">
            <a:blip r:embed="rId2">
              <a:alphaModFix/>
            </a:blip>
            <a:srcRect b="-61053" l="51475" r="6244" t="3820"/>
            <a:stretch/>
          </p:blipFill>
          <p:spPr>
            <a:xfrm rot="5400000">
              <a:off x="7331650" y="-842725"/>
              <a:ext cx="981575" cy="2643124"/>
            </a:xfrm>
            <a:prstGeom prst="rect">
              <a:avLst/>
            </a:prstGeom>
            <a:noFill/>
            <a:ln>
              <a:noFill/>
            </a:ln>
          </p:spPr>
        </p:pic>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16" name="Shape 1516"/>
        <p:cNvGrpSpPr/>
        <p:nvPr/>
      </p:nvGrpSpPr>
      <p:grpSpPr>
        <a:xfrm>
          <a:off x="0" y="0"/>
          <a:ext cx="0" cy="0"/>
          <a:chOff x="0" y="0"/>
          <a:chExt cx="0" cy="0"/>
        </a:xfrm>
      </p:grpSpPr>
      <p:sp>
        <p:nvSpPr>
          <p:cNvPr id="1517" name="Google Shape;1517;p131"/>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518" name="Google Shape;1518;p131"/>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519" name="Google Shape;1519;p1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20" name="Shape 1520"/>
        <p:cNvGrpSpPr/>
        <p:nvPr/>
      </p:nvGrpSpPr>
      <p:grpSpPr>
        <a:xfrm>
          <a:off x="0" y="0"/>
          <a:ext cx="0" cy="0"/>
          <a:chOff x="0" y="0"/>
          <a:chExt cx="0" cy="0"/>
        </a:xfrm>
      </p:grpSpPr>
      <p:sp>
        <p:nvSpPr>
          <p:cNvPr id="1521" name="Google Shape;1521;p132"/>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22" name="Google Shape;1522;p1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23" name="Shape 1523"/>
        <p:cNvGrpSpPr/>
        <p:nvPr/>
      </p:nvGrpSpPr>
      <p:grpSpPr>
        <a:xfrm>
          <a:off x="0" y="0"/>
          <a:ext cx="0" cy="0"/>
          <a:chOff x="0" y="0"/>
          <a:chExt cx="0" cy="0"/>
        </a:xfrm>
      </p:grpSpPr>
      <p:sp>
        <p:nvSpPr>
          <p:cNvPr id="1524" name="Google Shape;1524;p13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525" name="Google Shape;1525;p133"/>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526" name="Google Shape;1526;p1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27" name="Shape 1527"/>
        <p:cNvGrpSpPr/>
        <p:nvPr/>
      </p:nvGrpSpPr>
      <p:grpSpPr>
        <a:xfrm>
          <a:off x="0" y="0"/>
          <a:ext cx="0" cy="0"/>
          <a:chOff x="0" y="0"/>
          <a:chExt cx="0" cy="0"/>
        </a:xfrm>
      </p:grpSpPr>
      <p:sp>
        <p:nvSpPr>
          <p:cNvPr id="1528" name="Google Shape;1528;p13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529" name="Google Shape;1529;p134"/>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530" name="Google Shape;1530;p134"/>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531" name="Google Shape;1531;p13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32" name="Shape 1532"/>
        <p:cNvGrpSpPr/>
        <p:nvPr/>
      </p:nvGrpSpPr>
      <p:grpSpPr>
        <a:xfrm>
          <a:off x="0" y="0"/>
          <a:ext cx="0" cy="0"/>
          <a:chOff x="0" y="0"/>
          <a:chExt cx="0" cy="0"/>
        </a:xfrm>
      </p:grpSpPr>
      <p:sp>
        <p:nvSpPr>
          <p:cNvPr id="1533" name="Google Shape;1533;p13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534" name="Google Shape;1534;p13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35" name="Shape 1535"/>
        <p:cNvGrpSpPr/>
        <p:nvPr/>
      </p:nvGrpSpPr>
      <p:grpSpPr>
        <a:xfrm>
          <a:off x="0" y="0"/>
          <a:ext cx="0" cy="0"/>
          <a:chOff x="0" y="0"/>
          <a:chExt cx="0" cy="0"/>
        </a:xfrm>
      </p:grpSpPr>
      <p:sp>
        <p:nvSpPr>
          <p:cNvPr id="1536" name="Google Shape;1536;p136"/>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1537" name="Google Shape;1537;p136"/>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538" name="Google Shape;1538;p13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77" name="Shape 77"/>
        <p:cNvGrpSpPr/>
        <p:nvPr/>
      </p:nvGrpSpPr>
      <p:grpSpPr>
        <a:xfrm>
          <a:off x="0" y="0"/>
          <a:ext cx="0" cy="0"/>
          <a:chOff x="0" y="0"/>
          <a:chExt cx="0" cy="0"/>
        </a:xfrm>
      </p:grpSpPr>
      <p:sp>
        <p:nvSpPr>
          <p:cNvPr id="78" name="Google Shape;78;p15"/>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9" name="Google Shape;79;p15"/>
          <p:cNvSpPr txBox="1"/>
          <p:nvPr>
            <p:ph type="title"/>
          </p:nvPr>
        </p:nvSpPr>
        <p:spPr>
          <a:xfrm>
            <a:off x="1140400" y="1154467"/>
            <a:ext cx="8160000" cy="670500"/>
          </a:xfrm>
          <a:prstGeom prst="rect">
            <a:avLst/>
          </a:prstGeom>
        </p:spPr>
        <p:txBody>
          <a:bodyPr anchorCtr="0" anchor="b" bIns="0" lIns="0" spcFirstLastPara="1" rIns="0" wrap="square" tIns="0">
            <a:noAutofit/>
          </a:bodyPr>
          <a:lstStyle>
            <a:lvl1pPr lvl="0">
              <a:spcBef>
                <a:spcPts val="0"/>
              </a:spcBef>
              <a:spcAft>
                <a:spcPts val="0"/>
              </a:spcAft>
              <a:buSzPts val="4800"/>
              <a:buFont typeface="Impact"/>
              <a:buNone/>
              <a:defRPr>
                <a:latin typeface="Impact"/>
                <a:ea typeface="Impact"/>
                <a:cs typeface="Impact"/>
                <a:sym typeface="Impact"/>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80" name="Google Shape;80;p15"/>
          <p:cNvSpPr txBox="1"/>
          <p:nvPr>
            <p:ph idx="1" type="body"/>
          </p:nvPr>
        </p:nvSpPr>
        <p:spPr>
          <a:xfrm>
            <a:off x="1140367" y="2341300"/>
            <a:ext cx="3812400" cy="4021500"/>
          </a:xfrm>
          <a:prstGeom prst="rect">
            <a:avLst/>
          </a:prstGeom>
        </p:spPr>
        <p:txBody>
          <a:bodyPr anchorCtr="0" anchor="t" bIns="0" lIns="0" spcFirstLastPara="1" rIns="0" wrap="square" tIns="0">
            <a:noAutofit/>
          </a:bodyPr>
          <a:lstStyle>
            <a:lvl1pPr indent="-381000" lvl="0" marL="457200">
              <a:spcBef>
                <a:spcPts val="0"/>
              </a:spcBef>
              <a:spcAft>
                <a:spcPts val="0"/>
              </a:spcAft>
              <a:buSzPts val="2400"/>
              <a:buChar char="➔"/>
              <a:defRPr sz="2400"/>
            </a:lvl1pPr>
            <a:lvl2pPr indent="-381000" lvl="1" marL="914400">
              <a:spcBef>
                <a:spcPts val="1100"/>
              </a:spcBef>
              <a:spcAft>
                <a:spcPts val="0"/>
              </a:spcAft>
              <a:buSzPts val="2400"/>
              <a:buChar char="⇾"/>
              <a:defRPr sz="2400"/>
            </a:lvl2pPr>
            <a:lvl3pPr indent="-381000" lvl="2" marL="1371600">
              <a:spcBef>
                <a:spcPts val="1100"/>
              </a:spcBef>
              <a:spcAft>
                <a:spcPts val="0"/>
              </a:spcAft>
              <a:buSzPts val="2400"/>
              <a:buChar char="■"/>
              <a:defRPr sz="2400"/>
            </a:lvl3pPr>
            <a:lvl4pPr indent="-381000" lvl="3" marL="1828800">
              <a:spcBef>
                <a:spcPts val="1100"/>
              </a:spcBef>
              <a:spcAft>
                <a:spcPts val="0"/>
              </a:spcAft>
              <a:buSzPts val="2400"/>
              <a:buChar char="●"/>
              <a:defRPr sz="2400"/>
            </a:lvl4pPr>
            <a:lvl5pPr indent="-381000" lvl="4" marL="2286000">
              <a:spcBef>
                <a:spcPts val="1100"/>
              </a:spcBef>
              <a:spcAft>
                <a:spcPts val="0"/>
              </a:spcAft>
              <a:buSzPts val="2400"/>
              <a:buChar char="○"/>
              <a:defRPr sz="2400"/>
            </a:lvl5pPr>
            <a:lvl6pPr indent="-381000" lvl="5" marL="2743200">
              <a:spcBef>
                <a:spcPts val="1100"/>
              </a:spcBef>
              <a:spcAft>
                <a:spcPts val="0"/>
              </a:spcAft>
              <a:buSzPts val="2400"/>
              <a:buChar char="■"/>
              <a:defRPr sz="2400"/>
            </a:lvl6pPr>
            <a:lvl7pPr indent="-381000" lvl="6" marL="3200400">
              <a:spcBef>
                <a:spcPts val="1100"/>
              </a:spcBef>
              <a:spcAft>
                <a:spcPts val="0"/>
              </a:spcAft>
              <a:buSzPts val="2400"/>
              <a:buChar char="●"/>
              <a:defRPr sz="2400"/>
            </a:lvl7pPr>
            <a:lvl8pPr indent="-381000" lvl="7" marL="3657600">
              <a:spcBef>
                <a:spcPts val="1100"/>
              </a:spcBef>
              <a:spcAft>
                <a:spcPts val="0"/>
              </a:spcAft>
              <a:buSzPts val="2400"/>
              <a:buChar char="○"/>
              <a:defRPr sz="2400"/>
            </a:lvl8pPr>
            <a:lvl9pPr indent="-381000" lvl="8" marL="4114800">
              <a:spcBef>
                <a:spcPts val="1100"/>
              </a:spcBef>
              <a:spcAft>
                <a:spcPts val="1100"/>
              </a:spcAft>
              <a:buSzPts val="2400"/>
              <a:buChar char="■"/>
              <a:defRPr sz="2400"/>
            </a:lvl9pPr>
          </a:lstStyle>
          <a:p/>
        </p:txBody>
      </p:sp>
      <p:sp>
        <p:nvSpPr>
          <p:cNvPr id="81" name="Google Shape;81;p15"/>
          <p:cNvSpPr txBox="1"/>
          <p:nvPr>
            <p:ph idx="2" type="body"/>
          </p:nvPr>
        </p:nvSpPr>
        <p:spPr>
          <a:xfrm>
            <a:off x="5487790" y="2341300"/>
            <a:ext cx="3812400" cy="4021500"/>
          </a:xfrm>
          <a:prstGeom prst="rect">
            <a:avLst/>
          </a:prstGeom>
        </p:spPr>
        <p:txBody>
          <a:bodyPr anchorCtr="0" anchor="t" bIns="0" lIns="0" spcFirstLastPara="1" rIns="0" wrap="square" tIns="0">
            <a:noAutofit/>
          </a:bodyPr>
          <a:lstStyle>
            <a:lvl1pPr indent="-381000" lvl="0" marL="457200">
              <a:spcBef>
                <a:spcPts val="0"/>
              </a:spcBef>
              <a:spcAft>
                <a:spcPts val="0"/>
              </a:spcAft>
              <a:buSzPts val="2400"/>
              <a:buChar char="➔"/>
              <a:defRPr sz="2400"/>
            </a:lvl1pPr>
            <a:lvl2pPr indent="-381000" lvl="1" marL="914400">
              <a:spcBef>
                <a:spcPts val="1100"/>
              </a:spcBef>
              <a:spcAft>
                <a:spcPts val="0"/>
              </a:spcAft>
              <a:buSzPts val="2400"/>
              <a:buChar char="⇾"/>
              <a:defRPr sz="2400"/>
            </a:lvl2pPr>
            <a:lvl3pPr indent="-381000" lvl="2" marL="1371600">
              <a:spcBef>
                <a:spcPts val="1100"/>
              </a:spcBef>
              <a:spcAft>
                <a:spcPts val="0"/>
              </a:spcAft>
              <a:buSzPts val="2400"/>
              <a:buChar char="■"/>
              <a:defRPr sz="2400"/>
            </a:lvl3pPr>
            <a:lvl4pPr indent="-381000" lvl="3" marL="1828800">
              <a:spcBef>
                <a:spcPts val="1100"/>
              </a:spcBef>
              <a:spcAft>
                <a:spcPts val="0"/>
              </a:spcAft>
              <a:buSzPts val="2400"/>
              <a:buChar char="●"/>
              <a:defRPr sz="2400"/>
            </a:lvl4pPr>
            <a:lvl5pPr indent="-381000" lvl="4" marL="2286000">
              <a:spcBef>
                <a:spcPts val="1100"/>
              </a:spcBef>
              <a:spcAft>
                <a:spcPts val="0"/>
              </a:spcAft>
              <a:buSzPts val="2400"/>
              <a:buChar char="○"/>
              <a:defRPr sz="2400"/>
            </a:lvl5pPr>
            <a:lvl6pPr indent="-381000" lvl="5" marL="2743200">
              <a:spcBef>
                <a:spcPts val="1100"/>
              </a:spcBef>
              <a:spcAft>
                <a:spcPts val="0"/>
              </a:spcAft>
              <a:buSzPts val="2400"/>
              <a:buChar char="■"/>
              <a:defRPr sz="2400"/>
            </a:lvl6pPr>
            <a:lvl7pPr indent="-381000" lvl="6" marL="3200400">
              <a:spcBef>
                <a:spcPts val="1100"/>
              </a:spcBef>
              <a:spcAft>
                <a:spcPts val="0"/>
              </a:spcAft>
              <a:buSzPts val="2400"/>
              <a:buChar char="●"/>
              <a:defRPr sz="2400"/>
            </a:lvl7pPr>
            <a:lvl8pPr indent="-381000" lvl="7" marL="3657600">
              <a:spcBef>
                <a:spcPts val="1100"/>
              </a:spcBef>
              <a:spcAft>
                <a:spcPts val="0"/>
              </a:spcAft>
              <a:buSzPts val="2400"/>
              <a:buChar char="○"/>
              <a:defRPr sz="2400"/>
            </a:lvl8pPr>
            <a:lvl9pPr indent="-381000" lvl="8" marL="4114800">
              <a:spcBef>
                <a:spcPts val="1100"/>
              </a:spcBef>
              <a:spcAft>
                <a:spcPts val="1100"/>
              </a:spcAft>
              <a:buSzPts val="2400"/>
              <a:buChar char="■"/>
              <a:defRPr sz="2400"/>
            </a:lvl9pPr>
          </a:lstStyle>
          <a:p/>
        </p:txBody>
      </p:sp>
      <p:sp>
        <p:nvSpPr>
          <p:cNvPr id="82" name="Google Shape;82;p15"/>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39" name="Shape 1539"/>
        <p:cNvGrpSpPr/>
        <p:nvPr/>
      </p:nvGrpSpPr>
      <p:grpSpPr>
        <a:xfrm>
          <a:off x="0" y="0"/>
          <a:ext cx="0" cy="0"/>
          <a:chOff x="0" y="0"/>
          <a:chExt cx="0" cy="0"/>
        </a:xfrm>
      </p:grpSpPr>
      <p:sp>
        <p:nvSpPr>
          <p:cNvPr id="1540" name="Google Shape;1540;p137"/>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1541" name="Google Shape;1541;p13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42" name="Shape 1542"/>
        <p:cNvGrpSpPr/>
        <p:nvPr/>
      </p:nvGrpSpPr>
      <p:grpSpPr>
        <a:xfrm>
          <a:off x="0" y="0"/>
          <a:ext cx="0" cy="0"/>
          <a:chOff x="0" y="0"/>
          <a:chExt cx="0" cy="0"/>
        </a:xfrm>
      </p:grpSpPr>
      <p:sp>
        <p:nvSpPr>
          <p:cNvPr id="1543" name="Google Shape;1543;p138"/>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4" name="Google Shape;1544;p138"/>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1545" name="Google Shape;1545;p138"/>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46" name="Google Shape;1546;p138"/>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547" name="Google Shape;1547;p13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48" name="Shape 1548"/>
        <p:cNvGrpSpPr/>
        <p:nvPr/>
      </p:nvGrpSpPr>
      <p:grpSpPr>
        <a:xfrm>
          <a:off x="0" y="0"/>
          <a:ext cx="0" cy="0"/>
          <a:chOff x="0" y="0"/>
          <a:chExt cx="0" cy="0"/>
        </a:xfrm>
      </p:grpSpPr>
      <p:sp>
        <p:nvSpPr>
          <p:cNvPr id="1549" name="Google Shape;1549;p139"/>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1550" name="Google Shape;1550;p13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51" name="Shape 1551"/>
        <p:cNvGrpSpPr/>
        <p:nvPr/>
      </p:nvGrpSpPr>
      <p:grpSpPr>
        <a:xfrm>
          <a:off x="0" y="0"/>
          <a:ext cx="0" cy="0"/>
          <a:chOff x="0" y="0"/>
          <a:chExt cx="0" cy="0"/>
        </a:xfrm>
      </p:grpSpPr>
      <p:sp>
        <p:nvSpPr>
          <p:cNvPr id="1552" name="Google Shape;1552;p140"/>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1553" name="Google Shape;1553;p140"/>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1554" name="Google Shape;1554;p14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55" name="Shape 1555"/>
        <p:cNvGrpSpPr/>
        <p:nvPr/>
      </p:nvGrpSpPr>
      <p:grpSpPr>
        <a:xfrm>
          <a:off x="0" y="0"/>
          <a:ext cx="0" cy="0"/>
          <a:chOff x="0" y="0"/>
          <a:chExt cx="0" cy="0"/>
        </a:xfrm>
      </p:grpSpPr>
      <p:sp>
        <p:nvSpPr>
          <p:cNvPr id="1556" name="Google Shape;1556;p14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Multiple">
  <p:cSld name="BLANK_3">
    <p:spTree>
      <p:nvGrpSpPr>
        <p:cNvPr id="1557" name="Shape 1557"/>
        <p:cNvGrpSpPr/>
        <p:nvPr/>
      </p:nvGrpSpPr>
      <p:grpSpPr>
        <a:xfrm>
          <a:off x="0" y="0"/>
          <a:ext cx="0" cy="0"/>
          <a:chOff x="0" y="0"/>
          <a:chExt cx="0" cy="0"/>
        </a:xfrm>
      </p:grpSpPr>
      <p:grpSp>
        <p:nvGrpSpPr>
          <p:cNvPr id="1558" name="Google Shape;1558;p142"/>
          <p:cNvGrpSpPr/>
          <p:nvPr/>
        </p:nvGrpSpPr>
        <p:grpSpPr>
          <a:xfrm>
            <a:off x="8690949" y="0"/>
            <a:ext cx="3501009" cy="6857999"/>
            <a:chOff x="8690991" y="0"/>
            <a:chExt cx="3501009" cy="6857999"/>
          </a:xfrm>
        </p:grpSpPr>
        <p:sp>
          <p:nvSpPr>
            <p:cNvPr id="1559" name="Google Shape;1559;p142"/>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60" name="Google Shape;1560;p142"/>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61" name="Google Shape;1561;p142"/>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62" name="Google Shape;1562;p142"/>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63" name="Google Shape;1563;p142"/>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64" name="Google Shape;1564;p142"/>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65" name="Google Shape;1565;p142"/>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66" name="Google Shape;1566;p142"/>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67" name="Google Shape;1567;p142"/>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68" name="Google Shape;1568;p142"/>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69" name="Google Shape;1569;p142"/>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70" name="Google Shape;1570;p142"/>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71" name="Google Shape;1571;p142"/>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72" name="Google Shape;1572;p142"/>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73" name="Google Shape;1573;p142"/>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74" name="Google Shape;1574;p142"/>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75" name="Google Shape;1575;p142"/>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1576" name="Google Shape;1576;p142"/>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dk1"/>
        </a:solidFill>
      </p:bgPr>
    </p:bg>
    <p:spTree>
      <p:nvGrpSpPr>
        <p:cNvPr id="1577" name="Shape 1577"/>
        <p:cNvGrpSpPr/>
        <p:nvPr/>
      </p:nvGrpSpPr>
      <p:grpSpPr>
        <a:xfrm>
          <a:off x="0" y="0"/>
          <a:ext cx="0" cy="0"/>
          <a:chOff x="0" y="0"/>
          <a:chExt cx="0" cy="0"/>
        </a:xfrm>
      </p:grpSpPr>
      <p:grpSp>
        <p:nvGrpSpPr>
          <p:cNvPr id="1578" name="Google Shape;1578;p143"/>
          <p:cNvGrpSpPr/>
          <p:nvPr/>
        </p:nvGrpSpPr>
        <p:grpSpPr>
          <a:xfrm>
            <a:off x="8690949" y="0"/>
            <a:ext cx="3501009" cy="6857999"/>
            <a:chOff x="8690991" y="0"/>
            <a:chExt cx="3501009" cy="6857999"/>
          </a:xfrm>
        </p:grpSpPr>
        <p:sp>
          <p:nvSpPr>
            <p:cNvPr id="1579" name="Google Shape;1579;p143"/>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80" name="Google Shape;1580;p143"/>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81" name="Google Shape;1581;p143"/>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82" name="Google Shape;1582;p143"/>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83" name="Google Shape;1583;p143"/>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84" name="Google Shape;1584;p143"/>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85" name="Google Shape;1585;p143"/>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86" name="Google Shape;1586;p143"/>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87" name="Google Shape;1587;p143"/>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88" name="Google Shape;1588;p143"/>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89" name="Google Shape;1589;p143"/>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90" name="Google Shape;1590;p143"/>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91" name="Google Shape;1591;p143"/>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92" name="Google Shape;1592;p143"/>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93" name="Google Shape;1593;p143"/>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94" name="Google Shape;1594;p143"/>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595" name="Google Shape;1595;p143"/>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1596" name="Google Shape;1596;p143"/>
          <p:cNvSpPr txBox="1"/>
          <p:nvPr>
            <p:ph type="ctrTitle"/>
          </p:nvPr>
        </p:nvSpPr>
        <p:spPr>
          <a:xfrm>
            <a:off x="1140400" y="2225950"/>
            <a:ext cx="9911100" cy="186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accent1"/>
              </a:buClr>
              <a:buSzPts val="6400"/>
              <a:buNone/>
              <a:defRPr sz="6400">
                <a:solidFill>
                  <a:schemeClr val="accent1"/>
                </a:solidFill>
              </a:defRPr>
            </a:lvl1pPr>
            <a:lvl2pPr lvl="1" algn="l">
              <a:lnSpc>
                <a:spcPct val="90000"/>
              </a:lnSpc>
              <a:spcBef>
                <a:spcPts val="0"/>
              </a:spcBef>
              <a:spcAft>
                <a:spcPts val="0"/>
              </a:spcAft>
              <a:buClr>
                <a:schemeClr val="accent1"/>
              </a:buClr>
              <a:buSzPts val="6400"/>
              <a:buNone/>
              <a:defRPr sz="6400">
                <a:solidFill>
                  <a:schemeClr val="accent1"/>
                </a:solidFill>
              </a:defRPr>
            </a:lvl2pPr>
            <a:lvl3pPr lvl="2" algn="l">
              <a:lnSpc>
                <a:spcPct val="90000"/>
              </a:lnSpc>
              <a:spcBef>
                <a:spcPts val="0"/>
              </a:spcBef>
              <a:spcAft>
                <a:spcPts val="0"/>
              </a:spcAft>
              <a:buClr>
                <a:schemeClr val="accent1"/>
              </a:buClr>
              <a:buSzPts val="6400"/>
              <a:buNone/>
              <a:defRPr sz="6400">
                <a:solidFill>
                  <a:schemeClr val="accent1"/>
                </a:solidFill>
              </a:defRPr>
            </a:lvl3pPr>
            <a:lvl4pPr lvl="3" algn="l">
              <a:lnSpc>
                <a:spcPct val="90000"/>
              </a:lnSpc>
              <a:spcBef>
                <a:spcPts val="0"/>
              </a:spcBef>
              <a:spcAft>
                <a:spcPts val="0"/>
              </a:spcAft>
              <a:buClr>
                <a:schemeClr val="accent1"/>
              </a:buClr>
              <a:buSzPts val="6400"/>
              <a:buNone/>
              <a:defRPr sz="6400">
                <a:solidFill>
                  <a:schemeClr val="accent1"/>
                </a:solidFill>
              </a:defRPr>
            </a:lvl4pPr>
            <a:lvl5pPr lvl="4" algn="l">
              <a:lnSpc>
                <a:spcPct val="90000"/>
              </a:lnSpc>
              <a:spcBef>
                <a:spcPts val="0"/>
              </a:spcBef>
              <a:spcAft>
                <a:spcPts val="0"/>
              </a:spcAft>
              <a:buClr>
                <a:schemeClr val="accent1"/>
              </a:buClr>
              <a:buSzPts val="6400"/>
              <a:buNone/>
              <a:defRPr sz="6400">
                <a:solidFill>
                  <a:schemeClr val="accent1"/>
                </a:solidFill>
              </a:defRPr>
            </a:lvl5pPr>
            <a:lvl6pPr lvl="5" algn="l">
              <a:lnSpc>
                <a:spcPct val="90000"/>
              </a:lnSpc>
              <a:spcBef>
                <a:spcPts val="0"/>
              </a:spcBef>
              <a:spcAft>
                <a:spcPts val="0"/>
              </a:spcAft>
              <a:buClr>
                <a:schemeClr val="accent1"/>
              </a:buClr>
              <a:buSzPts val="6400"/>
              <a:buNone/>
              <a:defRPr sz="6400">
                <a:solidFill>
                  <a:schemeClr val="accent1"/>
                </a:solidFill>
              </a:defRPr>
            </a:lvl6pPr>
            <a:lvl7pPr lvl="6" algn="l">
              <a:lnSpc>
                <a:spcPct val="90000"/>
              </a:lnSpc>
              <a:spcBef>
                <a:spcPts val="0"/>
              </a:spcBef>
              <a:spcAft>
                <a:spcPts val="0"/>
              </a:spcAft>
              <a:buClr>
                <a:schemeClr val="accent1"/>
              </a:buClr>
              <a:buSzPts val="6400"/>
              <a:buNone/>
              <a:defRPr sz="6400">
                <a:solidFill>
                  <a:schemeClr val="accent1"/>
                </a:solidFill>
              </a:defRPr>
            </a:lvl7pPr>
            <a:lvl8pPr lvl="7" algn="l">
              <a:lnSpc>
                <a:spcPct val="90000"/>
              </a:lnSpc>
              <a:spcBef>
                <a:spcPts val="0"/>
              </a:spcBef>
              <a:spcAft>
                <a:spcPts val="0"/>
              </a:spcAft>
              <a:buClr>
                <a:schemeClr val="accent1"/>
              </a:buClr>
              <a:buSzPts val="6400"/>
              <a:buNone/>
              <a:defRPr sz="6400">
                <a:solidFill>
                  <a:schemeClr val="accent1"/>
                </a:solidFill>
              </a:defRPr>
            </a:lvl8pPr>
            <a:lvl9pPr lvl="8" algn="l">
              <a:lnSpc>
                <a:spcPct val="90000"/>
              </a:lnSpc>
              <a:spcBef>
                <a:spcPts val="0"/>
              </a:spcBef>
              <a:spcAft>
                <a:spcPts val="0"/>
              </a:spcAft>
              <a:buClr>
                <a:schemeClr val="accent1"/>
              </a:buClr>
              <a:buSzPts val="6400"/>
              <a:buNone/>
              <a:defRPr sz="6400">
                <a:solidFill>
                  <a:schemeClr val="accent1"/>
                </a:solidFill>
              </a:defRPr>
            </a:lvl9pPr>
          </a:lstStyle>
          <a:p/>
        </p:txBody>
      </p:sp>
      <p:sp>
        <p:nvSpPr>
          <p:cNvPr id="1597" name="Google Shape;1597;p143"/>
          <p:cNvSpPr txBox="1"/>
          <p:nvPr>
            <p:ph idx="1" type="subTitle"/>
          </p:nvPr>
        </p:nvSpPr>
        <p:spPr>
          <a:xfrm>
            <a:off x="1140400" y="4221653"/>
            <a:ext cx="9911100" cy="4104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2"/>
              </a:buClr>
              <a:buSzPts val="2700"/>
              <a:buNone/>
              <a:defRPr>
                <a:solidFill>
                  <a:schemeClr val="lt2"/>
                </a:solidFill>
              </a:defRPr>
            </a:lvl1pPr>
            <a:lvl2pPr lvl="1" algn="l">
              <a:lnSpc>
                <a:spcPct val="115000"/>
              </a:lnSpc>
              <a:spcBef>
                <a:spcPts val="1100"/>
              </a:spcBef>
              <a:spcAft>
                <a:spcPts val="0"/>
              </a:spcAft>
              <a:buClr>
                <a:schemeClr val="lt2"/>
              </a:buClr>
              <a:buSzPts val="4000"/>
              <a:buNone/>
              <a:defRPr sz="4000">
                <a:solidFill>
                  <a:schemeClr val="lt2"/>
                </a:solidFill>
              </a:defRPr>
            </a:lvl2pPr>
            <a:lvl3pPr lvl="2" algn="l">
              <a:lnSpc>
                <a:spcPct val="115000"/>
              </a:lnSpc>
              <a:spcBef>
                <a:spcPts val="1100"/>
              </a:spcBef>
              <a:spcAft>
                <a:spcPts val="0"/>
              </a:spcAft>
              <a:buClr>
                <a:schemeClr val="lt2"/>
              </a:buClr>
              <a:buSzPts val="4000"/>
              <a:buNone/>
              <a:defRPr sz="4000">
                <a:solidFill>
                  <a:schemeClr val="lt2"/>
                </a:solidFill>
              </a:defRPr>
            </a:lvl3pPr>
            <a:lvl4pPr lvl="3" algn="l">
              <a:lnSpc>
                <a:spcPct val="115000"/>
              </a:lnSpc>
              <a:spcBef>
                <a:spcPts val="1100"/>
              </a:spcBef>
              <a:spcAft>
                <a:spcPts val="0"/>
              </a:spcAft>
              <a:buClr>
                <a:schemeClr val="lt2"/>
              </a:buClr>
              <a:buSzPts val="4000"/>
              <a:buNone/>
              <a:defRPr sz="4000">
                <a:solidFill>
                  <a:schemeClr val="lt2"/>
                </a:solidFill>
              </a:defRPr>
            </a:lvl4pPr>
            <a:lvl5pPr lvl="4" algn="l">
              <a:lnSpc>
                <a:spcPct val="115000"/>
              </a:lnSpc>
              <a:spcBef>
                <a:spcPts val="1100"/>
              </a:spcBef>
              <a:spcAft>
                <a:spcPts val="0"/>
              </a:spcAft>
              <a:buClr>
                <a:schemeClr val="lt2"/>
              </a:buClr>
              <a:buSzPts val="4000"/>
              <a:buNone/>
              <a:defRPr sz="4000">
                <a:solidFill>
                  <a:schemeClr val="lt2"/>
                </a:solidFill>
              </a:defRPr>
            </a:lvl5pPr>
            <a:lvl6pPr lvl="5" algn="l">
              <a:lnSpc>
                <a:spcPct val="115000"/>
              </a:lnSpc>
              <a:spcBef>
                <a:spcPts val="1100"/>
              </a:spcBef>
              <a:spcAft>
                <a:spcPts val="0"/>
              </a:spcAft>
              <a:buClr>
                <a:schemeClr val="lt2"/>
              </a:buClr>
              <a:buSzPts val="4000"/>
              <a:buNone/>
              <a:defRPr sz="4000">
                <a:solidFill>
                  <a:schemeClr val="lt2"/>
                </a:solidFill>
              </a:defRPr>
            </a:lvl6pPr>
            <a:lvl7pPr lvl="6" algn="l">
              <a:lnSpc>
                <a:spcPct val="115000"/>
              </a:lnSpc>
              <a:spcBef>
                <a:spcPts val="1100"/>
              </a:spcBef>
              <a:spcAft>
                <a:spcPts val="0"/>
              </a:spcAft>
              <a:buClr>
                <a:schemeClr val="lt2"/>
              </a:buClr>
              <a:buSzPts val="4000"/>
              <a:buNone/>
              <a:defRPr sz="4000">
                <a:solidFill>
                  <a:schemeClr val="lt2"/>
                </a:solidFill>
              </a:defRPr>
            </a:lvl7pPr>
            <a:lvl8pPr lvl="7" algn="l">
              <a:lnSpc>
                <a:spcPct val="115000"/>
              </a:lnSpc>
              <a:spcBef>
                <a:spcPts val="1100"/>
              </a:spcBef>
              <a:spcAft>
                <a:spcPts val="0"/>
              </a:spcAft>
              <a:buClr>
                <a:schemeClr val="lt2"/>
              </a:buClr>
              <a:buSzPts val="4000"/>
              <a:buNone/>
              <a:defRPr sz="4000">
                <a:solidFill>
                  <a:schemeClr val="lt2"/>
                </a:solidFill>
              </a:defRPr>
            </a:lvl8pPr>
            <a:lvl9pPr lvl="8" algn="l">
              <a:lnSpc>
                <a:spcPct val="115000"/>
              </a:lnSpc>
              <a:spcBef>
                <a:spcPts val="1100"/>
              </a:spcBef>
              <a:spcAft>
                <a:spcPts val="1100"/>
              </a:spcAft>
              <a:buClr>
                <a:schemeClr val="lt2"/>
              </a:buClr>
              <a:buSzPts val="4000"/>
              <a:buNone/>
              <a:defRPr sz="4000">
                <a:solidFill>
                  <a:schemeClr val="lt2"/>
                </a:solidFill>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bg>
      <p:bgPr>
        <a:blipFill>
          <a:blip r:embed="rId2">
            <a:alphaModFix/>
          </a:blip>
          <a:stretch>
            <a:fillRect/>
          </a:stretch>
        </a:blipFill>
      </p:bgPr>
    </p:bg>
    <p:spTree>
      <p:nvGrpSpPr>
        <p:cNvPr id="1598" name="Shape 1598"/>
        <p:cNvGrpSpPr/>
        <p:nvPr/>
      </p:nvGrpSpPr>
      <p:grpSpPr>
        <a:xfrm>
          <a:off x="0" y="0"/>
          <a:ext cx="0" cy="0"/>
          <a:chOff x="0" y="0"/>
          <a:chExt cx="0" cy="0"/>
        </a:xfrm>
      </p:grpSpPr>
      <p:sp>
        <p:nvSpPr>
          <p:cNvPr id="1599" name="Google Shape;1599;p144"/>
          <p:cNvSpPr/>
          <p:nvPr/>
        </p:nvSpPr>
        <p:spPr>
          <a:xfrm>
            <a:off x="6869400" y="1356967"/>
            <a:ext cx="5412000" cy="5412000"/>
          </a:xfrm>
          <a:prstGeom prst="ellipse">
            <a:avLst/>
          </a:prstGeom>
          <a:gradFill>
            <a:gsLst>
              <a:gs pos="0">
                <a:srgbClr val="FFFFFF">
                  <a:alpha val="15294"/>
                </a:srgbClr>
              </a:gs>
              <a:gs pos="100000">
                <a:srgbClr val="FFFFFF">
                  <a:alpha val="0"/>
                </a:srgbClr>
              </a:gs>
            </a:gsLst>
            <a:lin ang="5400012"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0" name="Google Shape;1600;p144"/>
          <p:cNvSpPr/>
          <p:nvPr/>
        </p:nvSpPr>
        <p:spPr>
          <a:xfrm>
            <a:off x="-927100" y="-1698700"/>
            <a:ext cx="6549600" cy="6549600"/>
          </a:xfrm>
          <a:prstGeom prst="ellipse">
            <a:avLst/>
          </a:prstGeom>
          <a:gradFill>
            <a:gsLst>
              <a:gs pos="0">
                <a:srgbClr val="FFFFFF">
                  <a:alpha val="15294"/>
                </a:srgbClr>
              </a:gs>
              <a:gs pos="100000">
                <a:srgbClr val="FFFFFF">
                  <a:alpha val="0"/>
                </a:srgbClr>
              </a:gs>
            </a:gsLst>
            <a:lin ang="5400012"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1" name="Google Shape;1601;p144"/>
          <p:cNvSpPr/>
          <p:nvPr/>
        </p:nvSpPr>
        <p:spPr>
          <a:xfrm>
            <a:off x="713367" y="369667"/>
            <a:ext cx="10765200" cy="6118800"/>
          </a:xfrm>
          <a:prstGeom prst="snip2DiagRect">
            <a:avLst>
              <a:gd fmla="val 0" name="adj1"/>
              <a:gd fmla="val 16667" name="adj2"/>
            </a:avLst>
          </a:prstGeom>
          <a:noFill/>
          <a:ln cap="flat" cmpd="sng" w="9525">
            <a:solidFill>
              <a:schemeClr val="lt1"/>
            </a:solidFill>
            <a:prstDash val="solid"/>
            <a:round/>
            <a:headEnd len="sm" w="sm" type="none"/>
            <a:tailEnd len="sm" w="sm" type="none"/>
          </a:ln>
          <a:effectLst>
            <a:outerShdw blurRad="100013" rotWithShape="0" algn="bl">
              <a:schemeClr val="lt1">
                <a:alpha val="70000"/>
              </a:scheme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2" name="Google Shape;1602;p144"/>
          <p:cNvSpPr txBox="1"/>
          <p:nvPr>
            <p:ph type="title"/>
          </p:nvPr>
        </p:nvSpPr>
        <p:spPr>
          <a:xfrm>
            <a:off x="960000" y="585216"/>
            <a:ext cx="10272000" cy="763500"/>
          </a:xfrm>
          <a:prstGeom prst="rect">
            <a:avLst/>
          </a:prstGeom>
        </p:spPr>
        <p:txBody>
          <a:bodyPr anchorCtr="0" anchor="t" bIns="121900" lIns="121900" spcFirstLastPara="1" rIns="121900" wrap="square" tIns="121900">
            <a:normAutofit/>
          </a:bodyPr>
          <a:lstStyle>
            <a:lvl1pPr lvl="0" algn="ctr">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603" name="Google Shape;1603;p144"/>
          <p:cNvSpPr txBox="1"/>
          <p:nvPr>
            <p:ph idx="2" type="title"/>
          </p:nvPr>
        </p:nvSpPr>
        <p:spPr>
          <a:xfrm>
            <a:off x="1236325" y="2355200"/>
            <a:ext cx="2918400" cy="703500"/>
          </a:xfrm>
          <a:prstGeom prst="rect">
            <a:avLst/>
          </a:prstGeom>
        </p:spPr>
        <p:txBody>
          <a:bodyPr anchorCtr="0" anchor="ctr" bIns="121900" lIns="121900" spcFirstLastPara="1" rIns="121900" wrap="square" tIns="121900">
            <a:normAutofit/>
          </a:bodyPr>
          <a:lstStyle>
            <a:lvl1pPr lvl="0" algn="r">
              <a:spcBef>
                <a:spcPts val="0"/>
              </a:spcBef>
              <a:spcAft>
                <a:spcPts val="0"/>
              </a:spcAft>
              <a:buSzPts val="3300"/>
              <a:buNone/>
              <a:defRPr sz="3300"/>
            </a:lvl1pPr>
            <a:lvl2pPr lvl="1" algn="ctr">
              <a:spcBef>
                <a:spcPts val="0"/>
              </a:spcBef>
              <a:spcAft>
                <a:spcPts val="0"/>
              </a:spcAft>
              <a:buSzPts val="3300"/>
              <a:buNone/>
              <a:defRPr sz="3300"/>
            </a:lvl2pPr>
            <a:lvl3pPr lvl="2" algn="ctr">
              <a:spcBef>
                <a:spcPts val="0"/>
              </a:spcBef>
              <a:spcAft>
                <a:spcPts val="0"/>
              </a:spcAft>
              <a:buSzPts val="3300"/>
              <a:buNone/>
              <a:defRPr sz="3300"/>
            </a:lvl3pPr>
            <a:lvl4pPr lvl="3" algn="ctr">
              <a:spcBef>
                <a:spcPts val="0"/>
              </a:spcBef>
              <a:spcAft>
                <a:spcPts val="0"/>
              </a:spcAft>
              <a:buSzPts val="3300"/>
              <a:buNone/>
              <a:defRPr sz="3300"/>
            </a:lvl4pPr>
            <a:lvl5pPr lvl="4" algn="ctr">
              <a:spcBef>
                <a:spcPts val="0"/>
              </a:spcBef>
              <a:spcAft>
                <a:spcPts val="0"/>
              </a:spcAft>
              <a:buSzPts val="3300"/>
              <a:buNone/>
              <a:defRPr sz="3300"/>
            </a:lvl5pPr>
            <a:lvl6pPr lvl="5" algn="ctr">
              <a:spcBef>
                <a:spcPts val="0"/>
              </a:spcBef>
              <a:spcAft>
                <a:spcPts val="0"/>
              </a:spcAft>
              <a:buSzPts val="3300"/>
              <a:buNone/>
              <a:defRPr sz="3300"/>
            </a:lvl6pPr>
            <a:lvl7pPr lvl="6" algn="ctr">
              <a:spcBef>
                <a:spcPts val="0"/>
              </a:spcBef>
              <a:spcAft>
                <a:spcPts val="0"/>
              </a:spcAft>
              <a:buSzPts val="3300"/>
              <a:buNone/>
              <a:defRPr sz="3300"/>
            </a:lvl7pPr>
            <a:lvl8pPr lvl="7" algn="ctr">
              <a:spcBef>
                <a:spcPts val="0"/>
              </a:spcBef>
              <a:spcAft>
                <a:spcPts val="0"/>
              </a:spcAft>
              <a:buSzPts val="3300"/>
              <a:buNone/>
              <a:defRPr sz="3300"/>
            </a:lvl8pPr>
            <a:lvl9pPr lvl="8" algn="ctr">
              <a:spcBef>
                <a:spcPts val="0"/>
              </a:spcBef>
              <a:spcAft>
                <a:spcPts val="0"/>
              </a:spcAft>
              <a:buSzPts val="3300"/>
              <a:buNone/>
              <a:defRPr sz="3300"/>
            </a:lvl9pPr>
          </a:lstStyle>
          <a:p/>
        </p:txBody>
      </p:sp>
      <p:sp>
        <p:nvSpPr>
          <p:cNvPr id="1604" name="Google Shape;1604;p144"/>
          <p:cNvSpPr txBox="1"/>
          <p:nvPr>
            <p:ph idx="1" type="subTitle"/>
          </p:nvPr>
        </p:nvSpPr>
        <p:spPr>
          <a:xfrm>
            <a:off x="1236191" y="2939700"/>
            <a:ext cx="2918400" cy="887100"/>
          </a:xfrm>
          <a:prstGeom prst="rect">
            <a:avLst/>
          </a:prstGeom>
        </p:spPr>
        <p:txBody>
          <a:bodyPr anchorCtr="0" anchor="ctr" bIns="121900" lIns="121900" spcFirstLastPara="1" rIns="121900" wrap="square" tIns="121900">
            <a:normAutofit/>
          </a:bodyPr>
          <a:lstStyle>
            <a:lvl1pPr lvl="0" algn="r">
              <a:lnSpc>
                <a:spcPct val="100000"/>
              </a:lnSpc>
              <a:spcBef>
                <a:spcPts val="0"/>
              </a:spcBef>
              <a:spcAft>
                <a:spcPts val="0"/>
              </a:spcAft>
              <a:buSzPts val="1900"/>
              <a:buNone/>
              <a:defRPr sz="1900"/>
            </a:lvl1pPr>
            <a:lvl2pPr lvl="1" algn="ctr">
              <a:lnSpc>
                <a:spcPct val="100000"/>
              </a:lnSpc>
              <a:spcBef>
                <a:spcPts val="160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605" name="Google Shape;1605;p144"/>
          <p:cNvSpPr txBox="1"/>
          <p:nvPr>
            <p:ph idx="3" type="title"/>
          </p:nvPr>
        </p:nvSpPr>
        <p:spPr>
          <a:xfrm>
            <a:off x="8037409" y="2355200"/>
            <a:ext cx="2918400" cy="703500"/>
          </a:xfrm>
          <a:prstGeom prst="rect">
            <a:avLst/>
          </a:prstGeom>
        </p:spPr>
        <p:txBody>
          <a:bodyPr anchorCtr="0" anchor="ctr" bIns="121900" lIns="121900" spcFirstLastPara="1" rIns="121900" wrap="square" tIns="121900">
            <a:normAutofit/>
          </a:bodyPr>
          <a:lstStyle>
            <a:lvl1pPr lvl="0">
              <a:spcBef>
                <a:spcPts val="0"/>
              </a:spcBef>
              <a:spcAft>
                <a:spcPts val="0"/>
              </a:spcAft>
              <a:buSzPts val="3300"/>
              <a:buNone/>
              <a:defRPr sz="3300"/>
            </a:lvl1pPr>
            <a:lvl2pPr lvl="1" algn="ctr">
              <a:spcBef>
                <a:spcPts val="0"/>
              </a:spcBef>
              <a:spcAft>
                <a:spcPts val="0"/>
              </a:spcAft>
              <a:buSzPts val="3300"/>
              <a:buNone/>
              <a:defRPr sz="3300"/>
            </a:lvl2pPr>
            <a:lvl3pPr lvl="2" algn="ctr">
              <a:spcBef>
                <a:spcPts val="0"/>
              </a:spcBef>
              <a:spcAft>
                <a:spcPts val="0"/>
              </a:spcAft>
              <a:buSzPts val="3300"/>
              <a:buNone/>
              <a:defRPr sz="3300"/>
            </a:lvl3pPr>
            <a:lvl4pPr lvl="3" algn="ctr">
              <a:spcBef>
                <a:spcPts val="0"/>
              </a:spcBef>
              <a:spcAft>
                <a:spcPts val="0"/>
              </a:spcAft>
              <a:buSzPts val="3300"/>
              <a:buNone/>
              <a:defRPr sz="3300"/>
            </a:lvl4pPr>
            <a:lvl5pPr lvl="4" algn="ctr">
              <a:spcBef>
                <a:spcPts val="0"/>
              </a:spcBef>
              <a:spcAft>
                <a:spcPts val="0"/>
              </a:spcAft>
              <a:buSzPts val="3300"/>
              <a:buNone/>
              <a:defRPr sz="3300"/>
            </a:lvl5pPr>
            <a:lvl6pPr lvl="5" algn="ctr">
              <a:spcBef>
                <a:spcPts val="0"/>
              </a:spcBef>
              <a:spcAft>
                <a:spcPts val="0"/>
              </a:spcAft>
              <a:buSzPts val="3300"/>
              <a:buNone/>
              <a:defRPr sz="3300"/>
            </a:lvl6pPr>
            <a:lvl7pPr lvl="6" algn="ctr">
              <a:spcBef>
                <a:spcPts val="0"/>
              </a:spcBef>
              <a:spcAft>
                <a:spcPts val="0"/>
              </a:spcAft>
              <a:buSzPts val="3300"/>
              <a:buNone/>
              <a:defRPr sz="3300"/>
            </a:lvl7pPr>
            <a:lvl8pPr lvl="7" algn="ctr">
              <a:spcBef>
                <a:spcPts val="0"/>
              </a:spcBef>
              <a:spcAft>
                <a:spcPts val="0"/>
              </a:spcAft>
              <a:buSzPts val="3300"/>
              <a:buNone/>
              <a:defRPr sz="3300"/>
            </a:lvl8pPr>
            <a:lvl9pPr lvl="8" algn="ctr">
              <a:spcBef>
                <a:spcPts val="0"/>
              </a:spcBef>
              <a:spcAft>
                <a:spcPts val="0"/>
              </a:spcAft>
              <a:buSzPts val="3300"/>
              <a:buNone/>
              <a:defRPr sz="3300"/>
            </a:lvl9pPr>
          </a:lstStyle>
          <a:p/>
        </p:txBody>
      </p:sp>
      <p:sp>
        <p:nvSpPr>
          <p:cNvPr id="1606" name="Google Shape;1606;p144"/>
          <p:cNvSpPr txBox="1"/>
          <p:nvPr>
            <p:ph idx="4" type="subTitle"/>
          </p:nvPr>
        </p:nvSpPr>
        <p:spPr>
          <a:xfrm>
            <a:off x="8037391" y="2939700"/>
            <a:ext cx="2918400" cy="887100"/>
          </a:xfrm>
          <a:prstGeom prst="rect">
            <a:avLst/>
          </a:prstGeom>
        </p:spPr>
        <p:txBody>
          <a:bodyPr anchorCtr="0" anchor="ctr" bIns="121900" lIns="121900" spcFirstLastPara="1" rIns="121900" wrap="square" tIns="121900">
            <a:normAutofit/>
          </a:bodyPr>
          <a:lstStyle>
            <a:lvl1pPr lvl="0">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607" name="Google Shape;1607;p144"/>
          <p:cNvSpPr txBox="1"/>
          <p:nvPr>
            <p:ph idx="5" type="title"/>
          </p:nvPr>
        </p:nvSpPr>
        <p:spPr>
          <a:xfrm>
            <a:off x="1236325" y="4266400"/>
            <a:ext cx="2918400" cy="703500"/>
          </a:xfrm>
          <a:prstGeom prst="rect">
            <a:avLst/>
          </a:prstGeom>
        </p:spPr>
        <p:txBody>
          <a:bodyPr anchorCtr="0" anchor="ctr" bIns="121900" lIns="121900" spcFirstLastPara="1" rIns="121900" wrap="square" tIns="121900">
            <a:normAutofit/>
          </a:bodyPr>
          <a:lstStyle>
            <a:lvl1pPr lvl="0" algn="r">
              <a:spcBef>
                <a:spcPts val="0"/>
              </a:spcBef>
              <a:spcAft>
                <a:spcPts val="0"/>
              </a:spcAft>
              <a:buSzPts val="3300"/>
              <a:buNone/>
              <a:defRPr sz="3300"/>
            </a:lvl1pPr>
            <a:lvl2pPr lvl="1" algn="ctr">
              <a:spcBef>
                <a:spcPts val="0"/>
              </a:spcBef>
              <a:spcAft>
                <a:spcPts val="0"/>
              </a:spcAft>
              <a:buSzPts val="3300"/>
              <a:buNone/>
              <a:defRPr sz="3300"/>
            </a:lvl2pPr>
            <a:lvl3pPr lvl="2" algn="ctr">
              <a:spcBef>
                <a:spcPts val="0"/>
              </a:spcBef>
              <a:spcAft>
                <a:spcPts val="0"/>
              </a:spcAft>
              <a:buSzPts val="3300"/>
              <a:buNone/>
              <a:defRPr sz="3300"/>
            </a:lvl3pPr>
            <a:lvl4pPr lvl="3" algn="ctr">
              <a:spcBef>
                <a:spcPts val="0"/>
              </a:spcBef>
              <a:spcAft>
                <a:spcPts val="0"/>
              </a:spcAft>
              <a:buSzPts val="3300"/>
              <a:buNone/>
              <a:defRPr sz="3300"/>
            </a:lvl4pPr>
            <a:lvl5pPr lvl="4" algn="ctr">
              <a:spcBef>
                <a:spcPts val="0"/>
              </a:spcBef>
              <a:spcAft>
                <a:spcPts val="0"/>
              </a:spcAft>
              <a:buSzPts val="3300"/>
              <a:buNone/>
              <a:defRPr sz="3300"/>
            </a:lvl5pPr>
            <a:lvl6pPr lvl="5" algn="ctr">
              <a:spcBef>
                <a:spcPts val="0"/>
              </a:spcBef>
              <a:spcAft>
                <a:spcPts val="0"/>
              </a:spcAft>
              <a:buSzPts val="3300"/>
              <a:buNone/>
              <a:defRPr sz="3300"/>
            </a:lvl6pPr>
            <a:lvl7pPr lvl="6" algn="ctr">
              <a:spcBef>
                <a:spcPts val="0"/>
              </a:spcBef>
              <a:spcAft>
                <a:spcPts val="0"/>
              </a:spcAft>
              <a:buSzPts val="3300"/>
              <a:buNone/>
              <a:defRPr sz="3300"/>
            </a:lvl7pPr>
            <a:lvl8pPr lvl="7" algn="ctr">
              <a:spcBef>
                <a:spcPts val="0"/>
              </a:spcBef>
              <a:spcAft>
                <a:spcPts val="0"/>
              </a:spcAft>
              <a:buSzPts val="3300"/>
              <a:buNone/>
              <a:defRPr sz="3300"/>
            </a:lvl8pPr>
            <a:lvl9pPr lvl="8" algn="ctr">
              <a:spcBef>
                <a:spcPts val="0"/>
              </a:spcBef>
              <a:spcAft>
                <a:spcPts val="0"/>
              </a:spcAft>
              <a:buSzPts val="3300"/>
              <a:buNone/>
              <a:defRPr sz="3300"/>
            </a:lvl9pPr>
          </a:lstStyle>
          <a:p/>
        </p:txBody>
      </p:sp>
      <p:sp>
        <p:nvSpPr>
          <p:cNvPr id="1608" name="Google Shape;1608;p144"/>
          <p:cNvSpPr txBox="1"/>
          <p:nvPr>
            <p:ph idx="6" type="subTitle"/>
          </p:nvPr>
        </p:nvSpPr>
        <p:spPr>
          <a:xfrm>
            <a:off x="1236191" y="4850900"/>
            <a:ext cx="2918400" cy="887100"/>
          </a:xfrm>
          <a:prstGeom prst="rect">
            <a:avLst/>
          </a:prstGeom>
        </p:spPr>
        <p:txBody>
          <a:bodyPr anchorCtr="0" anchor="ctr" bIns="121900" lIns="121900" spcFirstLastPara="1" rIns="121900" wrap="square" tIns="121900">
            <a:normAutofit/>
          </a:bodyPr>
          <a:lstStyle>
            <a:lvl1pPr lvl="0" algn="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609" name="Google Shape;1609;p144"/>
          <p:cNvSpPr txBox="1"/>
          <p:nvPr>
            <p:ph idx="7" type="title"/>
          </p:nvPr>
        </p:nvSpPr>
        <p:spPr>
          <a:xfrm>
            <a:off x="8037409" y="4266400"/>
            <a:ext cx="2918400" cy="703500"/>
          </a:xfrm>
          <a:prstGeom prst="rect">
            <a:avLst/>
          </a:prstGeom>
        </p:spPr>
        <p:txBody>
          <a:bodyPr anchorCtr="0" anchor="ctr" bIns="121900" lIns="121900" spcFirstLastPara="1" rIns="121900" wrap="square" tIns="121900">
            <a:normAutofit/>
          </a:bodyPr>
          <a:lstStyle>
            <a:lvl1pPr lvl="0">
              <a:spcBef>
                <a:spcPts val="0"/>
              </a:spcBef>
              <a:spcAft>
                <a:spcPts val="0"/>
              </a:spcAft>
              <a:buSzPts val="3300"/>
              <a:buNone/>
              <a:defRPr sz="3300"/>
            </a:lvl1pPr>
            <a:lvl2pPr lvl="1" algn="ctr">
              <a:spcBef>
                <a:spcPts val="0"/>
              </a:spcBef>
              <a:spcAft>
                <a:spcPts val="0"/>
              </a:spcAft>
              <a:buSzPts val="3300"/>
              <a:buNone/>
              <a:defRPr sz="3300"/>
            </a:lvl2pPr>
            <a:lvl3pPr lvl="2" algn="ctr">
              <a:spcBef>
                <a:spcPts val="0"/>
              </a:spcBef>
              <a:spcAft>
                <a:spcPts val="0"/>
              </a:spcAft>
              <a:buSzPts val="3300"/>
              <a:buNone/>
              <a:defRPr sz="3300"/>
            </a:lvl3pPr>
            <a:lvl4pPr lvl="3" algn="ctr">
              <a:spcBef>
                <a:spcPts val="0"/>
              </a:spcBef>
              <a:spcAft>
                <a:spcPts val="0"/>
              </a:spcAft>
              <a:buSzPts val="3300"/>
              <a:buNone/>
              <a:defRPr sz="3300"/>
            </a:lvl4pPr>
            <a:lvl5pPr lvl="4" algn="ctr">
              <a:spcBef>
                <a:spcPts val="0"/>
              </a:spcBef>
              <a:spcAft>
                <a:spcPts val="0"/>
              </a:spcAft>
              <a:buSzPts val="3300"/>
              <a:buNone/>
              <a:defRPr sz="3300"/>
            </a:lvl5pPr>
            <a:lvl6pPr lvl="5" algn="ctr">
              <a:spcBef>
                <a:spcPts val="0"/>
              </a:spcBef>
              <a:spcAft>
                <a:spcPts val="0"/>
              </a:spcAft>
              <a:buSzPts val="3300"/>
              <a:buNone/>
              <a:defRPr sz="3300"/>
            </a:lvl6pPr>
            <a:lvl7pPr lvl="6" algn="ctr">
              <a:spcBef>
                <a:spcPts val="0"/>
              </a:spcBef>
              <a:spcAft>
                <a:spcPts val="0"/>
              </a:spcAft>
              <a:buSzPts val="3300"/>
              <a:buNone/>
              <a:defRPr sz="3300"/>
            </a:lvl7pPr>
            <a:lvl8pPr lvl="7" algn="ctr">
              <a:spcBef>
                <a:spcPts val="0"/>
              </a:spcBef>
              <a:spcAft>
                <a:spcPts val="0"/>
              </a:spcAft>
              <a:buSzPts val="3300"/>
              <a:buNone/>
              <a:defRPr sz="3300"/>
            </a:lvl8pPr>
            <a:lvl9pPr lvl="8" algn="ctr">
              <a:spcBef>
                <a:spcPts val="0"/>
              </a:spcBef>
              <a:spcAft>
                <a:spcPts val="0"/>
              </a:spcAft>
              <a:buSzPts val="3300"/>
              <a:buNone/>
              <a:defRPr sz="3300"/>
            </a:lvl9pPr>
          </a:lstStyle>
          <a:p/>
        </p:txBody>
      </p:sp>
      <p:sp>
        <p:nvSpPr>
          <p:cNvPr id="1610" name="Google Shape;1610;p144"/>
          <p:cNvSpPr txBox="1"/>
          <p:nvPr>
            <p:ph idx="8" type="subTitle"/>
          </p:nvPr>
        </p:nvSpPr>
        <p:spPr>
          <a:xfrm>
            <a:off x="8037391" y="4850900"/>
            <a:ext cx="2918400" cy="887100"/>
          </a:xfrm>
          <a:prstGeom prst="rect">
            <a:avLst/>
          </a:prstGeom>
        </p:spPr>
        <p:txBody>
          <a:bodyPr anchorCtr="0" anchor="ctr" bIns="121900" lIns="121900" spcFirstLastPara="1" rIns="121900" wrap="square" tIns="121900">
            <a:normAutofit/>
          </a:bodyPr>
          <a:lstStyle>
            <a:lvl1pPr lvl="0">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p:txBody>
      </p:sp>
      <p:sp>
        <p:nvSpPr>
          <p:cNvPr id="1611" name="Google Shape;1611;p144"/>
          <p:cNvSpPr/>
          <p:nvPr/>
        </p:nvSpPr>
        <p:spPr>
          <a:xfrm>
            <a:off x="11478600" y="299700"/>
            <a:ext cx="393900" cy="340500"/>
          </a:xfrm>
          <a:prstGeom prst="snip2DiagRect">
            <a:avLst>
              <a:gd fmla="val 0" name="adj1"/>
              <a:gd fmla="val 32236" name="adj2"/>
            </a:avLst>
          </a:prstGeom>
          <a:noFill/>
          <a:ln cap="flat" cmpd="sng" w="9525">
            <a:solidFill>
              <a:schemeClr val="lt1"/>
            </a:solidFill>
            <a:prstDash val="solid"/>
            <a:round/>
            <a:headEnd len="sm" w="sm" type="none"/>
            <a:tailEnd len="sm" w="sm" type="none"/>
          </a:ln>
          <a:effectLst>
            <a:outerShdw blurRad="100013" rotWithShape="0" algn="bl">
              <a:schemeClr val="lt1">
                <a:alpha val="70000"/>
              </a:scheme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2" name="Google Shape;1612;p144"/>
          <p:cNvSpPr/>
          <p:nvPr/>
        </p:nvSpPr>
        <p:spPr>
          <a:xfrm>
            <a:off x="319400" y="6217900"/>
            <a:ext cx="393900" cy="340500"/>
          </a:xfrm>
          <a:prstGeom prst="snip2DiagRect">
            <a:avLst>
              <a:gd fmla="val 0" name="adj1"/>
              <a:gd fmla="val 32236" name="adj2"/>
            </a:avLst>
          </a:prstGeom>
          <a:noFill/>
          <a:ln cap="flat" cmpd="sng" w="9525">
            <a:solidFill>
              <a:schemeClr val="lt1"/>
            </a:solidFill>
            <a:prstDash val="solid"/>
            <a:round/>
            <a:headEnd len="sm" w="sm" type="none"/>
            <a:tailEnd len="sm" w="sm" type="none"/>
          </a:ln>
          <a:effectLst>
            <a:outerShdw blurRad="100013" rotWithShape="0" algn="bl">
              <a:schemeClr val="lt1">
                <a:alpha val="70000"/>
              </a:scheme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613" name="Shape 1613"/>
        <p:cNvGrpSpPr/>
        <p:nvPr/>
      </p:nvGrpSpPr>
      <p:grpSpPr>
        <a:xfrm>
          <a:off x="0" y="0"/>
          <a:ext cx="0" cy="0"/>
          <a:chOff x="0" y="0"/>
          <a:chExt cx="0" cy="0"/>
        </a:xfrm>
      </p:grpSpPr>
      <p:sp>
        <p:nvSpPr>
          <p:cNvPr id="1614" name="Google Shape;1614;p145"/>
          <p:cNvSpPr txBox="1"/>
          <p:nvPr>
            <p:ph type="title"/>
          </p:nvPr>
        </p:nvSpPr>
        <p:spPr>
          <a:xfrm>
            <a:off x="831851" y="1709739"/>
            <a:ext cx="10515600" cy="2852700"/>
          </a:xfrm>
          <a:prstGeom prst="rect">
            <a:avLst/>
          </a:prstGeom>
          <a:noFill/>
          <a:ln>
            <a:noFill/>
          </a:ln>
        </p:spPr>
        <p:txBody>
          <a:bodyPr anchorCtr="0" anchor="b" bIns="60925" lIns="121900" spcFirstLastPara="1" rIns="121900" wrap="square" tIns="60925">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615" name="Google Shape;1615;p145"/>
          <p:cNvSpPr txBox="1"/>
          <p:nvPr>
            <p:ph idx="1" type="body"/>
          </p:nvPr>
        </p:nvSpPr>
        <p:spPr>
          <a:xfrm>
            <a:off x="831851" y="4589464"/>
            <a:ext cx="10515600" cy="1500000"/>
          </a:xfrm>
          <a:prstGeom prst="rect">
            <a:avLst/>
          </a:prstGeom>
          <a:noFill/>
          <a:ln>
            <a:noFill/>
          </a:ln>
        </p:spPr>
        <p:txBody>
          <a:bodyPr anchorCtr="0" anchor="t" bIns="60925" lIns="121900" spcFirstLastPara="1" rIns="121900" wrap="square" tIns="60925">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1600"/>
              </a:spcBef>
              <a:spcAft>
                <a:spcPts val="0"/>
              </a:spcAft>
              <a:buClr>
                <a:srgbClr val="888888"/>
              </a:buClr>
              <a:buSzPts val="2000"/>
              <a:buNone/>
              <a:defRPr sz="2000">
                <a:solidFill>
                  <a:srgbClr val="888888"/>
                </a:solidFill>
              </a:defRPr>
            </a:lvl2pPr>
            <a:lvl3pPr indent="-228600" lvl="2" marL="1371600" algn="l">
              <a:lnSpc>
                <a:spcPct val="90000"/>
              </a:lnSpc>
              <a:spcBef>
                <a:spcPts val="1600"/>
              </a:spcBef>
              <a:spcAft>
                <a:spcPts val="0"/>
              </a:spcAft>
              <a:buClr>
                <a:srgbClr val="888888"/>
              </a:buClr>
              <a:buSzPts val="1800"/>
              <a:buNone/>
              <a:defRPr sz="1800">
                <a:solidFill>
                  <a:srgbClr val="888888"/>
                </a:solidFill>
              </a:defRPr>
            </a:lvl3pPr>
            <a:lvl4pPr indent="-228600" lvl="3" marL="1828800" algn="l">
              <a:lnSpc>
                <a:spcPct val="90000"/>
              </a:lnSpc>
              <a:spcBef>
                <a:spcPts val="1600"/>
              </a:spcBef>
              <a:spcAft>
                <a:spcPts val="0"/>
              </a:spcAft>
              <a:buClr>
                <a:srgbClr val="888888"/>
              </a:buClr>
              <a:buSzPts val="1600"/>
              <a:buNone/>
              <a:defRPr sz="1600">
                <a:solidFill>
                  <a:srgbClr val="888888"/>
                </a:solidFill>
              </a:defRPr>
            </a:lvl4pPr>
            <a:lvl5pPr indent="-228600" lvl="4" marL="2286000" algn="l">
              <a:lnSpc>
                <a:spcPct val="90000"/>
              </a:lnSpc>
              <a:spcBef>
                <a:spcPts val="1600"/>
              </a:spcBef>
              <a:spcAft>
                <a:spcPts val="0"/>
              </a:spcAft>
              <a:buClr>
                <a:srgbClr val="888888"/>
              </a:buClr>
              <a:buSzPts val="1600"/>
              <a:buNone/>
              <a:defRPr sz="1600">
                <a:solidFill>
                  <a:srgbClr val="888888"/>
                </a:solidFill>
              </a:defRPr>
            </a:lvl5pPr>
            <a:lvl6pPr indent="-228600" lvl="5" marL="2743200" algn="l">
              <a:lnSpc>
                <a:spcPct val="90000"/>
              </a:lnSpc>
              <a:spcBef>
                <a:spcPts val="1600"/>
              </a:spcBef>
              <a:spcAft>
                <a:spcPts val="0"/>
              </a:spcAft>
              <a:buClr>
                <a:srgbClr val="888888"/>
              </a:buClr>
              <a:buSzPts val="1600"/>
              <a:buNone/>
              <a:defRPr sz="1600">
                <a:solidFill>
                  <a:srgbClr val="888888"/>
                </a:solidFill>
              </a:defRPr>
            </a:lvl6pPr>
            <a:lvl7pPr indent="-228600" lvl="6" marL="3200400" algn="l">
              <a:lnSpc>
                <a:spcPct val="90000"/>
              </a:lnSpc>
              <a:spcBef>
                <a:spcPts val="1600"/>
              </a:spcBef>
              <a:spcAft>
                <a:spcPts val="0"/>
              </a:spcAft>
              <a:buClr>
                <a:srgbClr val="888888"/>
              </a:buClr>
              <a:buSzPts val="1600"/>
              <a:buNone/>
              <a:defRPr sz="1600">
                <a:solidFill>
                  <a:srgbClr val="888888"/>
                </a:solidFill>
              </a:defRPr>
            </a:lvl7pPr>
            <a:lvl8pPr indent="-228600" lvl="7" marL="3657600" algn="l">
              <a:lnSpc>
                <a:spcPct val="90000"/>
              </a:lnSpc>
              <a:spcBef>
                <a:spcPts val="1600"/>
              </a:spcBef>
              <a:spcAft>
                <a:spcPts val="0"/>
              </a:spcAft>
              <a:buClr>
                <a:srgbClr val="888888"/>
              </a:buClr>
              <a:buSzPts val="1600"/>
              <a:buNone/>
              <a:defRPr sz="1600">
                <a:solidFill>
                  <a:srgbClr val="888888"/>
                </a:solidFill>
              </a:defRPr>
            </a:lvl8pPr>
            <a:lvl9pPr indent="-228600" lvl="8" marL="4114800" algn="l">
              <a:lnSpc>
                <a:spcPct val="90000"/>
              </a:lnSpc>
              <a:spcBef>
                <a:spcPts val="1600"/>
              </a:spcBef>
              <a:spcAft>
                <a:spcPts val="1600"/>
              </a:spcAft>
              <a:buClr>
                <a:srgbClr val="888888"/>
              </a:buClr>
              <a:buSzPts val="1600"/>
              <a:buNone/>
              <a:defRPr sz="1600">
                <a:solidFill>
                  <a:srgbClr val="888888"/>
                </a:solidFill>
              </a:defRPr>
            </a:lvl9pPr>
          </a:lstStyle>
          <a:p/>
        </p:txBody>
      </p:sp>
      <p:sp>
        <p:nvSpPr>
          <p:cNvPr id="1616" name="Google Shape;1616;p145"/>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p:txBody>
      </p:sp>
      <p:sp>
        <p:nvSpPr>
          <p:cNvPr id="1617" name="Google Shape;1617;p145"/>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p:txBody>
      </p:sp>
      <p:sp>
        <p:nvSpPr>
          <p:cNvPr id="1618" name="Google Shape;1618;p145"/>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19" name="Shape 1619"/>
        <p:cNvGrpSpPr/>
        <p:nvPr/>
      </p:nvGrpSpPr>
      <p:grpSpPr>
        <a:xfrm>
          <a:off x="0" y="0"/>
          <a:ext cx="0" cy="0"/>
          <a:chOff x="0" y="0"/>
          <a:chExt cx="0" cy="0"/>
        </a:xfrm>
      </p:grpSpPr>
      <p:sp>
        <p:nvSpPr>
          <p:cNvPr id="1620" name="Google Shape;1620;p146"/>
          <p:cNvSpPr txBox="1"/>
          <p:nvPr>
            <p:ph type="title"/>
          </p:nvPr>
        </p:nvSpPr>
        <p:spPr>
          <a:xfrm>
            <a:off x="838200" y="365125"/>
            <a:ext cx="10515600" cy="1325700"/>
          </a:xfrm>
          <a:prstGeom prst="rect">
            <a:avLst/>
          </a:prstGeom>
          <a:noFill/>
          <a:ln>
            <a:noFill/>
          </a:ln>
        </p:spPr>
        <p:txBody>
          <a:bodyPr anchorCtr="0" anchor="ctr" bIns="60925" lIns="121900" spcFirstLastPara="1" rIns="121900" wrap="square" tIns="60925">
            <a:normAutofit/>
          </a:bodyPr>
          <a:lstStyle>
            <a:lvl1pPr lvl="0" algn="l">
              <a:lnSpc>
                <a:spcPct val="90000"/>
              </a:lnSpc>
              <a:spcBef>
                <a:spcPts val="0"/>
              </a:spcBef>
              <a:spcAft>
                <a:spcPts val="0"/>
              </a:spcAft>
              <a:buClr>
                <a:schemeClr val="dk1"/>
              </a:buClr>
              <a:buSzPts val="24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621" name="Google Shape;1621;p146"/>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rmAutofit/>
          </a:bodyPr>
          <a:lstStyle>
            <a:lvl1pPr indent="-381000" lvl="0" marL="457200" algn="l">
              <a:lnSpc>
                <a:spcPct val="90000"/>
              </a:lnSpc>
              <a:spcBef>
                <a:spcPts val="1000"/>
              </a:spcBef>
              <a:spcAft>
                <a:spcPts val="0"/>
              </a:spcAft>
              <a:buClr>
                <a:schemeClr val="dk1"/>
              </a:buClr>
              <a:buSzPts val="2400"/>
              <a:buChar char="●"/>
              <a:defRPr/>
            </a:lvl1pPr>
            <a:lvl2pPr indent="-381000" lvl="1" marL="914400" algn="l">
              <a:lnSpc>
                <a:spcPct val="90000"/>
              </a:lnSpc>
              <a:spcBef>
                <a:spcPts val="1600"/>
              </a:spcBef>
              <a:spcAft>
                <a:spcPts val="0"/>
              </a:spcAft>
              <a:buClr>
                <a:schemeClr val="dk1"/>
              </a:buClr>
              <a:buSzPts val="2400"/>
              <a:buChar char="○"/>
              <a:defRPr/>
            </a:lvl2pPr>
            <a:lvl3pPr indent="-381000" lvl="2" marL="1371600" algn="l">
              <a:lnSpc>
                <a:spcPct val="90000"/>
              </a:lnSpc>
              <a:spcBef>
                <a:spcPts val="1600"/>
              </a:spcBef>
              <a:spcAft>
                <a:spcPts val="0"/>
              </a:spcAft>
              <a:buClr>
                <a:schemeClr val="dk1"/>
              </a:buClr>
              <a:buSzPts val="2400"/>
              <a:buChar char="■"/>
              <a:defRPr/>
            </a:lvl3pPr>
            <a:lvl4pPr indent="-381000" lvl="3" marL="1828800" algn="l">
              <a:lnSpc>
                <a:spcPct val="90000"/>
              </a:lnSpc>
              <a:spcBef>
                <a:spcPts val="1600"/>
              </a:spcBef>
              <a:spcAft>
                <a:spcPts val="0"/>
              </a:spcAft>
              <a:buClr>
                <a:schemeClr val="dk1"/>
              </a:buClr>
              <a:buSzPts val="2400"/>
              <a:buChar char="●"/>
              <a:defRPr/>
            </a:lvl4pPr>
            <a:lvl5pPr indent="-381000" lvl="4" marL="2286000" algn="l">
              <a:lnSpc>
                <a:spcPct val="90000"/>
              </a:lnSpc>
              <a:spcBef>
                <a:spcPts val="1600"/>
              </a:spcBef>
              <a:spcAft>
                <a:spcPts val="0"/>
              </a:spcAft>
              <a:buClr>
                <a:schemeClr val="dk1"/>
              </a:buClr>
              <a:buSzPts val="2400"/>
              <a:buChar char="○"/>
              <a:defRPr/>
            </a:lvl5pPr>
            <a:lvl6pPr indent="-381000" lvl="5" marL="2743200" algn="l">
              <a:lnSpc>
                <a:spcPct val="90000"/>
              </a:lnSpc>
              <a:spcBef>
                <a:spcPts val="1600"/>
              </a:spcBef>
              <a:spcAft>
                <a:spcPts val="0"/>
              </a:spcAft>
              <a:buClr>
                <a:schemeClr val="dk1"/>
              </a:buClr>
              <a:buSzPts val="2400"/>
              <a:buChar char="■"/>
              <a:defRPr/>
            </a:lvl6pPr>
            <a:lvl7pPr indent="-381000" lvl="6" marL="3200400" algn="l">
              <a:lnSpc>
                <a:spcPct val="90000"/>
              </a:lnSpc>
              <a:spcBef>
                <a:spcPts val="1600"/>
              </a:spcBef>
              <a:spcAft>
                <a:spcPts val="0"/>
              </a:spcAft>
              <a:buClr>
                <a:schemeClr val="dk1"/>
              </a:buClr>
              <a:buSzPts val="2400"/>
              <a:buChar char="●"/>
              <a:defRPr/>
            </a:lvl7pPr>
            <a:lvl8pPr indent="-381000" lvl="7" marL="3657600" algn="l">
              <a:lnSpc>
                <a:spcPct val="90000"/>
              </a:lnSpc>
              <a:spcBef>
                <a:spcPts val="1600"/>
              </a:spcBef>
              <a:spcAft>
                <a:spcPts val="0"/>
              </a:spcAft>
              <a:buClr>
                <a:schemeClr val="dk1"/>
              </a:buClr>
              <a:buSzPts val="2400"/>
              <a:buChar char="○"/>
              <a:defRPr/>
            </a:lvl8pPr>
            <a:lvl9pPr indent="-381000" lvl="8" marL="4114800" algn="l">
              <a:lnSpc>
                <a:spcPct val="90000"/>
              </a:lnSpc>
              <a:spcBef>
                <a:spcPts val="1600"/>
              </a:spcBef>
              <a:spcAft>
                <a:spcPts val="1600"/>
              </a:spcAft>
              <a:buClr>
                <a:schemeClr val="dk1"/>
              </a:buClr>
              <a:buSzPts val="2400"/>
              <a:buChar char="■"/>
              <a:defRPr/>
            </a:lvl9pPr>
          </a:lstStyle>
          <a:p/>
        </p:txBody>
      </p:sp>
      <p:sp>
        <p:nvSpPr>
          <p:cNvPr id="1622" name="Google Shape;1622;p146"/>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p:txBody>
      </p:sp>
      <p:sp>
        <p:nvSpPr>
          <p:cNvPr id="1623" name="Google Shape;1623;p146"/>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p:txBody>
      </p:sp>
      <p:sp>
        <p:nvSpPr>
          <p:cNvPr id="1624" name="Google Shape;1624;p146"/>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83" name="Shape 83"/>
        <p:cNvGrpSpPr/>
        <p:nvPr/>
      </p:nvGrpSpPr>
      <p:grpSpPr>
        <a:xfrm>
          <a:off x="0" y="0"/>
          <a:ext cx="0" cy="0"/>
          <a:chOff x="0" y="0"/>
          <a:chExt cx="0" cy="0"/>
        </a:xfrm>
      </p:grpSpPr>
      <p:sp>
        <p:nvSpPr>
          <p:cNvPr id="84" name="Google Shape;84;p16"/>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85" name="Google Shape;85;p16"/>
          <p:cNvSpPr txBox="1"/>
          <p:nvPr>
            <p:ph type="title"/>
          </p:nvPr>
        </p:nvSpPr>
        <p:spPr>
          <a:xfrm>
            <a:off x="1140400" y="1154467"/>
            <a:ext cx="9911100" cy="670500"/>
          </a:xfrm>
          <a:prstGeom prst="rect">
            <a:avLst/>
          </a:prstGeom>
        </p:spPr>
        <p:txBody>
          <a:bodyPr anchorCtr="0" anchor="b" bIns="0" lIns="0" spcFirstLastPara="1" rIns="0" wrap="square" tIns="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86" name="Google Shape;86;p16"/>
          <p:cNvSpPr txBox="1"/>
          <p:nvPr>
            <p:ph idx="1" type="body"/>
          </p:nvPr>
        </p:nvSpPr>
        <p:spPr>
          <a:xfrm>
            <a:off x="1140400" y="2341300"/>
            <a:ext cx="3087600" cy="4021500"/>
          </a:xfrm>
          <a:prstGeom prst="rect">
            <a:avLst/>
          </a:prstGeom>
        </p:spPr>
        <p:txBody>
          <a:bodyPr anchorCtr="0" anchor="t" bIns="0" lIns="0" spcFirstLastPara="1" rIns="0" wrap="square" tIns="0">
            <a:noAutofit/>
          </a:bodyPr>
          <a:lstStyle>
            <a:lvl1pPr indent="-361950" lvl="0" marL="457200">
              <a:spcBef>
                <a:spcPts val="0"/>
              </a:spcBef>
              <a:spcAft>
                <a:spcPts val="0"/>
              </a:spcAft>
              <a:buSzPts val="2100"/>
              <a:buChar char="➔"/>
              <a:defRPr sz="2100"/>
            </a:lvl1pPr>
            <a:lvl2pPr indent="-361950" lvl="1" marL="914400">
              <a:spcBef>
                <a:spcPts val="1100"/>
              </a:spcBef>
              <a:spcAft>
                <a:spcPts val="0"/>
              </a:spcAft>
              <a:buSzPts val="2100"/>
              <a:buChar char="⇾"/>
              <a:defRPr sz="2100"/>
            </a:lvl2pPr>
            <a:lvl3pPr indent="-361950" lvl="2" marL="1371600">
              <a:spcBef>
                <a:spcPts val="1100"/>
              </a:spcBef>
              <a:spcAft>
                <a:spcPts val="0"/>
              </a:spcAft>
              <a:buSzPts val="2100"/>
              <a:buChar char="■"/>
              <a:defRPr sz="2100"/>
            </a:lvl3pPr>
            <a:lvl4pPr indent="-361950" lvl="3" marL="1828800">
              <a:spcBef>
                <a:spcPts val="1100"/>
              </a:spcBef>
              <a:spcAft>
                <a:spcPts val="0"/>
              </a:spcAft>
              <a:buSzPts val="2100"/>
              <a:buChar char="●"/>
              <a:defRPr sz="2100"/>
            </a:lvl4pPr>
            <a:lvl5pPr indent="-361950" lvl="4" marL="2286000">
              <a:spcBef>
                <a:spcPts val="1100"/>
              </a:spcBef>
              <a:spcAft>
                <a:spcPts val="0"/>
              </a:spcAft>
              <a:buSzPts val="2100"/>
              <a:buChar char="○"/>
              <a:defRPr sz="2100"/>
            </a:lvl5pPr>
            <a:lvl6pPr indent="-361950" lvl="5" marL="2743200">
              <a:spcBef>
                <a:spcPts val="1100"/>
              </a:spcBef>
              <a:spcAft>
                <a:spcPts val="0"/>
              </a:spcAft>
              <a:buSzPts val="2100"/>
              <a:buChar char="■"/>
              <a:defRPr sz="2100"/>
            </a:lvl6pPr>
            <a:lvl7pPr indent="-361950" lvl="6" marL="3200400">
              <a:spcBef>
                <a:spcPts val="1100"/>
              </a:spcBef>
              <a:spcAft>
                <a:spcPts val="0"/>
              </a:spcAft>
              <a:buSzPts val="2100"/>
              <a:buChar char="●"/>
              <a:defRPr sz="2100"/>
            </a:lvl7pPr>
            <a:lvl8pPr indent="-361950" lvl="7" marL="3657600">
              <a:spcBef>
                <a:spcPts val="1100"/>
              </a:spcBef>
              <a:spcAft>
                <a:spcPts val="0"/>
              </a:spcAft>
              <a:buSzPts val="2100"/>
              <a:buChar char="○"/>
              <a:defRPr sz="2100"/>
            </a:lvl8pPr>
            <a:lvl9pPr indent="-361950" lvl="8" marL="4114800">
              <a:spcBef>
                <a:spcPts val="1100"/>
              </a:spcBef>
              <a:spcAft>
                <a:spcPts val="1100"/>
              </a:spcAft>
              <a:buSzPts val="2100"/>
              <a:buChar char="■"/>
              <a:defRPr sz="2100"/>
            </a:lvl9pPr>
          </a:lstStyle>
          <a:p/>
        </p:txBody>
      </p:sp>
      <p:sp>
        <p:nvSpPr>
          <p:cNvPr id="87" name="Google Shape;87;p16"/>
          <p:cNvSpPr txBox="1"/>
          <p:nvPr>
            <p:ph idx="2" type="body"/>
          </p:nvPr>
        </p:nvSpPr>
        <p:spPr>
          <a:xfrm>
            <a:off x="4552265" y="2341300"/>
            <a:ext cx="3087600" cy="4021500"/>
          </a:xfrm>
          <a:prstGeom prst="rect">
            <a:avLst/>
          </a:prstGeom>
        </p:spPr>
        <p:txBody>
          <a:bodyPr anchorCtr="0" anchor="t" bIns="0" lIns="0" spcFirstLastPara="1" rIns="0" wrap="square" tIns="0">
            <a:noAutofit/>
          </a:bodyPr>
          <a:lstStyle>
            <a:lvl1pPr indent="-361950" lvl="0" marL="457200">
              <a:spcBef>
                <a:spcPts val="0"/>
              </a:spcBef>
              <a:spcAft>
                <a:spcPts val="0"/>
              </a:spcAft>
              <a:buSzPts val="2100"/>
              <a:buChar char="➔"/>
              <a:defRPr sz="2100"/>
            </a:lvl1pPr>
            <a:lvl2pPr indent="-361950" lvl="1" marL="914400">
              <a:spcBef>
                <a:spcPts val="1100"/>
              </a:spcBef>
              <a:spcAft>
                <a:spcPts val="0"/>
              </a:spcAft>
              <a:buSzPts val="2100"/>
              <a:buChar char="⇾"/>
              <a:defRPr sz="2100"/>
            </a:lvl2pPr>
            <a:lvl3pPr indent="-361950" lvl="2" marL="1371600">
              <a:spcBef>
                <a:spcPts val="1100"/>
              </a:spcBef>
              <a:spcAft>
                <a:spcPts val="0"/>
              </a:spcAft>
              <a:buSzPts val="2100"/>
              <a:buChar char="■"/>
              <a:defRPr sz="2100"/>
            </a:lvl3pPr>
            <a:lvl4pPr indent="-361950" lvl="3" marL="1828800">
              <a:spcBef>
                <a:spcPts val="1100"/>
              </a:spcBef>
              <a:spcAft>
                <a:spcPts val="0"/>
              </a:spcAft>
              <a:buSzPts val="2100"/>
              <a:buChar char="●"/>
              <a:defRPr sz="2100"/>
            </a:lvl4pPr>
            <a:lvl5pPr indent="-361950" lvl="4" marL="2286000">
              <a:spcBef>
                <a:spcPts val="1100"/>
              </a:spcBef>
              <a:spcAft>
                <a:spcPts val="0"/>
              </a:spcAft>
              <a:buSzPts val="2100"/>
              <a:buChar char="○"/>
              <a:defRPr sz="2100"/>
            </a:lvl5pPr>
            <a:lvl6pPr indent="-361950" lvl="5" marL="2743200">
              <a:spcBef>
                <a:spcPts val="1100"/>
              </a:spcBef>
              <a:spcAft>
                <a:spcPts val="0"/>
              </a:spcAft>
              <a:buSzPts val="2100"/>
              <a:buChar char="■"/>
              <a:defRPr sz="2100"/>
            </a:lvl6pPr>
            <a:lvl7pPr indent="-361950" lvl="6" marL="3200400">
              <a:spcBef>
                <a:spcPts val="1100"/>
              </a:spcBef>
              <a:spcAft>
                <a:spcPts val="0"/>
              </a:spcAft>
              <a:buSzPts val="2100"/>
              <a:buChar char="●"/>
              <a:defRPr sz="2100"/>
            </a:lvl7pPr>
            <a:lvl8pPr indent="-361950" lvl="7" marL="3657600">
              <a:spcBef>
                <a:spcPts val="1100"/>
              </a:spcBef>
              <a:spcAft>
                <a:spcPts val="0"/>
              </a:spcAft>
              <a:buSzPts val="2100"/>
              <a:buChar char="○"/>
              <a:defRPr sz="2100"/>
            </a:lvl8pPr>
            <a:lvl9pPr indent="-361950" lvl="8" marL="4114800">
              <a:spcBef>
                <a:spcPts val="1100"/>
              </a:spcBef>
              <a:spcAft>
                <a:spcPts val="1100"/>
              </a:spcAft>
              <a:buSzPts val="2100"/>
              <a:buChar char="■"/>
              <a:defRPr sz="2100"/>
            </a:lvl9pPr>
          </a:lstStyle>
          <a:p/>
        </p:txBody>
      </p:sp>
      <p:sp>
        <p:nvSpPr>
          <p:cNvPr id="88" name="Google Shape;88;p16"/>
          <p:cNvSpPr txBox="1"/>
          <p:nvPr>
            <p:ph idx="3" type="body"/>
          </p:nvPr>
        </p:nvSpPr>
        <p:spPr>
          <a:xfrm>
            <a:off x="7964130" y="2341300"/>
            <a:ext cx="3087600" cy="4021500"/>
          </a:xfrm>
          <a:prstGeom prst="rect">
            <a:avLst/>
          </a:prstGeom>
        </p:spPr>
        <p:txBody>
          <a:bodyPr anchorCtr="0" anchor="t" bIns="0" lIns="0" spcFirstLastPara="1" rIns="0" wrap="square" tIns="0">
            <a:noAutofit/>
          </a:bodyPr>
          <a:lstStyle>
            <a:lvl1pPr indent="-361950" lvl="0" marL="457200">
              <a:spcBef>
                <a:spcPts val="0"/>
              </a:spcBef>
              <a:spcAft>
                <a:spcPts val="0"/>
              </a:spcAft>
              <a:buSzPts val="2100"/>
              <a:buChar char="➔"/>
              <a:defRPr sz="2100"/>
            </a:lvl1pPr>
            <a:lvl2pPr indent="-361950" lvl="1" marL="914400">
              <a:spcBef>
                <a:spcPts val="1100"/>
              </a:spcBef>
              <a:spcAft>
                <a:spcPts val="0"/>
              </a:spcAft>
              <a:buSzPts val="2100"/>
              <a:buChar char="⇾"/>
              <a:defRPr sz="2100"/>
            </a:lvl2pPr>
            <a:lvl3pPr indent="-361950" lvl="2" marL="1371600">
              <a:spcBef>
                <a:spcPts val="1100"/>
              </a:spcBef>
              <a:spcAft>
                <a:spcPts val="0"/>
              </a:spcAft>
              <a:buSzPts val="2100"/>
              <a:buChar char="■"/>
              <a:defRPr sz="2100"/>
            </a:lvl3pPr>
            <a:lvl4pPr indent="-361950" lvl="3" marL="1828800">
              <a:spcBef>
                <a:spcPts val="1100"/>
              </a:spcBef>
              <a:spcAft>
                <a:spcPts val="0"/>
              </a:spcAft>
              <a:buSzPts val="2100"/>
              <a:buChar char="●"/>
              <a:defRPr sz="2100"/>
            </a:lvl4pPr>
            <a:lvl5pPr indent="-361950" lvl="4" marL="2286000">
              <a:spcBef>
                <a:spcPts val="1100"/>
              </a:spcBef>
              <a:spcAft>
                <a:spcPts val="0"/>
              </a:spcAft>
              <a:buSzPts val="2100"/>
              <a:buChar char="○"/>
              <a:defRPr sz="2100"/>
            </a:lvl5pPr>
            <a:lvl6pPr indent="-361950" lvl="5" marL="2743200">
              <a:spcBef>
                <a:spcPts val="1100"/>
              </a:spcBef>
              <a:spcAft>
                <a:spcPts val="0"/>
              </a:spcAft>
              <a:buSzPts val="2100"/>
              <a:buChar char="■"/>
              <a:defRPr sz="2100"/>
            </a:lvl6pPr>
            <a:lvl7pPr indent="-361950" lvl="6" marL="3200400">
              <a:spcBef>
                <a:spcPts val="1100"/>
              </a:spcBef>
              <a:spcAft>
                <a:spcPts val="0"/>
              </a:spcAft>
              <a:buSzPts val="2100"/>
              <a:buChar char="●"/>
              <a:defRPr sz="2100"/>
            </a:lvl7pPr>
            <a:lvl8pPr indent="-361950" lvl="7" marL="3657600">
              <a:spcBef>
                <a:spcPts val="1100"/>
              </a:spcBef>
              <a:spcAft>
                <a:spcPts val="0"/>
              </a:spcAft>
              <a:buSzPts val="2100"/>
              <a:buChar char="○"/>
              <a:defRPr sz="2100"/>
            </a:lvl8pPr>
            <a:lvl9pPr indent="-361950" lvl="8" marL="4114800">
              <a:spcBef>
                <a:spcPts val="1100"/>
              </a:spcBef>
              <a:spcAft>
                <a:spcPts val="1100"/>
              </a:spcAft>
              <a:buSzPts val="2100"/>
              <a:buChar char="■"/>
              <a:defRPr sz="2100"/>
            </a:lvl9pPr>
          </a:lstStyle>
          <a:p/>
        </p:txBody>
      </p:sp>
      <p:sp>
        <p:nvSpPr>
          <p:cNvPr id="89" name="Google Shape;89;p16"/>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Top drawing">
  <p:cSld name="BLANK_1">
    <p:spTree>
      <p:nvGrpSpPr>
        <p:cNvPr id="1625" name="Shape 1625"/>
        <p:cNvGrpSpPr/>
        <p:nvPr/>
      </p:nvGrpSpPr>
      <p:grpSpPr>
        <a:xfrm>
          <a:off x="0" y="0"/>
          <a:ext cx="0" cy="0"/>
          <a:chOff x="0" y="0"/>
          <a:chExt cx="0" cy="0"/>
        </a:xfrm>
      </p:grpSpPr>
      <p:sp>
        <p:nvSpPr>
          <p:cNvPr id="1626" name="Google Shape;1626;p147"/>
          <p:cNvSpPr txBox="1"/>
          <p:nvPr>
            <p:ph idx="12" type="sldNum"/>
          </p:nvPr>
        </p:nvSpPr>
        <p:spPr>
          <a:xfrm>
            <a:off x="11595205" y="6231533"/>
            <a:ext cx="4440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grpSp>
        <p:nvGrpSpPr>
          <p:cNvPr id="1627" name="Google Shape;1627;p147"/>
          <p:cNvGrpSpPr/>
          <p:nvPr/>
        </p:nvGrpSpPr>
        <p:grpSpPr>
          <a:xfrm>
            <a:off x="668156" y="77"/>
            <a:ext cx="296142" cy="1284900"/>
            <a:chOff x="6176324" y="1765810"/>
            <a:chExt cx="466512" cy="2024421"/>
          </a:xfrm>
        </p:grpSpPr>
        <p:sp>
          <p:nvSpPr>
            <p:cNvPr id="1628" name="Google Shape;1628;p147"/>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29" name="Google Shape;1629;p147"/>
            <p:cNvSpPr/>
            <p:nvPr/>
          </p:nvSpPr>
          <p:spPr>
            <a:xfrm>
              <a:off x="6400743" y="1765810"/>
              <a:ext cx="17700" cy="12093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30" name="Google Shape;1630;p147"/>
          <p:cNvGrpSpPr/>
          <p:nvPr/>
        </p:nvGrpSpPr>
        <p:grpSpPr>
          <a:xfrm>
            <a:off x="5406100" y="238"/>
            <a:ext cx="374821" cy="851648"/>
            <a:chOff x="4897958" y="2723139"/>
            <a:chExt cx="514087" cy="1168081"/>
          </a:xfrm>
        </p:grpSpPr>
        <p:sp>
          <p:nvSpPr>
            <p:cNvPr id="1631" name="Google Shape;1631;p147"/>
            <p:cNvSpPr/>
            <p:nvPr/>
          </p:nvSpPr>
          <p:spPr>
            <a:xfrm>
              <a:off x="4897958" y="2971595"/>
              <a:ext cx="514087" cy="919625"/>
            </a:xfrm>
            <a:custGeom>
              <a:rect b="b" l="l" r="r" t="t"/>
              <a:pathLst>
                <a:path extrusionOk="0" h="919625" w="514087">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32" name="Google Shape;1632;p147"/>
            <p:cNvSpPr/>
            <p:nvPr/>
          </p:nvSpPr>
          <p:spPr>
            <a:xfrm>
              <a:off x="5157477" y="2723139"/>
              <a:ext cx="17700" cy="252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33" name="Google Shape;1633;p147"/>
          <p:cNvGrpSpPr/>
          <p:nvPr/>
        </p:nvGrpSpPr>
        <p:grpSpPr>
          <a:xfrm>
            <a:off x="2688490" y="253"/>
            <a:ext cx="296153" cy="793349"/>
            <a:chOff x="5578966" y="2874382"/>
            <a:chExt cx="406190" cy="1088121"/>
          </a:xfrm>
        </p:grpSpPr>
        <p:sp>
          <p:nvSpPr>
            <p:cNvPr id="1634" name="Google Shape;1634;p147"/>
            <p:cNvSpPr/>
            <p:nvPr/>
          </p:nvSpPr>
          <p:spPr>
            <a:xfrm>
              <a:off x="5578966" y="2971595"/>
              <a:ext cx="406190" cy="990908"/>
            </a:xfrm>
            <a:custGeom>
              <a:rect b="b" l="l" r="r" t="t"/>
              <a:pathLst>
                <a:path extrusionOk="0" h="990908" w="40619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35" name="Google Shape;1635;p147"/>
            <p:cNvSpPr/>
            <p:nvPr/>
          </p:nvSpPr>
          <p:spPr>
            <a:xfrm>
              <a:off x="5774610" y="2874382"/>
              <a:ext cx="17700" cy="1008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36" name="Google Shape;1636;p147"/>
          <p:cNvGrpSpPr/>
          <p:nvPr/>
        </p:nvGrpSpPr>
        <p:grpSpPr>
          <a:xfrm>
            <a:off x="3849967" y="170"/>
            <a:ext cx="340134" cy="1389454"/>
            <a:chOff x="6176324" y="1884520"/>
            <a:chExt cx="466512" cy="1905711"/>
          </a:xfrm>
        </p:grpSpPr>
        <p:sp>
          <p:nvSpPr>
            <p:cNvPr id="1637" name="Google Shape;1637;p147"/>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38" name="Google Shape;1638;p147"/>
            <p:cNvSpPr/>
            <p:nvPr/>
          </p:nvSpPr>
          <p:spPr>
            <a:xfrm>
              <a:off x="6400710" y="1884520"/>
              <a:ext cx="17700" cy="1090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39" name="Google Shape;1639;p147"/>
          <p:cNvGrpSpPr/>
          <p:nvPr/>
        </p:nvGrpSpPr>
        <p:grpSpPr>
          <a:xfrm>
            <a:off x="1113629" y="232"/>
            <a:ext cx="347456" cy="745950"/>
            <a:chOff x="6798998" y="2578195"/>
            <a:chExt cx="476555" cy="1023111"/>
          </a:xfrm>
        </p:grpSpPr>
        <p:sp>
          <p:nvSpPr>
            <p:cNvPr id="1640" name="Google Shape;1640;p147"/>
            <p:cNvSpPr/>
            <p:nvPr/>
          </p:nvSpPr>
          <p:spPr>
            <a:xfrm>
              <a:off x="6798998" y="2971595"/>
              <a:ext cx="476555" cy="629711"/>
            </a:xfrm>
            <a:custGeom>
              <a:rect b="b" l="l" r="r" t="t"/>
              <a:pathLst>
                <a:path extrusionOk="0" h="629711" w="476555">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41" name="Google Shape;1641;p147"/>
            <p:cNvSpPr/>
            <p:nvPr/>
          </p:nvSpPr>
          <p:spPr>
            <a:xfrm>
              <a:off x="7026852" y="2578195"/>
              <a:ext cx="17700" cy="3969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42" name="Google Shape;1642;p147"/>
          <p:cNvGrpSpPr/>
          <p:nvPr/>
        </p:nvGrpSpPr>
        <p:grpSpPr>
          <a:xfrm>
            <a:off x="6466690" y="180"/>
            <a:ext cx="124291" cy="994083"/>
            <a:chOff x="7576714" y="1965553"/>
            <a:chExt cx="170472" cy="1363439"/>
          </a:xfrm>
        </p:grpSpPr>
        <p:sp>
          <p:nvSpPr>
            <p:cNvPr id="1643" name="Google Shape;1643;p147"/>
            <p:cNvSpPr/>
            <p:nvPr/>
          </p:nvSpPr>
          <p:spPr>
            <a:xfrm>
              <a:off x="7576714" y="2971595"/>
              <a:ext cx="170472" cy="357397"/>
            </a:xfrm>
            <a:custGeom>
              <a:rect b="b" l="l" r="r" t="t"/>
              <a:pathLst>
                <a:path extrusionOk="0" h="357397" w="170472">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44" name="Google Shape;1644;p147"/>
            <p:cNvSpPr/>
            <p:nvPr/>
          </p:nvSpPr>
          <p:spPr>
            <a:xfrm>
              <a:off x="7652967" y="1965553"/>
              <a:ext cx="17700" cy="1009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45" name="Google Shape;1645;p147"/>
          <p:cNvGrpSpPr/>
          <p:nvPr/>
        </p:nvGrpSpPr>
        <p:grpSpPr>
          <a:xfrm>
            <a:off x="1932368" y="149"/>
            <a:ext cx="210254" cy="1559184"/>
            <a:chOff x="7883572" y="1683399"/>
            <a:chExt cx="288375" cy="2138505"/>
          </a:xfrm>
        </p:grpSpPr>
        <p:sp>
          <p:nvSpPr>
            <p:cNvPr id="1646" name="Google Shape;1646;p147"/>
            <p:cNvSpPr/>
            <p:nvPr/>
          </p:nvSpPr>
          <p:spPr>
            <a:xfrm>
              <a:off x="7883572" y="2971595"/>
              <a:ext cx="288375" cy="850309"/>
            </a:xfrm>
            <a:custGeom>
              <a:rect b="b" l="l" r="r" t="t"/>
              <a:pathLst>
                <a:path extrusionOk="0" h="850309" w="288375">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47" name="Google Shape;1647;p147"/>
            <p:cNvSpPr/>
            <p:nvPr/>
          </p:nvSpPr>
          <p:spPr>
            <a:xfrm>
              <a:off x="8024914" y="1683399"/>
              <a:ext cx="17700" cy="12918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48" name="Google Shape;1648;p147"/>
          <p:cNvGrpSpPr/>
          <p:nvPr/>
        </p:nvGrpSpPr>
        <p:grpSpPr>
          <a:xfrm>
            <a:off x="1090312" y="123315"/>
            <a:ext cx="115051" cy="131756"/>
            <a:chOff x="3462796" y="2555878"/>
            <a:chExt cx="157798" cy="180711"/>
          </a:xfrm>
        </p:grpSpPr>
        <p:sp>
          <p:nvSpPr>
            <p:cNvPr id="1649" name="Google Shape;1649;p147"/>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50" name="Google Shape;1650;p147"/>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51" name="Google Shape;1651;p147"/>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52" name="Google Shape;1652;p147"/>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53" name="Google Shape;1653;p147"/>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54" name="Google Shape;1654;p147"/>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655" name="Google Shape;1655;p147"/>
          <p:cNvGrpSpPr/>
          <p:nvPr/>
        </p:nvGrpSpPr>
        <p:grpSpPr>
          <a:xfrm>
            <a:off x="3191234" y="851769"/>
            <a:ext cx="131532" cy="138569"/>
            <a:chOff x="3770248" y="2527300"/>
            <a:chExt cx="180404" cy="190055"/>
          </a:xfrm>
        </p:grpSpPr>
        <p:sp>
          <p:nvSpPr>
            <p:cNvPr id="1656" name="Google Shape;1656;p147"/>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57" name="Google Shape;1657;p147"/>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58" name="Google Shape;1658;p147"/>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59" name="Google Shape;1659;p147"/>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660" name="Google Shape;1660;p147"/>
          <p:cNvGrpSpPr/>
          <p:nvPr/>
        </p:nvGrpSpPr>
        <p:grpSpPr>
          <a:xfrm>
            <a:off x="5931000" y="35139"/>
            <a:ext cx="156346" cy="179048"/>
            <a:chOff x="3462796" y="2555878"/>
            <a:chExt cx="157798" cy="180711"/>
          </a:xfrm>
        </p:grpSpPr>
        <p:sp>
          <p:nvSpPr>
            <p:cNvPr id="1661" name="Google Shape;1661;p147"/>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62" name="Google Shape;1662;p147"/>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63" name="Google Shape;1663;p147"/>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64" name="Google Shape;1664;p147"/>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65" name="Google Shape;1665;p147"/>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66" name="Google Shape;1666;p147"/>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667" name="Google Shape;1667;p147"/>
          <p:cNvGrpSpPr/>
          <p:nvPr/>
        </p:nvGrpSpPr>
        <p:grpSpPr>
          <a:xfrm>
            <a:off x="4609741" y="1205465"/>
            <a:ext cx="178744" cy="188306"/>
            <a:chOff x="3770248" y="2527300"/>
            <a:chExt cx="180404" cy="190055"/>
          </a:xfrm>
        </p:grpSpPr>
        <p:sp>
          <p:nvSpPr>
            <p:cNvPr id="1668" name="Google Shape;1668;p147"/>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69" name="Google Shape;1669;p147"/>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70" name="Google Shape;1670;p147"/>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71" name="Google Shape;1671;p147"/>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672" name="Google Shape;1672;p147"/>
          <p:cNvGrpSpPr/>
          <p:nvPr/>
        </p:nvGrpSpPr>
        <p:grpSpPr>
          <a:xfrm rot="5400000">
            <a:off x="4426851" y="355888"/>
            <a:ext cx="156346" cy="179030"/>
            <a:chOff x="3462796" y="2555878"/>
            <a:chExt cx="157798" cy="180711"/>
          </a:xfrm>
        </p:grpSpPr>
        <p:sp>
          <p:nvSpPr>
            <p:cNvPr id="1673" name="Google Shape;1673;p147"/>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74" name="Google Shape;1674;p147"/>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75" name="Google Shape;1675;p147"/>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76" name="Google Shape;1676;p147"/>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77" name="Google Shape;1677;p147"/>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78" name="Google Shape;1678;p147"/>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679" name="Google Shape;1679;p147"/>
          <p:cNvGrpSpPr/>
          <p:nvPr/>
        </p:nvGrpSpPr>
        <p:grpSpPr>
          <a:xfrm>
            <a:off x="653464" y="948636"/>
            <a:ext cx="131532" cy="138569"/>
            <a:chOff x="3770248" y="2527300"/>
            <a:chExt cx="180404" cy="190055"/>
          </a:xfrm>
        </p:grpSpPr>
        <p:sp>
          <p:nvSpPr>
            <p:cNvPr id="1680" name="Google Shape;1680;p147"/>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81" name="Google Shape;1681;p147"/>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82" name="Google Shape;1682;p147"/>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83" name="Google Shape;1683;p147"/>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684" name="Google Shape;1684;p147"/>
          <p:cNvGrpSpPr/>
          <p:nvPr/>
        </p:nvGrpSpPr>
        <p:grpSpPr>
          <a:xfrm rot="-2700000">
            <a:off x="6495925" y="1436957"/>
            <a:ext cx="131519" cy="138555"/>
            <a:chOff x="3770248" y="2527300"/>
            <a:chExt cx="180404" cy="190055"/>
          </a:xfrm>
        </p:grpSpPr>
        <p:sp>
          <p:nvSpPr>
            <p:cNvPr id="1685" name="Google Shape;1685;p147"/>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86" name="Google Shape;1686;p147"/>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87" name="Google Shape;1687;p147"/>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88" name="Google Shape;1688;p147"/>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689" name="Google Shape;1689;p147"/>
          <p:cNvGrpSpPr/>
          <p:nvPr/>
        </p:nvGrpSpPr>
        <p:grpSpPr>
          <a:xfrm>
            <a:off x="2069942" y="70"/>
            <a:ext cx="763149" cy="1715300"/>
            <a:chOff x="2484475" y="746199"/>
            <a:chExt cx="1046700" cy="2352626"/>
          </a:xfrm>
        </p:grpSpPr>
        <p:sp>
          <p:nvSpPr>
            <p:cNvPr id="1690" name="Google Shape;1690;p147"/>
            <p:cNvSpPr/>
            <p:nvPr/>
          </p:nvSpPr>
          <p:spPr>
            <a:xfrm>
              <a:off x="2484475" y="2052125"/>
              <a:ext cx="1046700" cy="10467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91" name="Google Shape;1691;p147"/>
            <p:cNvSpPr/>
            <p:nvPr/>
          </p:nvSpPr>
          <p:spPr>
            <a:xfrm>
              <a:off x="2643144" y="2210793"/>
              <a:ext cx="729300" cy="7293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692" name="Google Shape;1692;p147"/>
            <p:cNvGrpSpPr/>
            <p:nvPr/>
          </p:nvGrpSpPr>
          <p:grpSpPr>
            <a:xfrm>
              <a:off x="2769703" y="746199"/>
              <a:ext cx="510180" cy="2066757"/>
              <a:chOff x="1818382" y="1899501"/>
              <a:chExt cx="466728" cy="1890730"/>
            </a:xfrm>
          </p:grpSpPr>
          <p:grpSp>
            <p:nvGrpSpPr>
              <p:cNvPr id="1693" name="Google Shape;1693;p147"/>
              <p:cNvGrpSpPr/>
              <p:nvPr/>
            </p:nvGrpSpPr>
            <p:grpSpPr>
              <a:xfrm>
                <a:off x="1818382" y="2971595"/>
                <a:ext cx="466728" cy="818636"/>
                <a:chOff x="1818382" y="2942618"/>
                <a:chExt cx="466728" cy="818636"/>
              </a:xfrm>
            </p:grpSpPr>
            <p:sp>
              <p:nvSpPr>
                <p:cNvPr id="1694" name="Google Shape;1694;p147"/>
                <p:cNvSpPr/>
                <p:nvPr/>
              </p:nvSpPr>
              <p:spPr>
                <a:xfrm>
                  <a:off x="1951772" y="2948396"/>
                  <a:ext cx="202080" cy="208143"/>
                </a:xfrm>
                <a:custGeom>
                  <a:rect b="b" l="l" r="r" t="t"/>
                  <a:pathLst>
                    <a:path extrusionOk="0" h="208143" w="20208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95" name="Google Shape;1695;p147"/>
                <p:cNvSpPr/>
                <p:nvPr/>
              </p:nvSpPr>
              <p:spPr>
                <a:xfrm>
                  <a:off x="1833104" y="3156294"/>
                  <a:ext cx="444195" cy="592827"/>
                </a:xfrm>
                <a:custGeom>
                  <a:rect b="b" l="l" r="r" t="t"/>
                  <a:pathLst>
                    <a:path extrusionOk="0" h="592827" w="444195">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696" name="Google Shape;1696;p147"/>
                <p:cNvSpPr/>
                <p:nvPr/>
              </p:nvSpPr>
              <p:spPr>
                <a:xfrm>
                  <a:off x="1818382" y="2942618"/>
                  <a:ext cx="466728" cy="818636"/>
                </a:xfrm>
                <a:custGeom>
                  <a:rect b="b" l="l" r="r" t="t"/>
                  <a:pathLst>
                    <a:path extrusionOk="0" h="818636" w="466728">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697" name="Google Shape;1697;p147"/>
              <p:cNvSpPr/>
              <p:nvPr/>
            </p:nvSpPr>
            <p:spPr>
              <a:xfrm>
                <a:off x="2046061" y="1899501"/>
                <a:ext cx="17700" cy="10785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698" name="Google Shape;1698;p147"/>
            <p:cNvSpPr/>
            <p:nvPr/>
          </p:nvSpPr>
          <p:spPr>
            <a:xfrm>
              <a:off x="2848289" y="2564652"/>
              <a:ext cx="130735" cy="158472"/>
            </a:xfrm>
            <a:custGeom>
              <a:rect b="b" l="l" r="r" t="t"/>
              <a:pathLst>
                <a:path extrusionOk="0" h="5799" w="4784">
                  <a:moveTo>
                    <a:pt x="0" y="0"/>
                  </a:moveTo>
                  <a:cubicBezTo>
                    <a:pt x="0" y="2506"/>
                    <a:pt x="2375" y="5110"/>
                    <a:pt x="4784" y="5799"/>
                  </a:cubicBezTo>
                </a:path>
              </a:pathLst>
            </a:custGeom>
            <a:noFill/>
            <a:ln cap="rnd" cmpd="sng" w="19050">
              <a:solidFill>
                <a:schemeClr val="lt1"/>
              </a:solidFill>
              <a:prstDash val="solid"/>
              <a:round/>
              <a:headEnd len="med" w="med" type="none"/>
              <a:tailEnd len="med" w="med" type="none"/>
            </a:ln>
          </p:spPr>
        </p:sp>
      </p:grpSp>
      <p:grpSp>
        <p:nvGrpSpPr>
          <p:cNvPr id="1699" name="Google Shape;1699;p147"/>
          <p:cNvGrpSpPr/>
          <p:nvPr/>
        </p:nvGrpSpPr>
        <p:grpSpPr>
          <a:xfrm>
            <a:off x="3147109" y="60"/>
            <a:ext cx="660048" cy="941907"/>
            <a:chOff x="3961868" y="621833"/>
            <a:chExt cx="905291" cy="1291877"/>
          </a:xfrm>
        </p:grpSpPr>
        <p:grpSp>
          <p:nvGrpSpPr>
            <p:cNvPr id="1700" name="Google Shape;1700;p147"/>
            <p:cNvGrpSpPr/>
            <p:nvPr/>
          </p:nvGrpSpPr>
          <p:grpSpPr>
            <a:xfrm>
              <a:off x="3961868" y="1008419"/>
              <a:ext cx="905291" cy="905291"/>
              <a:chOff x="764100" y="3623300"/>
              <a:chExt cx="1046700" cy="1046700"/>
            </a:xfrm>
          </p:grpSpPr>
          <p:sp>
            <p:nvSpPr>
              <p:cNvPr id="1701" name="Google Shape;1701;p147"/>
              <p:cNvSpPr/>
              <p:nvPr/>
            </p:nvSpPr>
            <p:spPr>
              <a:xfrm>
                <a:off x="764100" y="3623300"/>
                <a:ext cx="1046700" cy="1046700"/>
              </a:xfrm>
              <a:prstGeom prst="ellipse">
                <a:avLst/>
              </a:prstGeom>
              <a:solidFill>
                <a:srgbClr val="D8B8FF">
                  <a:alpha val="167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02" name="Google Shape;1702;p147"/>
              <p:cNvSpPr/>
              <p:nvPr/>
            </p:nvSpPr>
            <p:spPr>
              <a:xfrm>
                <a:off x="922769" y="3781968"/>
                <a:ext cx="729300" cy="729300"/>
              </a:xfrm>
              <a:prstGeom prst="ellipse">
                <a:avLst/>
              </a:prstGeom>
              <a:solidFill>
                <a:srgbClr val="D8B8FF">
                  <a:alpha val="167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03" name="Google Shape;1703;p147"/>
            <p:cNvGrpSpPr/>
            <p:nvPr/>
          </p:nvGrpSpPr>
          <p:grpSpPr>
            <a:xfrm>
              <a:off x="4155315" y="621833"/>
              <a:ext cx="522826" cy="1099260"/>
              <a:chOff x="2447534" y="2604168"/>
              <a:chExt cx="478297" cy="1005636"/>
            </a:xfrm>
          </p:grpSpPr>
          <p:grpSp>
            <p:nvGrpSpPr>
              <p:cNvPr id="1704" name="Google Shape;1704;p147"/>
              <p:cNvGrpSpPr/>
              <p:nvPr/>
            </p:nvGrpSpPr>
            <p:grpSpPr>
              <a:xfrm>
                <a:off x="2447534" y="2604168"/>
                <a:ext cx="478297" cy="1005636"/>
                <a:chOff x="2447534" y="2604168"/>
                <a:chExt cx="478297" cy="1005636"/>
              </a:xfrm>
            </p:grpSpPr>
            <p:grpSp>
              <p:nvGrpSpPr>
                <p:cNvPr id="1705" name="Google Shape;1705;p147"/>
                <p:cNvGrpSpPr/>
                <p:nvPr/>
              </p:nvGrpSpPr>
              <p:grpSpPr>
                <a:xfrm>
                  <a:off x="2447534" y="2971595"/>
                  <a:ext cx="478297" cy="638209"/>
                  <a:chOff x="2447534" y="3081786"/>
                  <a:chExt cx="478297" cy="638209"/>
                </a:xfrm>
              </p:grpSpPr>
              <p:sp>
                <p:nvSpPr>
                  <p:cNvPr id="1706" name="Google Shape;1706;p147"/>
                  <p:cNvSpPr/>
                  <p:nvPr/>
                </p:nvSpPr>
                <p:spPr>
                  <a:xfrm>
                    <a:off x="2591014" y="3097533"/>
                    <a:ext cx="179593" cy="168416"/>
                  </a:xfrm>
                  <a:custGeom>
                    <a:rect b="b" l="l" r="r" t="t"/>
                    <a:pathLst>
                      <a:path extrusionOk="0" h="168416" w="179593">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07" name="Google Shape;1707;p147"/>
                  <p:cNvSpPr/>
                  <p:nvPr/>
                </p:nvSpPr>
                <p:spPr>
                  <a:xfrm>
                    <a:off x="2458233" y="3250561"/>
                    <a:ext cx="453667" cy="462047"/>
                  </a:xfrm>
                  <a:custGeom>
                    <a:rect b="b" l="l" r="r" t="t"/>
                    <a:pathLst>
                      <a:path extrusionOk="0" h="462047" w="453667">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08" name="Google Shape;1708;p147"/>
                  <p:cNvSpPr/>
                  <p:nvPr/>
                </p:nvSpPr>
                <p:spPr>
                  <a:xfrm>
                    <a:off x="2447534" y="3081786"/>
                    <a:ext cx="478297" cy="638209"/>
                  </a:xfrm>
                  <a:custGeom>
                    <a:rect b="b" l="l" r="r" t="t"/>
                    <a:pathLst>
                      <a:path extrusionOk="0" h="638209" w="478297">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709" name="Google Shape;1709;p147"/>
                <p:cNvSpPr/>
                <p:nvPr/>
              </p:nvSpPr>
              <p:spPr>
                <a:xfrm>
                  <a:off x="2675601" y="2604168"/>
                  <a:ext cx="17700" cy="373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10" name="Google Shape;1710;p147"/>
              <p:cNvSpPr/>
              <p:nvPr/>
            </p:nvSpPr>
            <p:spPr>
              <a:xfrm>
                <a:off x="2546350" y="3472450"/>
                <a:ext cx="97850" cy="61625"/>
              </a:xfrm>
              <a:custGeom>
                <a:rect b="b" l="l" r="r" t="t"/>
                <a:pathLst>
                  <a:path extrusionOk="0" h="2465" w="3914">
                    <a:moveTo>
                      <a:pt x="0" y="0"/>
                    </a:moveTo>
                    <a:cubicBezTo>
                      <a:pt x="946" y="1217"/>
                      <a:pt x="2412" y="2117"/>
                      <a:pt x="3914" y="2465"/>
                    </a:cubicBezTo>
                  </a:path>
                </a:pathLst>
              </a:custGeom>
              <a:noFill/>
              <a:ln cap="rnd" cmpd="sng" w="19050">
                <a:solidFill>
                  <a:schemeClr val="lt1"/>
                </a:solidFill>
                <a:prstDash val="solid"/>
                <a:round/>
                <a:headEnd len="med" w="med" type="none"/>
                <a:tailEnd len="med" w="med" type="none"/>
              </a:ln>
            </p:spPr>
          </p:sp>
          <p:sp>
            <p:nvSpPr>
              <p:cNvPr id="1711" name="Google Shape;1711;p147"/>
              <p:cNvSpPr/>
              <p:nvPr/>
            </p:nvSpPr>
            <p:spPr>
              <a:xfrm>
                <a:off x="2515525" y="3392700"/>
                <a:ext cx="9075" cy="19950"/>
              </a:xfrm>
              <a:custGeom>
                <a:rect b="b" l="l" r="r" t="t"/>
                <a:pathLst>
                  <a:path extrusionOk="0" h="798" w="363">
                    <a:moveTo>
                      <a:pt x="0" y="0"/>
                    </a:moveTo>
                    <a:cubicBezTo>
                      <a:pt x="182" y="399"/>
                      <a:pt x="182" y="399"/>
                      <a:pt x="363" y="798"/>
                    </a:cubicBezTo>
                  </a:path>
                </a:pathLst>
              </a:custGeom>
              <a:noFill/>
              <a:ln cap="rnd" cmpd="sng" w="19050">
                <a:solidFill>
                  <a:schemeClr val="lt1"/>
                </a:solidFill>
                <a:prstDash val="solid"/>
                <a:round/>
                <a:headEnd len="med" w="med" type="none"/>
                <a:tailEnd len="med" w="med" type="none"/>
              </a:ln>
            </p:spPr>
          </p:sp>
        </p:grpSp>
      </p:grpSp>
      <p:grpSp>
        <p:nvGrpSpPr>
          <p:cNvPr id="1712" name="Google Shape;1712;p147"/>
          <p:cNvGrpSpPr/>
          <p:nvPr/>
        </p:nvGrpSpPr>
        <p:grpSpPr>
          <a:xfrm>
            <a:off x="4045615" y="53"/>
            <a:ext cx="381193" cy="579002"/>
            <a:chOff x="5194218" y="621823"/>
            <a:chExt cx="522827" cy="794132"/>
          </a:xfrm>
        </p:grpSpPr>
        <p:grpSp>
          <p:nvGrpSpPr>
            <p:cNvPr id="1713" name="Google Shape;1713;p147"/>
            <p:cNvGrpSpPr/>
            <p:nvPr/>
          </p:nvGrpSpPr>
          <p:grpSpPr>
            <a:xfrm>
              <a:off x="5194218" y="893129"/>
              <a:ext cx="522827" cy="522827"/>
              <a:chOff x="764100" y="3623300"/>
              <a:chExt cx="1046700" cy="1046700"/>
            </a:xfrm>
          </p:grpSpPr>
          <p:sp>
            <p:nvSpPr>
              <p:cNvPr id="1714" name="Google Shape;1714;p147"/>
              <p:cNvSpPr/>
              <p:nvPr/>
            </p:nvSpPr>
            <p:spPr>
              <a:xfrm>
                <a:off x="764100" y="3623300"/>
                <a:ext cx="1046700" cy="1046700"/>
              </a:xfrm>
              <a:prstGeom prst="ellipse">
                <a:avLst/>
              </a:prstGeom>
              <a:solidFill>
                <a:srgbClr val="FF8900">
                  <a:alpha val="838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5" name="Google Shape;1715;p147"/>
              <p:cNvSpPr/>
              <p:nvPr/>
            </p:nvSpPr>
            <p:spPr>
              <a:xfrm>
                <a:off x="922769" y="3781968"/>
                <a:ext cx="729300" cy="729300"/>
              </a:xfrm>
              <a:prstGeom prst="ellipse">
                <a:avLst/>
              </a:prstGeom>
              <a:solidFill>
                <a:srgbClr val="FF8900">
                  <a:alpha val="838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16" name="Google Shape;1716;p147"/>
            <p:cNvGrpSpPr/>
            <p:nvPr/>
          </p:nvGrpSpPr>
          <p:grpSpPr>
            <a:xfrm>
              <a:off x="5371921" y="621823"/>
              <a:ext cx="182209" cy="655932"/>
              <a:chOff x="3305183" y="2722527"/>
              <a:chExt cx="166690" cy="600065"/>
            </a:xfrm>
          </p:grpSpPr>
          <p:grpSp>
            <p:nvGrpSpPr>
              <p:cNvPr id="1717" name="Google Shape;1717;p147"/>
              <p:cNvGrpSpPr/>
              <p:nvPr/>
            </p:nvGrpSpPr>
            <p:grpSpPr>
              <a:xfrm>
                <a:off x="3305183" y="2722527"/>
                <a:ext cx="166690" cy="600065"/>
                <a:chOff x="3305183" y="2722527"/>
                <a:chExt cx="166690" cy="600065"/>
              </a:xfrm>
            </p:grpSpPr>
            <p:grpSp>
              <p:nvGrpSpPr>
                <p:cNvPr id="1718" name="Google Shape;1718;p147"/>
                <p:cNvGrpSpPr/>
                <p:nvPr/>
              </p:nvGrpSpPr>
              <p:grpSpPr>
                <a:xfrm>
                  <a:off x="3305183" y="2971595"/>
                  <a:ext cx="166690" cy="350998"/>
                  <a:chOff x="3305183" y="3146560"/>
                  <a:chExt cx="166690" cy="350998"/>
                </a:xfrm>
              </p:grpSpPr>
              <p:sp>
                <p:nvSpPr>
                  <p:cNvPr id="1719" name="Google Shape;1719;p147"/>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20" name="Google Shape;1720;p147"/>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21" name="Google Shape;1721;p147"/>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722" name="Google Shape;1722;p147"/>
                <p:cNvSpPr/>
                <p:nvPr/>
              </p:nvSpPr>
              <p:spPr>
                <a:xfrm>
                  <a:off x="3375891" y="2722527"/>
                  <a:ext cx="17700" cy="2556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23" name="Google Shape;1723;p147"/>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19050">
                <a:solidFill>
                  <a:schemeClr val="lt1"/>
                </a:solidFill>
                <a:prstDash val="solid"/>
                <a:round/>
                <a:headEnd len="med" w="med" type="none"/>
                <a:tailEnd len="med" w="med" type="none"/>
              </a:ln>
            </p:spPr>
          </p:sp>
        </p:grpSp>
      </p:grpSp>
      <p:grpSp>
        <p:nvGrpSpPr>
          <p:cNvPr id="1724" name="Google Shape;1724;p147"/>
          <p:cNvGrpSpPr/>
          <p:nvPr/>
        </p:nvGrpSpPr>
        <p:grpSpPr>
          <a:xfrm>
            <a:off x="5963570" y="85"/>
            <a:ext cx="627461" cy="1570323"/>
            <a:chOff x="7824797" y="870572"/>
            <a:chExt cx="860597" cy="2153783"/>
          </a:xfrm>
        </p:grpSpPr>
        <p:grpSp>
          <p:nvGrpSpPr>
            <p:cNvPr id="1725" name="Google Shape;1725;p147"/>
            <p:cNvGrpSpPr/>
            <p:nvPr/>
          </p:nvGrpSpPr>
          <p:grpSpPr>
            <a:xfrm>
              <a:off x="7824797" y="1891931"/>
              <a:ext cx="860597" cy="1132425"/>
              <a:chOff x="764100" y="3623300"/>
              <a:chExt cx="1046700" cy="1046700"/>
            </a:xfrm>
          </p:grpSpPr>
          <p:sp>
            <p:nvSpPr>
              <p:cNvPr id="1726" name="Google Shape;1726;p147"/>
              <p:cNvSpPr/>
              <p:nvPr/>
            </p:nvSpPr>
            <p:spPr>
              <a:xfrm>
                <a:off x="764100" y="3623300"/>
                <a:ext cx="1046700" cy="1046700"/>
              </a:xfrm>
              <a:prstGeom prst="ellipse">
                <a:avLst/>
              </a:prstGeom>
              <a:solidFill>
                <a:srgbClr val="10A3FF">
                  <a:alpha val="615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7" name="Google Shape;1727;p147"/>
              <p:cNvSpPr/>
              <p:nvPr/>
            </p:nvSpPr>
            <p:spPr>
              <a:xfrm>
                <a:off x="922769" y="3781968"/>
                <a:ext cx="729300" cy="729300"/>
              </a:xfrm>
              <a:prstGeom prst="ellipse">
                <a:avLst/>
              </a:prstGeom>
              <a:solidFill>
                <a:srgbClr val="10A3FF">
                  <a:alpha val="615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28" name="Google Shape;1728;p147"/>
            <p:cNvGrpSpPr/>
            <p:nvPr/>
          </p:nvGrpSpPr>
          <p:grpSpPr>
            <a:xfrm>
              <a:off x="8100547" y="870572"/>
              <a:ext cx="300376" cy="1935114"/>
              <a:chOff x="3792712" y="2051381"/>
              <a:chExt cx="274793" cy="1770299"/>
            </a:xfrm>
          </p:grpSpPr>
          <p:grpSp>
            <p:nvGrpSpPr>
              <p:cNvPr id="1729" name="Google Shape;1729;p147"/>
              <p:cNvGrpSpPr/>
              <p:nvPr/>
            </p:nvGrpSpPr>
            <p:grpSpPr>
              <a:xfrm>
                <a:off x="3792712" y="2051381"/>
                <a:ext cx="274793" cy="1770299"/>
                <a:chOff x="3792712" y="2051381"/>
                <a:chExt cx="274793" cy="1770299"/>
              </a:xfrm>
            </p:grpSpPr>
            <p:grpSp>
              <p:nvGrpSpPr>
                <p:cNvPr id="1730" name="Google Shape;1730;p147"/>
                <p:cNvGrpSpPr/>
                <p:nvPr/>
              </p:nvGrpSpPr>
              <p:grpSpPr>
                <a:xfrm>
                  <a:off x="3792712" y="2971595"/>
                  <a:ext cx="274793" cy="850085"/>
                  <a:chOff x="3792712" y="2879468"/>
                  <a:chExt cx="274793" cy="850085"/>
                </a:xfrm>
              </p:grpSpPr>
              <p:sp>
                <p:nvSpPr>
                  <p:cNvPr id="1731" name="Google Shape;1731;p147"/>
                  <p:cNvSpPr/>
                  <p:nvPr/>
                </p:nvSpPr>
                <p:spPr>
                  <a:xfrm>
                    <a:off x="3798083" y="3085793"/>
                    <a:ext cx="261578" cy="637356"/>
                  </a:xfrm>
                  <a:custGeom>
                    <a:rect b="b" l="l" r="r" t="t"/>
                    <a:pathLst>
                      <a:path extrusionOk="0" h="637356" w="261578">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32" name="Google Shape;1732;p147"/>
                  <p:cNvSpPr/>
                  <p:nvPr/>
                </p:nvSpPr>
                <p:spPr>
                  <a:xfrm>
                    <a:off x="3849902" y="2886279"/>
                    <a:ext cx="160096" cy="197298"/>
                  </a:xfrm>
                  <a:custGeom>
                    <a:rect b="b" l="l" r="r" t="t"/>
                    <a:pathLst>
                      <a:path extrusionOk="0" h="197298" w="160096">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33" name="Google Shape;1733;p147"/>
                  <p:cNvSpPr/>
                  <p:nvPr/>
                </p:nvSpPr>
                <p:spPr>
                  <a:xfrm>
                    <a:off x="3792712" y="2879468"/>
                    <a:ext cx="274793" cy="850085"/>
                  </a:xfrm>
                  <a:custGeom>
                    <a:rect b="b" l="l" r="r" t="t"/>
                    <a:pathLst>
                      <a:path extrusionOk="0" h="850085" w="274793">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734" name="Google Shape;1734;p147"/>
                <p:cNvSpPr/>
                <p:nvPr/>
              </p:nvSpPr>
              <p:spPr>
                <a:xfrm>
                  <a:off x="3923176" y="2051381"/>
                  <a:ext cx="17700" cy="9264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35" name="Google Shape;1735;p147"/>
              <p:cNvSpPr/>
              <p:nvPr/>
            </p:nvSpPr>
            <p:spPr>
              <a:xfrm>
                <a:off x="3834925" y="3637375"/>
                <a:ext cx="76100" cy="135925"/>
              </a:xfrm>
              <a:custGeom>
                <a:rect b="b" l="l" r="r" t="t"/>
                <a:pathLst>
                  <a:path extrusionOk="0" h="5437" w="3044">
                    <a:moveTo>
                      <a:pt x="0" y="0"/>
                    </a:moveTo>
                    <a:cubicBezTo>
                      <a:pt x="372" y="2043"/>
                      <a:pt x="1116" y="4666"/>
                      <a:pt x="3044" y="5437"/>
                    </a:cubicBezTo>
                  </a:path>
                </a:pathLst>
              </a:custGeom>
              <a:noFill/>
              <a:ln cap="rnd" cmpd="sng" w="19050">
                <a:solidFill>
                  <a:schemeClr val="lt1"/>
                </a:solidFill>
                <a:prstDash val="solid"/>
                <a:round/>
                <a:headEnd len="med" w="med" type="none"/>
                <a:tailEnd len="med" w="med" type="none"/>
              </a:ln>
            </p:spPr>
          </p:sp>
          <p:sp>
            <p:nvSpPr>
              <p:cNvPr id="1736" name="Google Shape;1736;p147"/>
              <p:cNvSpPr/>
              <p:nvPr/>
            </p:nvSpPr>
            <p:spPr>
              <a:xfrm>
                <a:off x="3834925" y="3552200"/>
                <a:ext cx="1825" cy="21750"/>
              </a:xfrm>
              <a:custGeom>
                <a:rect b="b" l="l" r="r" t="t"/>
                <a:pathLst>
                  <a:path extrusionOk="0" h="870" w="73">
                    <a:moveTo>
                      <a:pt x="0" y="0"/>
                    </a:moveTo>
                    <a:cubicBezTo>
                      <a:pt x="37" y="435"/>
                      <a:pt x="37" y="435"/>
                      <a:pt x="73" y="870"/>
                    </a:cubicBezTo>
                  </a:path>
                </a:pathLst>
              </a:custGeom>
              <a:noFill/>
              <a:ln cap="rnd" cmpd="sng" w="19050">
                <a:solidFill>
                  <a:schemeClr val="lt1"/>
                </a:solidFill>
                <a:prstDash val="solid"/>
                <a:round/>
                <a:headEnd len="med" w="med" type="none"/>
                <a:tailEnd len="med" w="med" type="none"/>
              </a:ln>
            </p:spPr>
          </p:sp>
        </p:grpSp>
      </p:grpSp>
      <p:grpSp>
        <p:nvGrpSpPr>
          <p:cNvPr id="1737" name="Google Shape;1737;p147"/>
          <p:cNvGrpSpPr/>
          <p:nvPr/>
        </p:nvGrpSpPr>
        <p:grpSpPr>
          <a:xfrm>
            <a:off x="1128037" y="80"/>
            <a:ext cx="763149" cy="1223951"/>
            <a:chOff x="1192601" y="746213"/>
            <a:chExt cx="1046700" cy="1678715"/>
          </a:xfrm>
        </p:grpSpPr>
        <p:grpSp>
          <p:nvGrpSpPr>
            <p:cNvPr id="1738" name="Google Shape;1738;p147"/>
            <p:cNvGrpSpPr/>
            <p:nvPr/>
          </p:nvGrpSpPr>
          <p:grpSpPr>
            <a:xfrm>
              <a:off x="1192601" y="1378228"/>
              <a:ext cx="1046700" cy="1046700"/>
              <a:chOff x="764100" y="3623300"/>
              <a:chExt cx="1046700" cy="1046700"/>
            </a:xfrm>
          </p:grpSpPr>
          <p:sp>
            <p:nvSpPr>
              <p:cNvPr id="1739" name="Google Shape;1739;p147"/>
              <p:cNvSpPr/>
              <p:nvPr/>
            </p:nvSpPr>
            <p:spPr>
              <a:xfrm>
                <a:off x="764100" y="3623300"/>
                <a:ext cx="1046700" cy="1046700"/>
              </a:xfrm>
              <a:prstGeom prst="ellipse">
                <a:avLst/>
              </a:prstGeom>
              <a:solidFill>
                <a:srgbClr val="18ECFF">
                  <a:alpha val="95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40" name="Google Shape;1740;p147"/>
              <p:cNvSpPr/>
              <p:nvPr/>
            </p:nvSpPr>
            <p:spPr>
              <a:xfrm>
                <a:off x="922769" y="3781968"/>
                <a:ext cx="729300" cy="729300"/>
              </a:xfrm>
              <a:prstGeom prst="ellipse">
                <a:avLst/>
              </a:prstGeom>
              <a:solidFill>
                <a:srgbClr val="18ECFF">
                  <a:alpha val="95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41" name="Google Shape;1741;p147"/>
            <p:cNvGrpSpPr/>
            <p:nvPr/>
          </p:nvGrpSpPr>
          <p:grpSpPr>
            <a:xfrm>
              <a:off x="1417979" y="746213"/>
              <a:ext cx="580390" cy="1384973"/>
              <a:chOff x="522260" y="2632808"/>
              <a:chExt cx="530958" cy="1267014"/>
            </a:xfrm>
          </p:grpSpPr>
          <p:grpSp>
            <p:nvGrpSpPr>
              <p:cNvPr id="1742" name="Google Shape;1742;p147"/>
              <p:cNvGrpSpPr/>
              <p:nvPr/>
            </p:nvGrpSpPr>
            <p:grpSpPr>
              <a:xfrm>
                <a:off x="522260" y="2632808"/>
                <a:ext cx="530958" cy="1267014"/>
                <a:chOff x="522260" y="2632808"/>
                <a:chExt cx="530958" cy="1267014"/>
              </a:xfrm>
            </p:grpSpPr>
            <p:grpSp>
              <p:nvGrpSpPr>
                <p:cNvPr id="1743" name="Google Shape;1743;p147"/>
                <p:cNvGrpSpPr/>
                <p:nvPr/>
              </p:nvGrpSpPr>
              <p:grpSpPr>
                <a:xfrm>
                  <a:off x="522260" y="2971595"/>
                  <a:ext cx="530958" cy="928227"/>
                  <a:chOff x="522260" y="2971595"/>
                  <a:chExt cx="530958" cy="928227"/>
                </a:xfrm>
              </p:grpSpPr>
              <p:sp>
                <p:nvSpPr>
                  <p:cNvPr id="1744" name="Google Shape;1744;p147"/>
                  <p:cNvSpPr/>
                  <p:nvPr/>
                </p:nvSpPr>
                <p:spPr>
                  <a:xfrm>
                    <a:off x="531045" y="3193814"/>
                    <a:ext cx="510950" cy="500199"/>
                  </a:xfrm>
                  <a:custGeom>
                    <a:rect b="b" l="l" r="r" t="t"/>
                    <a:pathLst>
                      <a:path extrusionOk="0" h="500199" w="51095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45" name="Google Shape;1745;p147"/>
                  <p:cNvSpPr/>
                  <p:nvPr/>
                </p:nvSpPr>
                <p:spPr>
                  <a:xfrm>
                    <a:off x="551585" y="3672350"/>
                    <a:ext cx="488949" cy="214629"/>
                  </a:xfrm>
                  <a:custGeom>
                    <a:rect b="b" l="l" r="r" t="t"/>
                    <a:pathLst>
                      <a:path extrusionOk="0" h="214629" w="488949">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46" name="Google Shape;1746;p147"/>
                  <p:cNvSpPr/>
                  <p:nvPr/>
                </p:nvSpPr>
                <p:spPr>
                  <a:xfrm>
                    <a:off x="685838" y="2977833"/>
                    <a:ext cx="219884" cy="234649"/>
                  </a:xfrm>
                  <a:custGeom>
                    <a:rect b="b" l="l" r="r" t="t"/>
                    <a:pathLst>
                      <a:path extrusionOk="0" h="234649" w="219884">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47" name="Google Shape;1747;p147"/>
                  <p:cNvSpPr/>
                  <p:nvPr/>
                </p:nvSpPr>
                <p:spPr>
                  <a:xfrm>
                    <a:off x="522260" y="2971595"/>
                    <a:ext cx="530958" cy="928227"/>
                  </a:xfrm>
                  <a:custGeom>
                    <a:rect b="b" l="l" r="r" t="t"/>
                    <a:pathLst>
                      <a:path extrusionOk="0" h="928227" w="530958">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748" name="Google Shape;1748;p147"/>
                <p:cNvSpPr/>
                <p:nvPr/>
              </p:nvSpPr>
              <p:spPr>
                <a:xfrm>
                  <a:off x="786932" y="2632808"/>
                  <a:ext cx="17700" cy="345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49" name="Google Shape;1749;p147"/>
              <p:cNvSpPr/>
              <p:nvPr/>
            </p:nvSpPr>
            <p:spPr>
              <a:xfrm>
                <a:off x="636125" y="3766050"/>
                <a:ext cx="121425" cy="74300"/>
              </a:xfrm>
              <a:custGeom>
                <a:rect b="b" l="l" r="r" t="t"/>
                <a:pathLst>
                  <a:path extrusionOk="0" h="2972" w="4857">
                    <a:moveTo>
                      <a:pt x="0" y="0"/>
                    </a:moveTo>
                    <a:cubicBezTo>
                      <a:pt x="1186" y="1482"/>
                      <a:pt x="3080" y="2306"/>
                      <a:pt x="4857" y="2972"/>
                    </a:cubicBezTo>
                  </a:path>
                </a:pathLst>
              </a:custGeom>
              <a:noFill/>
              <a:ln cap="rnd" cmpd="sng" w="19050">
                <a:solidFill>
                  <a:schemeClr val="lt1"/>
                </a:solidFill>
                <a:prstDash val="solid"/>
                <a:round/>
                <a:headEnd len="med" w="med" type="none"/>
                <a:tailEnd len="med" w="med" type="none"/>
              </a:ln>
            </p:spPr>
          </p:sp>
        </p:grpSp>
      </p:grpSp>
      <p:grpSp>
        <p:nvGrpSpPr>
          <p:cNvPr id="1750" name="Google Shape;1750;p147"/>
          <p:cNvGrpSpPr/>
          <p:nvPr/>
        </p:nvGrpSpPr>
        <p:grpSpPr>
          <a:xfrm>
            <a:off x="4641083" y="91"/>
            <a:ext cx="763149" cy="1401912"/>
            <a:chOff x="6010934" y="870580"/>
            <a:chExt cx="1046700" cy="1922797"/>
          </a:xfrm>
        </p:grpSpPr>
        <p:grpSp>
          <p:nvGrpSpPr>
            <p:cNvPr id="1751" name="Google Shape;1751;p147"/>
            <p:cNvGrpSpPr/>
            <p:nvPr/>
          </p:nvGrpSpPr>
          <p:grpSpPr>
            <a:xfrm>
              <a:off x="6010934" y="1746678"/>
              <a:ext cx="1046700" cy="1046700"/>
              <a:chOff x="764100" y="3623300"/>
              <a:chExt cx="1046700" cy="1046700"/>
            </a:xfrm>
          </p:grpSpPr>
          <p:sp>
            <p:nvSpPr>
              <p:cNvPr id="1752" name="Google Shape;1752;p147"/>
              <p:cNvSpPr/>
              <p:nvPr/>
            </p:nvSpPr>
            <p:spPr>
              <a:xfrm>
                <a:off x="764100" y="3623300"/>
                <a:ext cx="1046700" cy="1046700"/>
              </a:xfrm>
              <a:prstGeom prst="ellipse">
                <a:avLst/>
              </a:prstGeom>
              <a:solidFill>
                <a:srgbClr val="76DC35">
                  <a:alpha val="100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53" name="Google Shape;1753;p147"/>
              <p:cNvSpPr/>
              <p:nvPr/>
            </p:nvSpPr>
            <p:spPr>
              <a:xfrm>
                <a:off x="922769" y="3781968"/>
                <a:ext cx="729300" cy="729300"/>
              </a:xfrm>
              <a:prstGeom prst="ellipse">
                <a:avLst/>
              </a:prstGeom>
              <a:solidFill>
                <a:srgbClr val="76DC35">
                  <a:alpha val="100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54" name="Google Shape;1754;p147"/>
            <p:cNvGrpSpPr/>
            <p:nvPr/>
          </p:nvGrpSpPr>
          <p:grpSpPr>
            <a:xfrm>
              <a:off x="6308747" y="870580"/>
              <a:ext cx="441786" cy="1701306"/>
              <a:chOff x="1121941" y="2406098"/>
              <a:chExt cx="404159" cy="1556405"/>
            </a:xfrm>
          </p:grpSpPr>
          <p:grpSp>
            <p:nvGrpSpPr>
              <p:cNvPr id="1755" name="Google Shape;1755;p147"/>
              <p:cNvGrpSpPr/>
              <p:nvPr/>
            </p:nvGrpSpPr>
            <p:grpSpPr>
              <a:xfrm>
                <a:off x="1121941" y="2406098"/>
                <a:ext cx="404159" cy="1556405"/>
                <a:chOff x="1121941" y="2406098"/>
                <a:chExt cx="404159" cy="1556405"/>
              </a:xfrm>
            </p:grpSpPr>
            <p:grpSp>
              <p:nvGrpSpPr>
                <p:cNvPr id="1756" name="Google Shape;1756;p147"/>
                <p:cNvGrpSpPr/>
                <p:nvPr/>
              </p:nvGrpSpPr>
              <p:grpSpPr>
                <a:xfrm>
                  <a:off x="1121941" y="2971595"/>
                  <a:ext cx="404159" cy="990908"/>
                  <a:chOff x="1121941" y="2969319"/>
                  <a:chExt cx="404159" cy="990908"/>
                </a:xfrm>
              </p:grpSpPr>
              <p:sp>
                <p:nvSpPr>
                  <p:cNvPr id="1757" name="Google Shape;1757;p147"/>
                  <p:cNvSpPr/>
                  <p:nvPr/>
                </p:nvSpPr>
                <p:spPr>
                  <a:xfrm>
                    <a:off x="1210876" y="2975878"/>
                    <a:ext cx="215728" cy="222824"/>
                  </a:xfrm>
                  <a:custGeom>
                    <a:rect b="b" l="l" r="r" t="t"/>
                    <a:pathLst>
                      <a:path extrusionOk="0" h="222824" w="215728">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58" name="Google Shape;1758;p147"/>
                  <p:cNvSpPr/>
                  <p:nvPr/>
                </p:nvSpPr>
                <p:spPr>
                  <a:xfrm>
                    <a:off x="1160257" y="3179981"/>
                    <a:ext cx="324636" cy="229478"/>
                  </a:xfrm>
                  <a:custGeom>
                    <a:rect b="b" l="l" r="r" t="t"/>
                    <a:pathLst>
                      <a:path extrusionOk="0" h="229478" w="324636">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59" name="Google Shape;1759;p147"/>
                  <p:cNvSpPr/>
                  <p:nvPr/>
                </p:nvSpPr>
                <p:spPr>
                  <a:xfrm>
                    <a:off x="1128931" y="3411844"/>
                    <a:ext cx="389306" cy="540604"/>
                  </a:xfrm>
                  <a:custGeom>
                    <a:rect b="b" l="l" r="r" t="t"/>
                    <a:pathLst>
                      <a:path extrusionOk="0" h="540604" w="389306">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60" name="Google Shape;1760;p147"/>
                  <p:cNvSpPr/>
                  <p:nvPr/>
                </p:nvSpPr>
                <p:spPr>
                  <a:xfrm>
                    <a:off x="1121941" y="2969319"/>
                    <a:ext cx="404159" cy="990908"/>
                  </a:xfrm>
                  <a:custGeom>
                    <a:rect b="b" l="l" r="r" t="t"/>
                    <a:pathLst>
                      <a:path extrusionOk="0" h="990908" w="404159">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761" name="Google Shape;1761;p147"/>
                <p:cNvSpPr/>
                <p:nvPr/>
              </p:nvSpPr>
              <p:spPr>
                <a:xfrm>
                  <a:off x="1308638" y="2406098"/>
                  <a:ext cx="17700" cy="571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62" name="Google Shape;1762;p147"/>
              <p:cNvSpPr/>
              <p:nvPr/>
            </p:nvSpPr>
            <p:spPr>
              <a:xfrm>
                <a:off x="1183450" y="3621050"/>
                <a:ext cx="70700" cy="18125"/>
              </a:xfrm>
              <a:custGeom>
                <a:rect b="b" l="l" r="r" t="t"/>
                <a:pathLst>
                  <a:path extrusionOk="0" h="725" w="2828">
                    <a:moveTo>
                      <a:pt x="0" y="725"/>
                    </a:moveTo>
                    <a:cubicBezTo>
                      <a:pt x="930" y="439"/>
                      <a:pt x="1889" y="256"/>
                      <a:pt x="2828" y="0"/>
                    </a:cubicBezTo>
                  </a:path>
                </a:pathLst>
              </a:custGeom>
              <a:noFill/>
              <a:ln cap="rnd" cmpd="sng" w="19050">
                <a:solidFill>
                  <a:schemeClr val="lt1"/>
                </a:solidFill>
                <a:prstDash val="solid"/>
                <a:round/>
                <a:headEnd len="med" w="med" type="none"/>
                <a:tailEnd len="med" w="med" type="none"/>
              </a:ln>
            </p:spPr>
          </p:sp>
          <p:sp>
            <p:nvSpPr>
              <p:cNvPr id="1763" name="Google Shape;1763;p147"/>
              <p:cNvSpPr/>
              <p:nvPr/>
            </p:nvSpPr>
            <p:spPr>
              <a:xfrm>
                <a:off x="1188900" y="3717125"/>
                <a:ext cx="76125" cy="18100"/>
              </a:xfrm>
              <a:custGeom>
                <a:rect b="b" l="l" r="r" t="t"/>
                <a:pathLst>
                  <a:path extrusionOk="0" h="724" w="3045">
                    <a:moveTo>
                      <a:pt x="0" y="724"/>
                    </a:moveTo>
                    <a:cubicBezTo>
                      <a:pt x="995" y="410"/>
                      <a:pt x="2019" y="187"/>
                      <a:pt x="3045" y="0"/>
                    </a:cubicBezTo>
                  </a:path>
                </a:pathLst>
              </a:custGeom>
              <a:noFill/>
              <a:ln cap="rnd" cmpd="sng" w="19050">
                <a:solidFill>
                  <a:schemeClr val="lt1"/>
                </a:solidFill>
                <a:prstDash val="solid"/>
                <a:round/>
                <a:headEnd len="med" w="med" type="none"/>
                <a:tailEnd len="med" w="med" type="none"/>
              </a:ln>
            </p:spPr>
          </p:sp>
          <p:sp>
            <p:nvSpPr>
              <p:cNvPr id="1764" name="Google Shape;1764;p147"/>
              <p:cNvSpPr/>
              <p:nvPr/>
            </p:nvSpPr>
            <p:spPr>
              <a:xfrm>
                <a:off x="1185275" y="3820425"/>
                <a:ext cx="39875" cy="9050"/>
              </a:xfrm>
              <a:custGeom>
                <a:rect b="b" l="l" r="r" t="t"/>
                <a:pathLst>
                  <a:path extrusionOk="0" h="362" w="1595">
                    <a:moveTo>
                      <a:pt x="0" y="362"/>
                    </a:moveTo>
                    <a:cubicBezTo>
                      <a:pt x="526" y="219"/>
                      <a:pt x="1059" y="97"/>
                      <a:pt x="1595" y="0"/>
                    </a:cubicBezTo>
                  </a:path>
                </a:pathLst>
              </a:custGeom>
              <a:noFill/>
              <a:ln cap="rnd" cmpd="sng" w="19050">
                <a:solidFill>
                  <a:schemeClr val="lt1"/>
                </a:solidFill>
                <a:prstDash val="solid"/>
                <a:round/>
                <a:headEnd len="med" w="med" type="none"/>
                <a:tailEnd len="med" w="med" type="none"/>
              </a:ln>
            </p:spPr>
          </p:sp>
          <p:sp>
            <p:nvSpPr>
              <p:cNvPr id="1765" name="Google Shape;1765;p147"/>
              <p:cNvSpPr/>
              <p:nvPr/>
            </p:nvSpPr>
            <p:spPr>
              <a:xfrm>
                <a:off x="1301250" y="3911025"/>
                <a:ext cx="18125" cy="7250"/>
              </a:xfrm>
              <a:custGeom>
                <a:rect b="b" l="l" r="r" t="t"/>
                <a:pathLst>
                  <a:path extrusionOk="0" h="290" w="725">
                    <a:moveTo>
                      <a:pt x="0" y="290"/>
                    </a:moveTo>
                    <a:cubicBezTo>
                      <a:pt x="363" y="145"/>
                      <a:pt x="363" y="145"/>
                      <a:pt x="725" y="0"/>
                    </a:cubicBezTo>
                  </a:path>
                </a:pathLst>
              </a:custGeom>
              <a:noFill/>
              <a:ln cap="rnd" cmpd="sng" w="19050">
                <a:solidFill>
                  <a:schemeClr val="lt1"/>
                </a:solidFill>
                <a:prstDash val="solid"/>
                <a:round/>
                <a:headEnd len="med" w="med" type="none"/>
                <a:tailEnd len="med" w="med" type="none"/>
              </a:ln>
            </p:spPr>
          </p:sp>
        </p:grpSp>
      </p:grpSp>
      <p:grpSp>
        <p:nvGrpSpPr>
          <p:cNvPr id="1766" name="Google Shape;1766;p147"/>
          <p:cNvGrpSpPr/>
          <p:nvPr/>
        </p:nvGrpSpPr>
        <p:grpSpPr>
          <a:xfrm>
            <a:off x="784725" y="73"/>
            <a:ext cx="381193" cy="1466201"/>
            <a:chOff x="721731" y="746204"/>
            <a:chExt cx="522827" cy="2010974"/>
          </a:xfrm>
        </p:grpSpPr>
        <p:grpSp>
          <p:nvGrpSpPr>
            <p:cNvPr id="1767" name="Google Shape;1767;p147"/>
            <p:cNvGrpSpPr/>
            <p:nvPr/>
          </p:nvGrpSpPr>
          <p:grpSpPr>
            <a:xfrm>
              <a:off x="721731" y="2234351"/>
              <a:ext cx="522827" cy="522827"/>
              <a:chOff x="764100" y="3623300"/>
              <a:chExt cx="1046700" cy="1046700"/>
            </a:xfrm>
          </p:grpSpPr>
          <p:sp>
            <p:nvSpPr>
              <p:cNvPr id="1768" name="Google Shape;1768;p147"/>
              <p:cNvSpPr/>
              <p:nvPr/>
            </p:nvSpPr>
            <p:spPr>
              <a:xfrm>
                <a:off x="764100" y="3623300"/>
                <a:ext cx="1046700" cy="10467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9" name="Google Shape;1769;p147"/>
              <p:cNvSpPr/>
              <p:nvPr/>
            </p:nvSpPr>
            <p:spPr>
              <a:xfrm>
                <a:off x="922769" y="3781968"/>
                <a:ext cx="729300" cy="7293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70" name="Google Shape;1770;p147"/>
            <p:cNvGrpSpPr/>
            <p:nvPr/>
          </p:nvGrpSpPr>
          <p:grpSpPr>
            <a:xfrm>
              <a:off x="892053" y="746204"/>
              <a:ext cx="182209" cy="1869993"/>
              <a:chOff x="3305183" y="1611869"/>
              <a:chExt cx="166690" cy="1710724"/>
            </a:xfrm>
          </p:grpSpPr>
          <p:grpSp>
            <p:nvGrpSpPr>
              <p:cNvPr id="1771" name="Google Shape;1771;p147"/>
              <p:cNvGrpSpPr/>
              <p:nvPr/>
            </p:nvGrpSpPr>
            <p:grpSpPr>
              <a:xfrm>
                <a:off x="3305183" y="1611869"/>
                <a:ext cx="166690" cy="1710724"/>
                <a:chOff x="3305183" y="1611869"/>
                <a:chExt cx="166690" cy="1710724"/>
              </a:xfrm>
            </p:grpSpPr>
            <p:grpSp>
              <p:nvGrpSpPr>
                <p:cNvPr id="1772" name="Google Shape;1772;p147"/>
                <p:cNvGrpSpPr/>
                <p:nvPr/>
              </p:nvGrpSpPr>
              <p:grpSpPr>
                <a:xfrm>
                  <a:off x="3305183" y="2971595"/>
                  <a:ext cx="166690" cy="350998"/>
                  <a:chOff x="3305183" y="3146560"/>
                  <a:chExt cx="166690" cy="350998"/>
                </a:xfrm>
              </p:grpSpPr>
              <p:sp>
                <p:nvSpPr>
                  <p:cNvPr id="1773" name="Google Shape;1773;p147"/>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74" name="Google Shape;1774;p147"/>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75" name="Google Shape;1775;p147"/>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776" name="Google Shape;1776;p147"/>
                <p:cNvSpPr/>
                <p:nvPr/>
              </p:nvSpPr>
              <p:spPr>
                <a:xfrm>
                  <a:off x="3375914" y="1611869"/>
                  <a:ext cx="17700" cy="13659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77" name="Google Shape;1777;p147"/>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19050">
                <a:solidFill>
                  <a:schemeClr val="lt1"/>
                </a:solidFill>
                <a:prstDash val="solid"/>
                <a:round/>
                <a:headEnd len="med" w="med" type="none"/>
                <a:tailEnd len="med" w="med" type="none"/>
              </a:ln>
            </p:spPr>
          </p:sp>
        </p:grpSp>
      </p:grpSp>
      <p:grpSp>
        <p:nvGrpSpPr>
          <p:cNvPr id="1778" name="Google Shape;1778;p147"/>
          <p:cNvGrpSpPr/>
          <p:nvPr/>
        </p:nvGrpSpPr>
        <p:grpSpPr>
          <a:xfrm>
            <a:off x="6802815" y="77"/>
            <a:ext cx="296142" cy="1284900"/>
            <a:chOff x="6176324" y="1765810"/>
            <a:chExt cx="466512" cy="2024421"/>
          </a:xfrm>
        </p:grpSpPr>
        <p:sp>
          <p:nvSpPr>
            <p:cNvPr id="1779" name="Google Shape;1779;p147"/>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80" name="Google Shape;1780;p147"/>
            <p:cNvSpPr/>
            <p:nvPr/>
          </p:nvSpPr>
          <p:spPr>
            <a:xfrm>
              <a:off x="6400743" y="1765810"/>
              <a:ext cx="17700" cy="12093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81" name="Google Shape;1781;p147"/>
          <p:cNvGrpSpPr/>
          <p:nvPr/>
        </p:nvGrpSpPr>
        <p:grpSpPr>
          <a:xfrm>
            <a:off x="8823149" y="253"/>
            <a:ext cx="296153" cy="793349"/>
            <a:chOff x="5578966" y="2874382"/>
            <a:chExt cx="406190" cy="1088121"/>
          </a:xfrm>
        </p:grpSpPr>
        <p:sp>
          <p:nvSpPr>
            <p:cNvPr id="1782" name="Google Shape;1782;p147"/>
            <p:cNvSpPr/>
            <p:nvPr/>
          </p:nvSpPr>
          <p:spPr>
            <a:xfrm>
              <a:off x="5578966" y="2971595"/>
              <a:ext cx="406190" cy="990908"/>
            </a:xfrm>
            <a:custGeom>
              <a:rect b="b" l="l" r="r" t="t"/>
              <a:pathLst>
                <a:path extrusionOk="0" h="990908" w="40619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83" name="Google Shape;1783;p147"/>
            <p:cNvSpPr/>
            <p:nvPr/>
          </p:nvSpPr>
          <p:spPr>
            <a:xfrm>
              <a:off x="5774610" y="2874382"/>
              <a:ext cx="17700" cy="1008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84" name="Google Shape;1784;p147"/>
          <p:cNvGrpSpPr/>
          <p:nvPr/>
        </p:nvGrpSpPr>
        <p:grpSpPr>
          <a:xfrm>
            <a:off x="9984626" y="170"/>
            <a:ext cx="340134" cy="1389454"/>
            <a:chOff x="6176324" y="1884520"/>
            <a:chExt cx="466512" cy="1905711"/>
          </a:xfrm>
        </p:grpSpPr>
        <p:sp>
          <p:nvSpPr>
            <p:cNvPr id="1785" name="Google Shape;1785;p147"/>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86" name="Google Shape;1786;p147"/>
            <p:cNvSpPr/>
            <p:nvPr/>
          </p:nvSpPr>
          <p:spPr>
            <a:xfrm>
              <a:off x="6400710" y="1884520"/>
              <a:ext cx="17700" cy="1090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87" name="Google Shape;1787;p147"/>
          <p:cNvGrpSpPr/>
          <p:nvPr/>
        </p:nvGrpSpPr>
        <p:grpSpPr>
          <a:xfrm>
            <a:off x="7248287" y="232"/>
            <a:ext cx="347456" cy="745950"/>
            <a:chOff x="6798998" y="2578195"/>
            <a:chExt cx="476555" cy="1023111"/>
          </a:xfrm>
        </p:grpSpPr>
        <p:sp>
          <p:nvSpPr>
            <p:cNvPr id="1788" name="Google Shape;1788;p147"/>
            <p:cNvSpPr/>
            <p:nvPr/>
          </p:nvSpPr>
          <p:spPr>
            <a:xfrm>
              <a:off x="6798998" y="2971595"/>
              <a:ext cx="476555" cy="629711"/>
            </a:xfrm>
            <a:custGeom>
              <a:rect b="b" l="l" r="r" t="t"/>
              <a:pathLst>
                <a:path extrusionOk="0" h="629711" w="476555">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89" name="Google Shape;1789;p147"/>
            <p:cNvSpPr/>
            <p:nvPr/>
          </p:nvSpPr>
          <p:spPr>
            <a:xfrm>
              <a:off x="7026852" y="2578195"/>
              <a:ext cx="17700" cy="3969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90" name="Google Shape;1790;p147"/>
          <p:cNvGrpSpPr/>
          <p:nvPr/>
        </p:nvGrpSpPr>
        <p:grpSpPr>
          <a:xfrm>
            <a:off x="8067027" y="149"/>
            <a:ext cx="210254" cy="1559184"/>
            <a:chOff x="7883572" y="1683399"/>
            <a:chExt cx="288375" cy="2138505"/>
          </a:xfrm>
        </p:grpSpPr>
        <p:sp>
          <p:nvSpPr>
            <p:cNvPr id="1791" name="Google Shape;1791;p147"/>
            <p:cNvSpPr/>
            <p:nvPr/>
          </p:nvSpPr>
          <p:spPr>
            <a:xfrm>
              <a:off x="7883572" y="2971595"/>
              <a:ext cx="288375" cy="850309"/>
            </a:xfrm>
            <a:custGeom>
              <a:rect b="b" l="l" r="r" t="t"/>
              <a:pathLst>
                <a:path extrusionOk="0" h="850309" w="288375">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92" name="Google Shape;1792;p147"/>
            <p:cNvSpPr/>
            <p:nvPr/>
          </p:nvSpPr>
          <p:spPr>
            <a:xfrm>
              <a:off x="8024914" y="1683399"/>
              <a:ext cx="17700" cy="12918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93" name="Google Shape;1793;p147"/>
          <p:cNvGrpSpPr/>
          <p:nvPr/>
        </p:nvGrpSpPr>
        <p:grpSpPr>
          <a:xfrm>
            <a:off x="7224970" y="123315"/>
            <a:ext cx="115051" cy="131756"/>
            <a:chOff x="3462796" y="2555878"/>
            <a:chExt cx="157798" cy="180711"/>
          </a:xfrm>
        </p:grpSpPr>
        <p:sp>
          <p:nvSpPr>
            <p:cNvPr id="1794" name="Google Shape;1794;p147"/>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95" name="Google Shape;1795;p147"/>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96" name="Google Shape;1796;p147"/>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97" name="Google Shape;1797;p147"/>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98" name="Google Shape;1798;p147"/>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799" name="Google Shape;1799;p147"/>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800" name="Google Shape;1800;p147"/>
          <p:cNvGrpSpPr/>
          <p:nvPr/>
        </p:nvGrpSpPr>
        <p:grpSpPr>
          <a:xfrm>
            <a:off x="9325892" y="851769"/>
            <a:ext cx="131532" cy="138569"/>
            <a:chOff x="3770248" y="2527300"/>
            <a:chExt cx="180404" cy="190055"/>
          </a:xfrm>
        </p:grpSpPr>
        <p:sp>
          <p:nvSpPr>
            <p:cNvPr id="1801" name="Google Shape;1801;p147"/>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02" name="Google Shape;1802;p147"/>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03" name="Google Shape;1803;p147"/>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04" name="Google Shape;1804;p147"/>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805" name="Google Shape;1805;p147"/>
          <p:cNvGrpSpPr/>
          <p:nvPr/>
        </p:nvGrpSpPr>
        <p:grpSpPr>
          <a:xfrm>
            <a:off x="10744400" y="1205465"/>
            <a:ext cx="178744" cy="188306"/>
            <a:chOff x="3770248" y="2527300"/>
            <a:chExt cx="180404" cy="190055"/>
          </a:xfrm>
        </p:grpSpPr>
        <p:sp>
          <p:nvSpPr>
            <p:cNvPr id="1806" name="Google Shape;1806;p147"/>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07" name="Google Shape;1807;p147"/>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08" name="Google Shape;1808;p147"/>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09" name="Google Shape;1809;p147"/>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810" name="Google Shape;1810;p147"/>
          <p:cNvGrpSpPr/>
          <p:nvPr/>
        </p:nvGrpSpPr>
        <p:grpSpPr>
          <a:xfrm rot="5400000">
            <a:off x="10561510" y="355888"/>
            <a:ext cx="156346" cy="179030"/>
            <a:chOff x="3462796" y="2555878"/>
            <a:chExt cx="157798" cy="180711"/>
          </a:xfrm>
        </p:grpSpPr>
        <p:sp>
          <p:nvSpPr>
            <p:cNvPr id="1811" name="Google Shape;1811;p147"/>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12" name="Google Shape;1812;p147"/>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13" name="Google Shape;1813;p147"/>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14" name="Google Shape;1814;p147"/>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15" name="Google Shape;1815;p147"/>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16" name="Google Shape;1816;p147"/>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817" name="Google Shape;1817;p147"/>
          <p:cNvGrpSpPr/>
          <p:nvPr/>
        </p:nvGrpSpPr>
        <p:grpSpPr>
          <a:xfrm>
            <a:off x="6788123" y="948636"/>
            <a:ext cx="131532" cy="138569"/>
            <a:chOff x="3770248" y="2527300"/>
            <a:chExt cx="180404" cy="190055"/>
          </a:xfrm>
        </p:grpSpPr>
        <p:sp>
          <p:nvSpPr>
            <p:cNvPr id="1818" name="Google Shape;1818;p147"/>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19" name="Google Shape;1819;p147"/>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20" name="Google Shape;1820;p147"/>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21" name="Google Shape;1821;p147"/>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822" name="Google Shape;1822;p147"/>
          <p:cNvGrpSpPr/>
          <p:nvPr/>
        </p:nvGrpSpPr>
        <p:grpSpPr>
          <a:xfrm>
            <a:off x="8204600" y="70"/>
            <a:ext cx="763149" cy="1715300"/>
            <a:chOff x="2484475" y="746199"/>
            <a:chExt cx="1046700" cy="2352626"/>
          </a:xfrm>
        </p:grpSpPr>
        <p:sp>
          <p:nvSpPr>
            <p:cNvPr id="1823" name="Google Shape;1823;p147"/>
            <p:cNvSpPr/>
            <p:nvPr/>
          </p:nvSpPr>
          <p:spPr>
            <a:xfrm>
              <a:off x="2484475" y="2052125"/>
              <a:ext cx="1046700" cy="10467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4" name="Google Shape;1824;p147"/>
            <p:cNvSpPr/>
            <p:nvPr/>
          </p:nvSpPr>
          <p:spPr>
            <a:xfrm>
              <a:off x="2643144" y="2210793"/>
              <a:ext cx="729300" cy="7293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825" name="Google Shape;1825;p147"/>
            <p:cNvGrpSpPr/>
            <p:nvPr/>
          </p:nvGrpSpPr>
          <p:grpSpPr>
            <a:xfrm>
              <a:off x="2769703" y="746199"/>
              <a:ext cx="510180" cy="2066757"/>
              <a:chOff x="1818382" y="1899501"/>
              <a:chExt cx="466728" cy="1890730"/>
            </a:xfrm>
          </p:grpSpPr>
          <p:grpSp>
            <p:nvGrpSpPr>
              <p:cNvPr id="1826" name="Google Shape;1826;p147"/>
              <p:cNvGrpSpPr/>
              <p:nvPr/>
            </p:nvGrpSpPr>
            <p:grpSpPr>
              <a:xfrm>
                <a:off x="1818382" y="2971595"/>
                <a:ext cx="466728" cy="818636"/>
                <a:chOff x="1818382" y="2942618"/>
                <a:chExt cx="466728" cy="818636"/>
              </a:xfrm>
            </p:grpSpPr>
            <p:sp>
              <p:nvSpPr>
                <p:cNvPr id="1827" name="Google Shape;1827;p147"/>
                <p:cNvSpPr/>
                <p:nvPr/>
              </p:nvSpPr>
              <p:spPr>
                <a:xfrm>
                  <a:off x="1951772" y="2948396"/>
                  <a:ext cx="202080" cy="208143"/>
                </a:xfrm>
                <a:custGeom>
                  <a:rect b="b" l="l" r="r" t="t"/>
                  <a:pathLst>
                    <a:path extrusionOk="0" h="208143" w="20208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28" name="Google Shape;1828;p147"/>
                <p:cNvSpPr/>
                <p:nvPr/>
              </p:nvSpPr>
              <p:spPr>
                <a:xfrm>
                  <a:off x="1833104" y="3156294"/>
                  <a:ext cx="444195" cy="592827"/>
                </a:xfrm>
                <a:custGeom>
                  <a:rect b="b" l="l" r="r" t="t"/>
                  <a:pathLst>
                    <a:path extrusionOk="0" h="592827" w="444195">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29" name="Google Shape;1829;p147"/>
                <p:cNvSpPr/>
                <p:nvPr/>
              </p:nvSpPr>
              <p:spPr>
                <a:xfrm>
                  <a:off x="1818382" y="2942618"/>
                  <a:ext cx="466728" cy="818636"/>
                </a:xfrm>
                <a:custGeom>
                  <a:rect b="b" l="l" r="r" t="t"/>
                  <a:pathLst>
                    <a:path extrusionOk="0" h="818636" w="466728">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830" name="Google Shape;1830;p147"/>
              <p:cNvSpPr/>
              <p:nvPr/>
            </p:nvSpPr>
            <p:spPr>
              <a:xfrm>
                <a:off x="2046061" y="1899501"/>
                <a:ext cx="17700" cy="10785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31" name="Google Shape;1831;p147"/>
            <p:cNvSpPr/>
            <p:nvPr/>
          </p:nvSpPr>
          <p:spPr>
            <a:xfrm>
              <a:off x="2848289" y="2564652"/>
              <a:ext cx="130735" cy="158472"/>
            </a:xfrm>
            <a:custGeom>
              <a:rect b="b" l="l" r="r" t="t"/>
              <a:pathLst>
                <a:path extrusionOk="0" h="5799" w="4784">
                  <a:moveTo>
                    <a:pt x="0" y="0"/>
                  </a:moveTo>
                  <a:cubicBezTo>
                    <a:pt x="0" y="2506"/>
                    <a:pt x="2375" y="5110"/>
                    <a:pt x="4784" y="5799"/>
                  </a:cubicBezTo>
                </a:path>
              </a:pathLst>
            </a:custGeom>
            <a:noFill/>
            <a:ln cap="rnd" cmpd="sng" w="19050">
              <a:solidFill>
                <a:schemeClr val="lt1"/>
              </a:solidFill>
              <a:prstDash val="solid"/>
              <a:round/>
              <a:headEnd len="med" w="med" type="none"/>
              <a:tailEnd len="med" w="med" type="none"/>
            </a:ln>
          </p:spPr>
        </p:sp>
      </p:grpSp>
      <p:grpSp>
        <p:nvGrpSpPr>
          <p:cNvPr id="1832" name="Google Shape;1832;p147"/>
          <p:cNvGrpSpPr/>
          <p:nvPr/>
        </p:nvGrpSpPr>
        <p:grpSpPr>
          <a:xfrm>
            <a:off x="9281768" y="60"/>
            <a:ext cx="660048" cy="941907"/>
            <a:chOff x="3961868" y="621833"/>
            <a:chExt cx="905291" cy="1291877"/>
          </a:xfrm>
        </p:grpSpPr>
        <p:grpSp>
          <p:nvGrpSpPr>
            <p:cNvPr id="1833" name="Google Shape;1833;p147"/>
            <p:cNvGrpSpPr/>
            <p:nvPr/>
          </p:nvGrpSpPr>
          <p:grpSpPr>
            <a:xfrm>
              <a:off x="3961868" y="1008419"/>
              <a:ext cx="905291" cy="905291"/>
              <a:chOff x="764100" y="3623300"/>
              <a:chExt cx="1046700" cy="1046700"/>
            </a:xfrm>
          </p:grpSpPr>
          <p:sp>
            <p:nvSpPr>
              <p:cNvPr id="1834" name="Google Shape;1834;p147"/>
              <p:cNvSpPr/>
              <p:nvPr/>
            </p:nvSpPr>
            <p:spPr>
              <a:xfrm>
                <a:off x="764100" y="3623300"/>
                <a:ext cx="1046700" cy="1046700"/>
              </a:xfrm>
              <a:prstGeom prst="ellipse">
                <a:avLst/>
              </a:prstGeom>
              <a:solidFill>
                <a:srgbClr val="D8B8FF">
                  <a:alpha val="167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5" name="Google Shape;1835;p147"/>
              <p:cNvSpPr/>
              <p:nvPr/>
            </p:nvSpPr>
            <p:spPr>
              <a:xfrm>
                <a:off x="922769" y="3781968"/>
                <a:ext cx="729300" cy="729300"/>
              </a:xfrm>
              <a:prstGeom prst="ellipse">
                <a:avLst/>
              </a:prstGeom>
              <a:solidFill>
                <a:srgbClr val="D8B8FF">
                  <a:alpha val="167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36" name="Google Shape;1836;p147"/>
            <p:cNvGrpSpPr/>
            <p:nvPr/>
          </p:nvGrpSpPr>
          <p:grpSpPr>
            <a:xfrm>
              <a:off x="4155315" y="621833"/>
              <a:ext cx="522826" cy="1099260"/>
              <a:chOff x="2447534" y="2604168"/>
              <a:chExt cx="478297" cy="1005636"/>
            </a:xfrm>
          </p:grpSpPr>
          <p:grpSp>
            <p:nvGrpSpPr>
              <p:cNvPr id="1837" name="Google Shape;1837;p147"/>
              <p:cNvGrpSpPr/>
              <p:nvPr/>
            </p:nvGrpSpPr>
            <p:grpSpPr>
              <a:xfrm>
                <a:off x="2447534" y="2604168"/>
                <a:ext cx="478297" cy="1005636"/>
                <a:chOff x="2447534" y="2604168"/>
                <a:chExt cx="478297" cy="1005636"/>
              </a:xfrm>
            </p:grpSpPr>
            <p:grpSp>
              <p:nvGrpSpPr>
                <p:cNvPr id="1838" name="Google Shape;1838;p147"/>
                <p:cNvGrpSpPr/>
                <p:nvPr/>
              </p:nvGrpSpPr>
              <p:grpSpPr>
                <a:xfrm>
                  <a:off x="2447534" y="2971595"/>
                  <a:ext cx="478297" cy="638209"/>
                  <a:chOff x="2447534" y="3081786"/>
                  <a:chExt cx="478297" cy="638209"/>
                </a:xfrm>
              </p:grpSpPr>
              <p:sp>
                <p:nvSpPr>
                  <p:cNvPr id="1839" name="Google Shape;1839;p147"/>
                  <p:cNvSpPr/>
                  <p:nvPr/>
                </p:nvSpPr>
                <p:spPr>
                  <a:xfrm>
                    <a:off x="2591014" y="3097533"/>
                    <a:ext cx="179593" cy="168416"/>
                  </a:xfrm>
                  <a:custGeom>
                    <a:rect b="b" l="l" r="r" t="t"/>
                    <a:pathLst>
                      <a:path extrusionOk="0" h="168416" w="179593">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40" name="Google Shape;1840;p147"/>
                  <p:cNvSpPr/>
                  <p:nvPr/>
                </p:nvSpPr>
                <p:spPr>
                  <a:xfrm>
                    <a:off x="2458233" y="3250561"/>
                    <a:ext cx="453667" cy="462047"/>
                  </a:xfrm>
                  <a:custGeom>
                    <a:rect b="b" l="l" r="r" t="t"/>
                    <a:pathLst>
                      <a:path extrusionOk="0" h="462047" w="453667">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41" name="Google Shape;1841;p147"/>
                  <p:cNvSpPr/>
                  <p:nvPr/>
                </p:nvSpPr>
                <p:spPr>
                  <a:xfrm>
                    <a:off x="2447534" y="3081786"/>
                    <a:ext cx="478297" cy="638209"/>
                  </a:xfrm>
                  <a:custGeom>
                    <a:rect b="b" l="l" r="r" t="t"/>
                    <a:pathLst>
                      <a:path extrusionOk="0" h="638209" w="478297">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842" name="Google Shape;1842;p147"/>
                <p:cNvSpPr/>
                <p:nvPr/>
              </p:nvSpPr>
              <p:spPr>
                <a:xfrm>
                  <a:off x="2675601" y="2604168"/>
                  <a:ext cx="17700" cy="373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43" name="Google Shape;1843;p147"/>
              <p:cNvSpPr/>
              <p:nvPr/>
            </p:nvSpPr>
            <p:spPr>
              <a:xfrm>
                <a:off x="2546350" y="3472450"/>
                <a:ext cx="97850" cy="61625"/>
              </a:xfrm>
              <a:custGeom>
                <a:rect b="b" l="l" r="r" t="t"/>
                <a:pathLst>
                  <a:path extrusionOk="0" h="2465" w="3914">
                    <a:moveTo>
                      <a:pt x="0" y="0"/>
                    </a:moveTo>
                    <a:cubicBezTo>
                      <a:pt x="946" y="1217"/>
                      <a:pt x="2412" y="2117"/>
                      <a:pt x="3914" y="2465"/>
                    </a:cubicBezTo>
                  </a:path>
                </a:pathLst>
              </a:custGeom>
              <a:noFill/>
              <a:ln cap="rnd" cmpd="sng" w="19050">
                <a:solidFill>
                  <a:schemeClr val="lt1"/>
                </a:solidFill>
                <a:prstDash val="solid"/>
                <a:round/>
                <a:headEnd len="med" w="med" type="none"/>
                <a:tailEnd len="med" w="med" type="none"/>
              </a:ln>
            </p:spPr>
          </p:sp>
          <p:sp>
            <p:nvSpPr>
              <p:cNvPr id="1844" name="Google Shape;1844;p147"/>
              <p:cNvSpPr/>
              <p:nvPr/>
            </p:nvSpPr>
            <p:spPr>
              <a:xfrm>
                <a:off x="2515525" y="3392700"/>
                <a:ext cx="9075" cy="19950"/>
              </a:xfrm>
              <a:custGeom>
                <a:rect b="b" l="l" r="r" t="t"/>
                <a:pathLst>
                  <a:path extrusionOk="0" h="798" w="363">
                    <a:moveTo>
                      <a:pt x="0" y="0"/>
                    </a:moveTo>
                    <a:cubicBezTo>
                      <a:pt x="182" y="399"/>
                      <a:pt x="182" y="399"/>
                      <a:pt x="363" y="798"/>
                    </a:cubicBezTo>
                  </a:path>
                </a:pathLst>
              </a:custGeom>
              <a:noFill/>
              <a:ln cap="rnd" cmpd="sng" w="19050">
                <a:solidFill>
                  <a:schemeClr val="lt1"/>
                </a:solidFill>
                <a:prstDash val="solid"/>
                <a:round/>
                <a:headEnd len="med" w="med" type="none"/>
                <a:tailEnd len="med" w="med" type="none"/>
              </a:ln>
            </p:spPr>
          </p:sp>
        </p:grpSp>
      </p:grpSp>
      <p:grpSp>
        <p:nvGrpSpPr>
          <p:cNvPr id="1845" name="Google Shape;1845;p147"/>
          <p:cNvGrpSpPr/>
          <p:nvPr/>
        </p:nvGrpSpPr>
        <p:grpSpPr>
          <a:xfrm>
            <a:off x="10180274" y="53"/>
            <a:ext cx="381193" cy="579002"/>
            <a:chOff x="5194218" y="621823"/>
            <a:chExt cx="522827" cy="794132"/>
          </a:xfrm>
        </p:grpSpPr>
        <p:grpSp>
          <p:nvGrpSpPr>
            <p:cNvPr id="1846" name="Google Shape;1846;p147"/>
            <p:cNvGrpSpPr/>
            <p:nvPr/>
          </p:nvGrpSpPr>
          <p:grpSpPr>
            <a:xfrm>
              <a:off x="5194218" y="893129"/>
              <a:ext cx="522827" cy="522827"/>
              <a:chOff x="764100" y="3623300"/>
              <a:chExt cx="1046700" cy="1046700"/>
            </a:xfrm>
          </p:grpSpPr>
          <p:sp>
            <p:nvSpPr>
              <p:cNvPr id="1847" name="Google Shape;1847;p147"/>
              <p:cNvSpPr/>
              <p:nvPr/>
            </p:nvSpPr>
            <p:spPr>
              <a:xfrm>
                <a:off x="764100" y="3623300"/>
                <a:ext cx="1046700" cy="1046700"/>
              </a:xfrm>
              <a:prstGeom prst="ellipse">
                <a:avLst/>
              </a:prstGeom>
              <a:solidFill>
                <a:srgbClr val="FF8900">
                  <a:alpha val="838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48" name="Google Shape;1848;p147"/>
              <p:cNvSpPr/>
              <p:nvPr/>
            </p:nvSpPr>
            <p:spPr>
              <a:xfrm>
                <a:off x="922769" y="3781968"/>
                <a:ext cx="729300" cy="729300"/>
              </a:xfrm>
              <a:prstGeom prst="ellipse">
                <a:avLst/>
              </a:prstGeom>
              <a:solidFill>
                <a:srgbClr val="FF8900">
                  <a:alpha val="838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49" name="Google Shape;1849;p147"/>
            <p:cNvGrpSpPr/>
            <p:nvPr/>
          </p:nvGrpSpPr>
          <p:grpSpPr>
            <a:xfrm>
              <a:off x="5371921" y="621823"/>
              <a:ext cx="182209" cy="655932"/>
              <a:chOff x="3305183" y="2722527"/>
              <a:chExt cx="166690" cy="600065"/>
            </a:xfrm>
          </p:grpSpPr>
          <p:grpSp>
            <p:nvGrpSpPr>
              <p:cNvPr id="1850" name="Google Shape;1850;p147"/>
              <p:cNvGrpSpPr/>
              <p:nvPr/>
            </p:nvGrpSpPr>
            <p:grpSpPr>
              <a:xfrm>
                <a:off x="3305183" y="2722527"/>
                <a:ext cx="166690" cy="600065"/>
                <a:chOff x="3305183" y="2722527"/>
                <a:chExt cx="166690" cy="600065"/>
              </a:xfrm>
            </p:grpSpPr>
            <p:grpSp>
              <p:nvGrpSpPr>
                <p:cNvPr id="1851" name="Google Shape;1851;p147"/>
                <p:cNvGrpSpPr/>
                <p:nvPr/>
              </p:nvGrpSpPr>
              <p:grpSpPr>
                <a:xfrm>
                  <a:off x="3305183" y="2971595"/>
                  <a:ext cx="166690" cy="350998"/>
                  <a:chOff x="3305183" y="3146560"/>
                  <a:chExt cx="166690" cy="350998"/>
                </a:xfrm>
              </p:grpSpPr>
              <p:sp>
                <p:nvSpPr>
                  <p:cNvPr id="1852" name="Google Shape;1852;p147"/>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53" name="Google Shape;1853;p147"/>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54" name="Google Shape;1854;p147"/>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855" name="Google Shape;1855;p147"/>
                <p:cNvSpPr/>
                <p:nvPr/>
              </p:nvSpPr>
              <p:spPr>
                <a:xfrm>
                  <a:off x="3375891" y="2722527"/>
                  <a:ext cx="17700" cy="2556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56" name="Google Shape;1856;p147"/>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19050">
                <a:solidFill>
                  <a:schemeClr val="lt1"/>
                </a:solidFill>
                <a:prstDash val="solid"/>
                <a:round/>
                <a:headEnd len="med" w="med" type="none"/>
                <a:tailEnd len="med" w="med" type="none"/>
              </a:ln>
            </p:spPr>
          </p:sp>
        </p:grpSp>
      </p:grpSp>
      <p:grpSp>
        <p:nvGrpSpPr>
          <p:cNvPr id="1857" name="Google Shape;1857;p147"/>
          <p:cNvGrpSpPr/>
          <p:nvPr/>
        </p:nvGrpSpPr>
        <p:grpSpPr>
          <a:xfrm>
            <a:off x="7262695" y="80"/>
            <a:ext cx="763149" cy="1223951"/>
            <a:chOff x="1192601" y="746213"/>
            <a:chExt cx="1046700" cy="1678715"/>
          </a:xfrm>
        </p:grpSpPr>
        <p:grpSp>
          <p:nvGrpSpPr>
            <p:cNvPr id="1858" name="Google Shape;1858;p147"/>
            <p:cNvGrpSpPr/>
            <p:nvPr/>
          </p:nvGrpSpPr>
          <p:grpSpPr>
            <a:xfrm>
              <a:off x="1192601" y="1378228"/>
              <a:ext cx="1046700" cy="1046700"/>
              <a:chOff x="764100" y="3623300"/>
              <a:chExt cx="1046700" cy="1046700"/>
            </a:xfrm>
          </p:grpSpPr>
          <p:sp>
            <p:nvSpPr>
              <p:cNvPr id="1859" name="Google Shape;1859;p147"/>
              <p:cNvSpPr/>
              <p:nvPr/>
            </p:nvSpPr>
            <p:spPr>
              <a:xfrm>
                <a:off x="764100" y="3623300"/>
                <a:ext cx="1046700" cy="1046700"/>
              </a:xfrm>
              <a:prstGeom prst="ellipse">
                <a:avLst/>
              </a:prstGeom>
              <a:solidFill>
                <a:srgbClr val="18ECFF">
                  <a:alpha val="95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0" name="Google Shape;1860;p147"/>
              <p:cNvSpPr/>
              <p:nvPr/>
            </p:nvSpPr>
            <p:spPr>
              <a:xfrm>
                <a:off x="922769" y="3781968"/>
                <a:ext cx="729300" cy="729300"/>
              </a:xfrm>
              <a:prstGeom prst="ellipse">
                <a:avLst/>
              </a:prstGeom>
              <a:solidFill>
                <a:srgbClr val="18ECFF">
                  <a:alpha val="95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61" name="Google Shape;1861;p147"/>
            <p:cNvGrpSpPr/>
            <p:nvPr/>
          </p:nvGrpSpPr>
          <p:grpSpPr>
            <a:xfrm>
              <a:off x="1417979" y="746213"/>
              <a:ext cx="580390" cy="1384973"/>
              <a:chOff x="522260" y="2632808"/>
              <a:chExt cx="530958" cy="1267014"/>
            </a:xfrm>
          </p:grpSpPr>
          <p:grpSp>
            <p:nvGrpSpPr>
              <p:cNvPr id="1862" name="Google Shape;1862;p147"/>
              <p:cNvGrpSpPr/>
              <p:nvPr/>
            </p:nvGrpSpPr>
            <p:grpSpPr>
              <a:xfrm>
                <a:off x="522260" y="2632808"/>
                <a:ext cx="530958" cy="1267014"/>
                <a:chOff x="522260" y="2632808"/>
                <a:chExt cx="530958" cy="1267014"/>
              </a:xfrm>
            </p:grpSpPr>
            <p:grpSp>
              <p:nvGrpSpPr>
                <p:cNvPr id="1863" name="Google Shape;1863;p147"/>
                <p:cNvGrpSpPr/>
                <p:nvPr/>
              </p:nvGrpSpPr>
              <p:grpSpPr>
                <a:xfrm>
                  <a:off x="522260" y="2971595"/>
                  <a:ext cx="530958" cy="928227"/>
                  <a:chOff x="522260" y="2971595"/>
                  <a:chExt cx="530958" cy="928227"/>
                </a:xfrm>
              </p:grpSpPr>
              <p:sp>
                <p:nvSpPr>
                  <p:cNvPr id="1864" name="Google Shape;1864;p147"/>
                  <p:cNvSpPr/>
                  <p:nvPr/>
                </p:nvSpPr>
                <p:spPr>
                  <a:xfrm>
                    <a:off x="531045" y="3193814"/>
                    <a:ext cx="510950" cy="500199"/>
                  </a:xfrm>
                  <a:custGeom>
                    <a:rect b="b" l="l" r="r" t="t"/>
                    <a:pathLst>
                      <a:path extrusionOk="0" h="500199" w="51095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65" name="Google Shape;1865;p147"/>
                  <p:cNvSpPr/>
                  <p:nvPr/>
                </p:nvSpPr>
                <p:spPr>
                  <a:xfrm>
                    <a:off x="551585" y="3672350"/>
                    <a:ext cx="488949" cy="214629"/>
                  </a:xfrm>
                  <a:custGeom>
                    <a:rect b="b" l="l" r="r" t="t"/>
                    <a:pathLst>
                      <a:path extrusionOk="0" h="214629" w="488949">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66" name="Google Shape;1866;p147"/>
                  <p:cNvSpPr/>
                  <p:nvPr/>
                </p:nvSpPr>
                <p:spPr>
                  <a:xfrm>
                    <a:off x="685838" y="2977833"/>
                    <a:ext cx="219884" cy="234649"/>
                  </a:xfrm>
                  <a:custGeom>
                    <a:rect b="b" l="l" r="r" t="t"/>
                    <a:pathLst>
                      <a:path extrusionOk="0" h="234649" w="219884">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67" name="Google Shape;1867;p147"/>
                  <p:cNvSpPr/>
                  <p:nvPr/>
                </p:nvSpPr>
                <p:spPr>
                  <a:xfrm>
                    <a:off x="522260" y="2971595"/>
                    <a:ext cx="530958" cy="928227"/>
                  </a:xfrm>
                  <a:custGeom>
                    <a:rect b="b" l="l" r="r" t="t"/>
                    <a:pathLst>
                      <a:path extrusionOk="0" h="928227" w="530958">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868" name="Google Shape;1868;p147"/>
                <p:cNvSpPr/>
                <p:nvPr/>
              </p:nvSpPr>
              <p:spPr>
                <a:xfrm>
                  <a:off x="786932" y="2632808"/>
                  <a:ext cx="17700" cy="345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69" name="Google Shape;1869;p147"/>
              <p:cNvSpPr/>
              <p:nvPr/>
            </p:nvSpPr>
            <p:spPr>
              <a:xfrm>
                <a:off x="636125" y="3766050"/>
                <a:ext cx="121425" cy="74300"/>
              </a:xfrm>
              <a:custGeom>
                <a:rect b="b" l="l" r="r" t="t"/>
                <a:pathLst>
                  <a:path extrusionOk="0" h="2972" w="4857">
                    <a:moveTo>
                      <a:pt x="0" y="0"/>
                    </a:moveTo>
                    <a:cubicBezTo>
                      <a:pt x="1186" y="1482"/>
                      <a:pt x="3080" y="2306"/>
                      <a:pt x="4857" y="2972"/>
                    </a:cubicBezTo>
                  </a:path>
                </a:pathLst>
              </a:custGeom>
              <a:noFill/>
              <a:ln cap="rnd" cmpd="sng" w="19050">
                <a:solidFill>
                  <a:schemeClr val="lt1"/>
                </a:solidFill>
                <a:prstDash val="solid"/>
                <a:round/>
                <a:headEnd len="med" w="med" type="none"/>
                <a:tailEnd len="med" w="med" type="none"/>
              </a:ln>
            </p:spPr>
          </p:sp>
        </p:grpSp>
      </p:grpSp>
      <p:grpSp>
        <p:nvGrpSpPr>
          <p:cNvPr id="1870" name="Google Shape;1870;p147"/>
          <p:cNvGrpSpPr/>
          <p:nvPr/>
        </p:nvGrpSpPr>
        <p:grpSpPr>
          <a:xfrm>
            <a:off x="10775741" y="91"/>
            <a:ext cx="763149" cy="1401912"/>
            <a:chOff x="6010934" y="870580"/>
            <a:chExt cx="1046700" cy="1922797"/>
          </a:xfrm>
        </p:grpSpPr>
        <p:grpSp>
          <p:nvGrpSpPr>
            <p:cNvPr id="1871" name="Google Shape;1871;p147"/>
            <p:cNvGrpSpPr/>
            <p:nvPr/>
          </p:nvGrpSpPr>
          <p:grpSpPr>
            <a:xfrm>
              <a:off x="6010934" y="1746678"/>
              <a:ext cx="1046700" cy="1046700"/>
              <a:chOff x="764100" y="3623300"/>
              <a:chExt cx="1046700" cy="1046700"/>
            </a:xfrm>
          </p:grpSpPr>
          <p:sp>
            <p:nvSpPr>
              <p:cNvPr id="1872" name="Google Shape;1872;p147"/>
              <p:cNvSpPr/>
              <p:nvPr/>
            </p:nvSpPr>
            <p:spPr>
              <a:xfrm>
                <a:off x="764100" y="3623300"/>
                <a:ext cx="1046700" cy="1046700"/>
              </a:xfrm>
              <a:prstGeom prst="ellipse">
                <a:avLst/>
              </a:prstGeom>
              <a:solidFill>
                <a:srgbClr val="76DC35">
                  <a:alpha val="100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3" name="Google Shape;1873;p147"/>
              <p:cNvSpPr/>
              <p:nvPr/>
            </p:nvSpPr>
            <p:spPr>
              <a:xfrm>
                <a:off x="922769" y="3781968"/>
                <a:ext cx="729300" cy="729300"/>
              </a:xfrm>
              <a:prstGeom prst="ellipse">
                <a:avLst/>
              </a:prstGeom>
              <a:solidFill>
                <a:srgbClr val="76DC35">
                  <a:alpha val="100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74" name="Google Shape;1874;p147"/>
            <p:cNvGrpSpPr/>
            <p:nvPr/>
          </p:nvGrpSpPr>
          <p:grpSpPr>
            <a:xfrm>
              <a:off x="6308747" y="870580"/>
              <a:ext cx="441786" cy="1701306"/>
              <a:chOff x="1121941" y="2406098"/>
              <a:chExt cx="404159" cy="1556405"/>
            </a:xfrm>
          </p:grpSpPr>
          <p:grpSp>
            <p:nvGrpSpPr>
              <p:cNvPr id="1875" name="Google Shape;1875;p147"/>
              <p:cNvGrpSpPr/>
              <p:nvPr/>
            </p:nvGrpSpPr>
            <p:grpSpPr>
              <a:xfrm>
                <a:off x="1121941" y="2406098"/>
                <a:ext cx="404159" cy="1556405"/>
                <a:chOff x="1121941" y="2406098"/>
                <a:chExt cx="404159" cy="1556405"/>
              </a:xfrm>
            </p:grpSpPr>
            <p:grpSp>
              <p:nvGrpSpPr>
                <p:cNvPr id="1876" name="Google Shape;1876;p147"/>
                <p:cNvGrpSpPr/>
                <p:nvPr/>
              </p:nvGrpSpPr>
              <p:grpSpPr>
                <a:xfrm>
                  <a:off x="1121941" y="2971595"/>
                  <a:ext cx="404159" cy="990908"/>
                  <a:chOff x="1121941" y="2969319"/>
                  <a:chExt cx="404159" cy="990908"/>
                </a:xfrm>
              </p:grpSpPr>
              <p:sp>
                <p:nvSpPr>
                  <p:cNvPr id="1877" name="Google Shape;1877;p147"/>
                  <p:cNvSpPr/>
                  <p:nvPr/>
                </p:nvSpPr>
                <p:spPr>
                  <a:xfrm>
                    <a:off x="1210876" y="2975878"/>
                    <a:ext cx="215728" cy="222824"/>
                  </a:xfrm>
                  <a:custGeom>
                    <a:rect b="b" l="l" r="r" t="t"/>
                    <a:pathLst>
                      <a:path extrusionOk="0" h="222824" w="215728">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78" name="Google Shape;1878;p147"/>
                  <p:cNvSpPr/>
                  <p:nvPr/>
                </p:nvSpPr>
                <p:spPr>
                  <a:xfrm>
                    <a:off x="1160257" y="3179981"/>
                    <a:ext cx="324636" cy="229478"/>
                  </a:xfrm>
                  <a:custGeom>
                    <a:rect b="b" l="l" r="r" t="t"/>
                    <a:pathLst>
                      <a:path extrusionOk="0" h="229478" w="324636">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79" name="Google Shape;1879;p147"/>
                  <p:cNvSpPr/>
                  <p:nvPr/>
                </p:nvSpPr>
                <p:spPr>
                  <a:xfrm>
                    <a:off x="1128931" y="3411844"/>
                    <a:ext cx="389306" cy="540604"/>
                  </a:xfrm>
                  <a:custGeom>
                    <a:rect b="b" l="l" r="r" t="t"/>
                    <a:pathLst>
                      <a:path extrusionOk="0" h="540604" w="389306">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80" name="Google Shape;1880;p147"/>
                  <p:cNvSpPr/>
                  <p:nvPr/>
                </p:nvSpPr>
                <p:spPr>
                  <a:xfrm>
                    <a:off x="1121941" y="2969319"/>
                    <a:ext cx="404159" cy="990908"/>
                  </a:xfrm>
                  <a:custGeom>
                    <a:rect b="b" l="l" r="r" t="t"/>
                    <a:pathLst>
                      <a:path extrusionOk="0" h="990908" w="404159">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881" name="Google Shape;1881;p147"/>
                <p:cNvSpPr/>
                <p:nvPr/>
              </p:nvSpPr>
              <p:spPr>
                <a:xfrm>
                  <a:off x="1308638" y="2406098"/>
                  <a:ext cx="17700" cy="571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82" name="Google Shape;1882;p147"/>
              <p:cNvSpPr/>
              <p:nvPr/>
            </p:nvSpPr>
            <p:spPr>
              <a:xfrm>
                <a:off x="1183450" y="3621050"/>
                <a:ext cx="70700" cy="18125"/>
              </a:xfrm>
              <a:custGeom>
                <a:rect b="b" l="l" r="r" t="t"/>
                <a:pathLst>
                  <a:path extrusionOk="0" h="725" w="2828">
                    <a:moveTo>
                      <a:pt x="0" y="725"/>
                    </a:moveTo>
                    <a:cubicBezTo>
                      <a:pt x="930" y="439"/>
                      <a:pt x="1889" y="256"/>
                      <a:pt x="2828" y="0"/>
                    </a:cubicBezTo>
                  </a:path>
                </a:pathLst>
              </a:custGeom>
              <a:noFill/>
              <a:ln cap="rnd" cmpd="sng" w="19050">
                <a:solidFill>
                  <a:schemeClr val="lt1"/>
                </a:solidFill>
                <a:prstDash val="solid"/>
                <a:round/>
                <a:headEnd len="med" w="med" type="none"/>
                <a:tailEnd len="med" w="med" type="none"/>
              </a:ln>
            </p:spPr>
          </p:sp>
          <p:sp>
            <p:nvSpPr>
              <p:cNvPr id="1883" name="Google Shape;1883;p147"/>
              <p:cNvSpPr/>
              <p:nvPr/>
            </p:nvSpPr>
            <p:spPr>
              <a:xfrm>
                <a:off x="1188900" y="3717125"/>
                <a:ext cx="76125" cy="18100"/>
              </a:xfrm>
              <a:custGeom>
                <a:rect b="b" l="l" r="r" t="t"/>
                <a:pathLst>
                  <a:path extrusionOk="0" h="724" w="3045">
                    <a:moveTo>
                      <a:pt x="0" y="724"/>
                    </a:moveTo>
                    <a:cubicBezTo>
                      <a:pt x="995" y="410"/>
                      <a:pt x="2019" y="187"/>
                      <a:pt x="3045" y="0"/>
                    </a:cubicBezTo>
                  </a:path>
                </a:pathLst>
              </a:custGeom>
              <a:noFill/>
              <a:ln cap="rnd" cmpd="sng" w="19050">
                <a:solidFill>
                  <a:schemeClr val="lt1"/>
                </a:solidFill>
                <a:prstDash val="solid"/>
                <a:round/>
                <a:headEnd len="med" w="med" type="none"/>
                <a:tailEnd len="med" w="med" type="none"/>
              </a:ln>
            </p:spPr>
          </p:sp>
          <p:sp>
            <p:nvSpPr>
              <p:cNvPr id="1884" name="Google Shape;1884;p147"/>
              <p:cNvSpPr/>
              <p:nvPr/>
            </p:nvSpPr>
            <p:spPr>
              <a:xfrm>
                <a:off x="1185275" y="3820425"/>
                <a:ext cx="39875" cy="9050"/>
              </a:xfrm>
              <a:custGeom>
                <a:rect b="b" l="l" r="r" t="t"/>
                <a:pathLst>
                  <a:path extrusionOk="0" h="362" w="1595">
                    <a:moveTo>
                      <a:pt x="0" y="362"/>
                    </a:moveTo>
                    <a:cubicBezTo>
                      <a:pt x="526" y="219"/>
                      <a:pt x="1059" y="97"/>
                      <a:pt x="1595" y="0"/>
                    </a:cubicBezTo>
                  </a:path>
                </a:pathLst>
              </a:custGeom>
              <a:noFill/>
              <a:ln cap="rnd" cmpd="sng" w="19050">
                <a:solidFill>
                  <a:schemeClr val="lt1"/>
                </a:solidFill>
                <a:prstDash val="solid"/>
                <a:round/>
                <a:headEnd len="med" w="med" type="none"/>
                <a:tailEnd len="med" w="med" type="none"/>
              </a:ln>
            </p:spPr>
          </p:sp>
          <p:sp>
            <p:nvSpPr>
              <p:cNvPr id="1885" name="Google Shape;1885;p147"/>
              <p:cNvSpPr/>
              <p:nvPr/>
            </p:nvSpPr>
            <p:spPr>
              <a:xfrm>
                <a:off x="1301250" y="3911025"/>
                <a:ext cx="18125" cy="7250"/>
              </a:xfrm>
              <a:custGeom>
                <a:rect b="b" l="l" r="r" t="t"/>
                <a:pathLst>
                  <a:path extrusionOk="0" h="290" w="725">
                    <a:moveTo>
                      <a:pt x="0" y="290"/>
                    </a:moveTo>
                    <a:cubicBezTo>
                      <a:pt x="363" y="145"/>
                      <a:pt x="363" y="145"/>
                      <a:pt x="725" y="0"/>
                    </a:cubicBezTo>
                  </a:path>
                </a:pathLst>
              </a:custGeom>
              <a:noFill/>
              <a:ln cap="rnd" cmpd="sng" w="19050">
                <a:solidFill>
                  <a:schemeClr val="lt1"/>
                </a:solidFill>
                <a:prstDash val="solid"/>
                <a:round/>
                <a:headEnd len="med" w="med" type="none"/>
                <a:tailEnd len="med" w="med" type="none"/>
              </a:ln>
            </p:spPr>
          </p:sp>
        </p:grpSp>
      </p:grpSp>
      <p:grpSp>
        <p:nvGrpSpPr>
          <p:cNvPr id="1886" name="Google Shape;1886;p147"/>
          <p:cNvGrpSpPr/>
          <p:nvPr/>
        </p:nvGrpSpPr>
        <p:grpSpPr>
          <a:xfrm>
            <a:off x="6919383" y="73"/>
            <a:ext cx="381193" cy="1466201"/>
            <a:chOff x="721731" y="746204"/>
            <a:chExt cx="522827" cy="2010974"/>
          </a:xfrm>
        </p:grpSpPr>
        <p:grpSp>
          <p:nvGrpSpPr>
            <p:cNvPr id="1887" name="Google Shape;1887;p147"/>
            <p:cNvGrpSpPr/>
            <p:nvPr/>
          </p:nvGrpSpPr>
          <p:grpSpPr>
            <a:xfrm>
              <a:off x="721731" y="2234351"/>
              <a:ext cx="522827" cy="522827"/>
              <a:chOff x="764100" y="3623300"/>
              <a:chExt cx="1046700" cy="1046700"/>
            </a:xfrm>
          </p:grpSpPr>
          <p:sp>
            <p:nvSpPr>
              <p:cNvPr id="1888" name="Google Shape;1888;p147"/>
              <p:cNvSpPr/>
              <p:nvPr/>
            </p:nvSpPr>
            <p:spPr>
              <a:xfrm>
                <a:off x="764100" y="3623300"/>
                <a:ext cx="1046700" cy="10467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9" name="Google Shape;1889;p147"/>
              <p:cNvSpPr/>
              <p:nvPr/>
            </p:nvSpPr>
            <p:spPr>
              <a:xfrm>
                <a:off x="922769" y="3781968"/>
                <a:ext cx="729300" cy="729300"/>
              </a:xfrm>
              <a:prstGeom prst="ellipse">
                <a:avLst/>
              </a:prstGeom>
              <a:solidFill>
                <a:srgbClr val="FFDE00">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90" name="Google Shape;1890;p147"/>
            <p:cNvGrpSpPr/>
            <p:nvPr/>
          </p:nvGrpSpPr>
          <p:grpSpPr>
            <a:xfrm>
              <a:off x="892053" y="746204"/>
              <a:ext cx="182209" cy="1869993"/>
              <a:chOff x="3305183" y="1611869"/>
              <a:chExt cx="166690" cy="1710724"/>
            </a:xfrm>
          </p:grpSpPr>
          <p:grpSp>
            <p:nvGrpSpPr>
              <p:cNvPr id="1891" name="Google Shape;1891;p147"/>
              <p:cNvGrpSpPr/>
              <p:nvPr/>
            </p:nvGrpSpPr>
            <p:grpSpPr>
              <a:xfrm>
                <a:off x="3305183" y="1611869"/>
                <a:ext cx="166690" cy="1710724"/>
                <a:chOff x="3305183" y="1611869"/>
                <a:chExt cx="166690" cy="1710724"/>
              </a:xfrm>
            </p:grpSpPr>
            <p:grpSp>
              <p:nvGrpSpPr>
                <p:cNvPr id="1892" name="Google Shape;1892;p147"/>
                <p:cNvGrpSpPr/>
                <p:nvPr/>
              </p:nvGrpSpPr>
              <p:grpSpPr>
                <a:xfrm>
                  <a:off x="3305183" y="2971595"/>
                  <a:ext cx="166690" cy="350998"/>
                  <a:chOff x="3305183" y="3146560"/>
                  <a:chExt cx="166690" cy="350998"/>
                </a:xfrm>
              </p:grpSpPr>
              <p:sp>
                <p:nvSpPr>
                  <p:cNvPr id="1893" name="Google Shape;1893;p147"/>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94" name="Google Shape;1894;p147"/>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895" name="Google Shape;1895;p147"/>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896" name="Google Shape;1896;p147"/>
                <p:cNvSpPr/>
                <p:nvPr/>
              </p:nvSpPr>
              <p:spPr>
                <a:xfrm>
                  <a:off x="3375914" y="1611869"/>
                  <a:ext cx="17700" cy="13659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97" name="Google Shape;1897;p147"/>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19050">
                <a:solidFill>
                  <a:schemeClr val="lt1"/>
                </a:solidFill>
                <a:prstDash val="solid"/>
                <a:round/>
                <a:headEnd len="med" w="med" type="none"/>
                <a:tailEnd len="med" w="med" type="none"/>
              </a:ln>
            </p:spPr>
          </p:sp>
        </p:grpSp>
      </p:gr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4"/>
        </a:solidFill>
      </p:bgPr>
    </p:bg>
    <p:spTree>
      <p:nvGrpSpPr>
        <p:cNvPr id="1898" name="Shape 1898"/>
        <p:cNvGrpSpPr/>
        <p:nvPr/>
      </p:nvGrpSpPr>
      <p:grpSpPr>
        <a:xfrm>
          <a:off x="0" y="0"/>
          <a:ext cx="0" cy="0"/>
          <a:chOff x="0" y="0"/>
          <a:chExt cx="0" cy="0"/>
        </a:xfrm>
      </p:grpSpPr>
      <p:sp>
        <p:nvSpPr>
          <p:cNvPr id="1899" name="Google Shape;1899;p148"/>
          <p:cNvSpPr/>
          <p:nvPr/>
        </p:nvSpPr>
        <p:spPr>
          <a:xfrm>
            <a:off x="-176933" y="709864"/>
            <a:ext cx="1490100" cy="1490100"/>
          </a:xfrm>
          <a:prstGeom prst="chord">
            <a:avLst>
              <a:gd fmla="val 13399399" name="adj1"/>
              <a:gd fmla="val 8184747" name="adj2"/>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0" name="Google Shape;1900;p148"/>
          <p:cNvSpPr/>
          <p:nvPr/>
        </p:nvSpPr>
        <p:spPr>
          <a:xfrm>
            <a:off x="1093" y="887891"/>
            <a:ext cx="1134000" cy="1134000"/>
          </a:xfrm>
          <a:prstGeom prst="chord">
            <a:avLst>
              <a:gd fmla="val 11949430" name="adj1"/>
              <a:gd fmla="val 9637875" name="adj2"/>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01" name="Google Shape;1901;p148"/>
          <p:cNvSpPr txBox="1"/>
          <p:nvPr>
            <p:ph idx="1" type="body"/>
          </p:nvPr>
        </p:nvSpPr>
        <p:spPr>
          <a:xfrm>
            <a:off x="1038800" y="1261767"/>
            <a:ext cx="6846300" cy="4680000"/>
          </a:xfrm>
          <a:prstGeom prst="rect">
            <a:avLst/>
          </a:prstGeom>
        </p:spPr>
        <p:txBody>
          <a:bodyPr anchorCtr="0" anchor="t" bIns="121900" lIns="121900" spcFirstLastPara="1" rIns="121900" wrap="square" tIns="121900">
            <a:normAutofit/>
          </a:bodyPr>
          <a:lstStyle>
            <a:lvl1pPr indent="-533400" lvl="0" marL="457200">
              <a:spcBef>
                <a:spcPts val="0"/>
              </a:spcBef>
              <a:spcAft>
                <a:spcPts val="0"/>
              </a:spcAft>
              <a:buClr>
                <a:schemeClr val="dk1"/>
              </a:buClr>
              <a:buSzPts val="4800"/>
              <a:buChar char="●"/>
              <a:defRPr sz="4800"/>
            </a:lvl1pPr>
            <a:lvl2pPr indent="-533400" lvl="1" marL="914400">
              <a:spcBef>
                <a:spcPts val="0"/>
              </a:spcBef>
              <a:spcAft>
                <a:spcPts val="0"/>
              </a:spcAft>
              <a:buClr>
                <a:schemeClr val="dk1"/>
              </a:buClr>
              <a:buSzPts val="4800"/>
              <a:buChar char="○"/>
              <a:defRPr sz="4800"/>
            </a:lvl2pPr>
            <a:lvl3pPr indent="-533400" lvl="2" marL="1371600">
              <a:spcBef>
                <a:spcPts val="0"/>
              </a:spcBef>
              <a:spcAft>
                <a:spcPts val="0"/>
              </a:spcAft>
              <a:buClr>
                <a:schemeClr val="dk1"/>
              </a:buClr>
              <a:buSzPts val="4800"/>
              <a:buChar char="■"/>
              <a:defRPr sz="4800"/>
            </a:lvl3pPr>
            <a:lvl4pPr indent="-533400" lvl="3" marL="1828800">
              <a:spcBef>
                <a:spcPts val="0"/>
              </a:spcBef>
              <a:spcAft>
                <a:spcPts val="0"/>
              </a:spcAft>
              <a:buSzPts val="4800"/>
              <a:buChar char="●"/>
              <a:defRPr sz="4800"/>
            </a:lvl4pPr>
            <a:lvl5pPr indent="-533400" lvl="4" marL="2286000">
              <a:spcBef>
                <a:spcPts val="0"/>
              </a:spcBef>
              <a:spcAft>
                <a:spcPts val="0"/>
              </a:spcAft>
              <a:buSzPts val="4800"/>
              <a:buChar char="○"/>
              <a:defRPr sz="4800"/>
            </a:lvl5pPr>
            <a:lvl6pPr indent="-533400" lvl="5" marL="2743200">
              <a:spcBef>
                <a:spcPts val="0"/>
              </a:spcBef>
              <a:spcAft>
                <a:spcPts val="0"/>
              </a:spcAft>
              <a:buSzPts val="4800"/>
              <a:buChar char="■"/>
              <a:defRPr sz="4800"/>
            </a:lvl6pPr>
            <a:lvl7pPr indent="-533400" lvl="6" marL="3200400">
              <a:spcBef>
                <a:spcPts val="0"/>
              </a:spcBef>
              <a:spcAft>
                <a:spcPts val="0"/>
              </a:spcAft>
              <a:buSzPts val="4800"/>
              <a:buChar char="●"/>
              <a:defRPr sz="4800"/>
            </a:lvl7pPr>
            <a:lvl8pPr indent="-533400" lvl="7" marL="3657600">
              <a:spcBef>
                <a:spcPts val="0"/>
              </a:spcBef>
              <a:spcAft>
                <a:spcPts val="0"/>
              </a:spcAft>
              <a:buSzPts val="4800"/>
              <a:buChar char="○"/>
              <a:defRPr sz="4800"/>
            </a:lvl8pPr>
            <a:lvl9pPr indent="-533400" lvl="8" marL="4114800">
              <a:spcBef>
                <a:spcPts val="0"/>
              </a:spcBef>
              <a:spcAft>
                <a:spcPts val="0"/>
              </a:spcAft>
              <a:buSzPts val="4800"/>
              <a:buChar char="■"/>
              <a:defRPr sz="4800"/>
            </a:lvl9pPr>
          </a:lstStyle>
          <a:p/>
        </p:txBody>
      </p:sp>
      <p:sp>
        <p:nvSpPr>
          <p:cNvPr id="1902" name="Google Shape;1902;p148"/>
          <p:cNvSpPr txBox="1"/>
          <p:nvPr/>
        </p:nvSpPr>
        <p:spPr>
          <a:xfrm>
            <a:off x="222937" y="1138737"/>
            <a:ext cx="665100" cy="871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8000">
                <a:solidFill>
                  <a:schemeClr val="accent1"/>
                </a:solidFill>
                <a:latin typeface="Encode Sans Semi Condensed"/>
                <a:ea typeface="Encode Sans Semi Condensed"/>
                <a:cs typeface="Encode Sans Semi Condensed"/>
                <a:sym typeface="Encode Sans Semi Condensed"/>
              </a:rPr>
              <a:t>“</a:t>
            </a:r>
            <a:endParaRPr b="1" sz="8000">
              <a:solidFill>
                <a:schemeClr val="accent1"/>
              </a:solidFill>
              <a:latin typeface="Encode Sans Semi Condensed"/>
              <a:ea typeface="Encode Sans Semi Condensed"/>
              <a:cs typeface="Encode Sans Semi Condensed"/>
              <a:sym typeface="Encode Sans Semi Condensed"/>
            </a:endParaRPr>
          </a:p>
        </p:txBody>
      </p:sp>
      <p:sp>
        <p:nvSpPr>
          <p:cNvPr id="1903" name="Google Shape;1903;p148"/>
          <p:cNvSpPr txBox="1"/>
          <p:nvPr>
            <p:ph idx="12" type="sldNum"/>
          </p:nvPr>
        </p:nvSpPr>
        <p:spPr>
          <a:xfrm>
            <a:off x="11595205" y="6231533"/>
            <a:ext cx="4440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grpSp>
        <p:nvGrpSpPr>
          <p:cNvPr id="1904" name="Google Shape;1904;p148"/>
          <p:cNvGrpSpPr/>
          <p:nvPr/>
        </p:nvGrpSpPr>
        <p:grpSpPr>
          <a:xfrm>
            <a:off x="8262367" y="-38"/>
            <a:ext cx="3980574" cy="6147134"/>
            <a:chOff x="6196930" y="-29"/>
            <a:chExt cx="2985505" cy="4610466"/>
          </a:xfrm>
        </p:grpSpPr>
        <p:grpSp>
          <p:nvGrpSpPr>
            <p:cNvPr id="1905" name="Google Shape;1905;p148"/>
            <p:cNvGrpSpPr/>
            <p:nvPr/>
          </p:nvGrpSpPr>
          <p:grpSpPr>
            <a:xfrm>
              <a:off x="7737776" y="-17"/>
              <a:ext cx="448629" cy="4610455"/>
              <a:chOff x="6798998" y="-1296139"/>
              <a:chExt cx="476555" cy="4897445"/>
            </a:xfrm>
          </p:grpSpPr>
          <p:sp>
            <p:nvSpPr>
              <p:cNvPr id="1906" name="Google Shape;1906;p148"/>
              <p:cNvSpPr/>
              <p:nvPr/>
            </p:nvSpPr>
            <p:spPr>
              <a:xfrm>
                <a:off x="6798998" y="2971595"/>
                <a:ext cx="476555" cy="629711"/>
              </a:xfrm>
              <a:custGeom>
                <a:rect b="b" l="l" r="r" t="t"/>
                <a:pathLst>
                  <a:path extrusionOk="0" h="629711" w="476555">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07" name="Google Shape;1907;p148"/>
              <p:cNvSpPr/>
              <p:nvPr/>
            </p:nvSpPr>
            <p:spPr>
              <a:xfrm>
                <a:off x="7026850" y="-1296139"/>
                <a:ext cx="17700" cy="4271100"/>
              </a:xfrm>
              <a:prstGeom prst="rect">
                <a:avLst/>
              </a:prstGeom>
              <a:solidFill>
                <a:srgbClr val="001F6E">
                  <a:alpha val="1285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08" name="Google Shape;1908;p148"/>
            <p:cNvGrpSpPr/>
            <p:nvPr/>
          </p:nvGrpSpPr>
          <p:grpSpPr>
            <a:xfrm>
              <a:off x="8636876" y="46"/>
              <a:ext cx="382387" cy="1450044"/>
              <a:chOff x="5578966" y="2422197"/>
              <a:chExt cx="406190" cy="1540306"/>
            </a:xfrm>
          </p:grpSpPr>
          <p:sp>
            <p:nvSpPr>
              <p:cNvPr id="1909" name="Google Shape;1909;p148"/>
              <p:cNvSpPr/>
              <p:nvPr/>
            </p:nvSpPr>
            <p:spPr>
              <a:xfrm>
                <a:off x="5578966" y="2971595"/>
                <a:ext cx="406190" cy="990908"/>
              </a:xfrm>
              <a:custGeom>
                <a:rect b="b" l="l" r="r" t="t"/>
                <a:pathLst>
                  <a:path extrusionOk="0" h="990908" w="40619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10" name="Google Shape;1910;p148"/>
              <p:cNvSpPr/>
              <p:nvPr/>
            </p:nvSpPr>
            <p:spPr>
              <a:xfrm>
                <a:off x="5774600" y="2422197"/>
                <a:ext cx="17700" cy="552900"/>
              </a:xfrm>
              <a:prstGeom prst="rect">
                <a:avLst/>
              </a:prstGeom>
              <a:solidFill>
                <a:srgbClr val="001F6E">
                  <a:alpha val="1285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11" name="Google Shape;1911;p148"/>
            <p:cNvGrpSpPr/>
            <p:nvPr/>
          </p:nvGrpSpPr>
          <p:grpSpPr>
            <a:xfrm>
              <a:off x="8035385" y="23"/>
              <a:ext cx="439174" cy="2683136"/>
              <a:chOff x="6176324" y="940075"/>
              <a:chExt cx="466512" cy="2850155"/>
            </a:xfrm>
          </p:grpSpPr>
          <p:sp>
            <p:nvSpPr>
              <p:cNvPr id="1912" name="Google Shape;1912;p148"/>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13" name="Google Shape;1913;p148"/>
              <p:cNvSpPr/>
              <p:nvPr/>
            </p:nvSpPr>
            <p:spPr>
              <a:xfrm>
                <a:off x="6400713" y="940075"/>
                <a:ext cx="17700" cy="2034900"/>
              </a:xfrm>
              <a:prstGeom prst="rect">
                <a:avLst/>
              </a:prstGeom>
              <a:solidFill>
                <a:srgbClr val="001F6E">
                  <a:alpha val="1285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14" name="Google Shape;1914;p148"/>
            <p:cNvGrpSpPr/>
            <p:nvPr/>
          </p:nvGrpSpPr>
          <p:grpSpPr>
            <a:xfrm>
              <a:off x="6363022" y="42"/>
              <a:ext cx="160482" cy="1242299"/>
              <a:chOff x="7576714" y="2009363"/>
              <a:chExt cx="170472" cy="1319629"/>
            </a:xfrm>
          </p:grpSpPr>
          <p:sp>
            <p:nvSpPr>
              <p:cNvPr id="1915" name="Google Shape;1915;p148"/>
              <p:cNvSpPr/>
              <p:nvPr/>
            </p:nvSpPr>
            <p:spPr>
              <a:xfrm>
                <a:off x="7576714" y="2971595"/>
                <a:ext cx="170472" cy="357397"/>
              </a:xfrm>
              <a:custGeom>
                <a:rect b="b" l="l" r="r" t="t"/>
                <a:pathLst>
                  <a:path extrusionOk="0" h="357397" w="170472">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16" name="Google Shape;1916;p148"/>
              <p:cNvSpPr/>
              <p:nvPr/>
            </p:nvSpPr>
            <p:spPr>
              <a:xfrm>
                <a:off x="7652975" y="2009363"/>
                <a:ext cx="17700" cy="965700"/>
              </a:xfrm>
              <a:prstGeom prst="rect">
                <a:avLst/>
              </a:prstGeom>
              <a:solidFill>
                <a:srgbClr val="001F6E">
                  <a:alpha val="1285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17" name="Google Shape;1917;p148"/>
            <p:cNvGrpSpPr/>
            <p:nvPr/>
          </p:nvGrpSpPr>
          <p:grpSpPr>
            <a:xfrm>
              <a:off x="6999976" y="11"/>
              <a:ext cx="271476" cy="3307837"/>
              <a:chOff x="7883572" y="308161"/>
              <a:chExt cx="288375" cy="3513742"/>
            </a:xfrm>
          </p:grpSpPr>
          <p:sp>
            <p:nvSpPr>
              <p:cNvPr id="1918" name="Google Shape;1918;p148"/>
              <p:cNvSpPr/>
              <p:nvPr/>
            </p:nvSpPr>
            <p:spPr>
              <a:xfrm>
                <a:off x="7883572" y="2971595"/>
                <a:ext cx="288375" cy="850309"/>
              </a:xfrm>
              <a:custGeom>
                <a:rect b="b" l="l" r="r" t="t"/>
                <a:pathLst>
                  <a:path extrusionOk="0" h="850309" w="288375">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19" name="Google Shape;1919;p148"/>
              <p:cNvSpPr/>
              <p:nvPr/>
            </p:nvSpPr>
            <p:spPr>
              <a:xfrm>
                <a:off x="8024899" y="308161"/>
                <a:ext cx="17700" cy="2667000"/>
              </a:xfrm>
              <a:prstGeom prst="rect">
                <a:avLst/>
              </a:prstGeom>
              <a:solidFill>
                <a:srgbClr val="001F6E">
                  <a:alpha val="1285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20" name="Google Shape;1920;p148"/>
            <p:cNvGrpSpPr/>
            <p:nvPr/>
          </p:nvGrpSpPr>
          <p:grpSpPr>
            <a:xfrm>
              <a:off x="6827964" y="636458"/>
              <a:ext cx="230791" cy="243118"/>
              <a:chOff x="3770248" y="2527300"/>
              <a:chExt cx="180404" cy="190055"/>
            </a:xfrm>
          </p:grpSpPr>
          <p:sp>
            <p:nvSpPr>
              <p:cNvPr id="1921" name="Google Shape;1921;p148"/>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22" name="Google Shape;1922;p148"/>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23" name="Google Shape;1923;p148"/>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24" name="Google Shape;1924;p148"/>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925" name="Google Shape;1925;p148"/>
            <p:cNvGrpSpPr/>
            <p:nvPr/>
          </p:nvGrpSpPr>
          <p:grpSpPr>
            <a:xfrm>
              <a:off x="8763367" y="2641902"/>
              <a:ext cx="230809" cy="243156"/>
              <a:chOff x="3770248" y="2527300"/>
              <a:chExt cx="180404" cy="190055"/>
            </a:xfrm>
          </p:grpSpPr>
          <p:sp>
            <p:nvSpPr>
              <p:cNvPr id="1926" name="Google Shape;1926;p148"/>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27" name="Google Shape;1927;p148"/>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28" name="Google Shape;1928;p148"/>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29" name="Google Shape;1929;p148"/>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930" name="Google Shape;1930;p148"/>
            <p:cNvGrpSpPr/>
            <p:nvPr/>
          </p:nvGrpSpPr>
          <p:grpSpPr>
            <a:xfrm rot="5400000">
              <a:off x="8655427" y="4253521"/>
              <a:ext cx="201871" cy="231166"/>
              <a:chOff x="3462796" y="2555878"/>
              <a:chExt cx="157798" cy="180711"/>
            </a:xfrm>
          </p:grpSpPr>
          <p:sp>
            <p:nvSpPr>
              <p:cNvPr id="1931" name="Google Shape;1931;p148"/>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32" name="Google Shape;1932;p148"/>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33" name="Google Shape;1933;p148"/>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34" name="Google Shape;1934;p148"/>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35" name="Google Shape;1935;p148"/>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36" name="Google Shape;1936;p148"/>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937" name="Google Shape;1937;p148"/>
            <p:cNvGrpSpPr/>
            <p:nvPr/>
          </p:nvGrpSpPr>
          <p:grpSpPr>
            <a:xfrm rot="-2700000">
              <a:off x="7375305" y="1863439"/>
              <a:ext cx="169840" cy="178926"/>
              <a:chOff x="3770248" y="2527300"/>
              <a:chExt cx="180404" cy="190055"/>
            </a:xfrm>
          </p:grpSpPr>
          <p:sp>
            <p:nvSpPr>
              <p:cNvPr id="1938" name="Google Shape;1938;p148"/>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39" name="Google Shape;1939;p148"/>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40" name="Google Shape;1940;p148"/>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41" name="Google Shape;1941;p148"/>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1942" name="Google Shape;1942;p148"/>
            <p:cNvGrpSpPr/>
            <p:nvPr/>
          </p:nvGrpSpPr>
          <p:grpSpPr>
            <a:xfrm>
              <a:off x="6800134" y="23"/>
              <a:ext cx="985363" cy="1665685"/>
              <a:chOff x="2484475" y="1329455"/>
              <a:chExt cx="1046700" cy="1769370"/>
            </a:xfrm>
          </p:grpSpPr>
          <p:sp>
            <p:nvSpPr>
              <p:cNvPr id="1943" name="Google Shape;1943;p148"/>
              <p:cNvSpPr/>
              <p:nvPr/>
            </p:nvSpPr>
            <p:spPr>
              <a:xfrm>
                <a:off x="2484475" y="2052125"/>
                <a:ext cx="1046700" cy="10467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4" name="Google Shape;1944;p148"/>
              <p:cNvSpPr/>
              <p:nvPr/>
            </p:nvSpPr>
            <p:spPr>
              <a:xfrm>
                <a:off x="2643144" y="2210793"/>
                <a:ext cx="729300" cy="7293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945" name="Google Shape;1945;p148"/>
              <p:cNvGrpSpPr/>
              <p:nvPr/>
            </p:nvGrpSpPr>
            <p:grpSpPr>
              <a:xfrm>
                <a:off x="2769703" y="1329455"/>
                <a:ext cx="510180" cy="1483501"/>
                <a:chOff x="1818382" y="2433081"/>
                <a:chExt cx="466728" cy="1357150"/>
              </a:xfrm>
            </p:grpSpPr>
            <p:grpSp>
              <p:nvGrpSpPr>
                <p:cNvPr id="1946" name="Google Shape;1946;p148"/>
                <p:cNvGrpSpPr/>
                <p:nvPr/>
              </p:nvGrpSpPr>
              <p:grpSpPr>
                <a:xfrm>
                  <a:off x="1818382" y="2971595"/>
                  <a:ext cx="466728" cy="818636"/>
                  <a:chOff x="1818382" y="2942618"/>
                  <a:chExt cx="466728" cy="818636"/>
                </a:xfrm>
              </p:grpSpPr>
              <p:sp>
                <p:nvSpPr>
                  <p:cNvPr id="1947" name="Google Shape;1947;p148"/>
                  <p:cNvSpPr/>
                  <p:nvPr/>
                </p:nvSpPr>
                <p:spPr>
                  <a:xfrm>
                    <a:off x="1951772" y="2948396"/>
                    <a:ext cx="202080" cy="208143"/>
                  </a:xfrm>
                  <a:custGeom>
                    <a:rect b="b" l="l" r="r" t="t"/>
                    <a:pathLst>
                      <a:path extrusionOk="0" h="208143" w="20208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48" name="Google Shape;1948;p148"/>
                  <p:cNvSpPr/>
                  <p:nvPr/>
                </p:nvSpPr>
                <p:spPr>
                  <a:xfrm>
                    <a:off x="1833104" y="3156294"/>
                    <a:ext cx="444195" cy="592827"/>
                  </a:xfrm>
                  <a:custGeom>
                    <a:rect b="b" l="l" r="r" t="t"/>
                    <a:pathLst>
                      <a:path extrusionOk="0" h="592827" w="444195">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49" name="Google Shape;1949;p148"/>
                  <p:cNvSpPr/>
                  <p:nvPr/>
                </p:nvSpPr>
                <p:spPr>
                  <a:xfrm>
                    <a:off x="1818382" y="2942618"/>
                    <a:ext cx="466728" cy="818636"/>
                  </a:xfrm>
                  <a:custGeom>
                    <a:rect b="b" l="l" r="r" t="t"/>
                    <a:pathLst>
                      <a:path extrusionOk="0" h="818636" w="466728">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950" name="Google Shape;1950;p148"/>
                <p:cNvSpPr/>
                <p:nvPr/>
              </p:nvSpPr>
              <p:spPr>
                <a:xfrm>
                  <a:off x="2046046" y="2433081"/>
                  <a:ext cx="17700" cy="544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51" name="Google Shape;1951;p148"/>
              <p:cNvSpPr/>
              <p:nvPr/>
            </p:nvSpPr>
            <p:spPr>
              <a:xfrm>
                <a:off x="2848289" y="2564652"/>
                <a:ext cx="130735" cy="158472"/>
              </a:xfrm>
              <a:custGeom>
                <a:rect b="b" l="l" r="r" t="t"/>
                <a:pathLst>
                  <a:path extrusionOk="0" h="5799" w="4784">
                    <a:moveTo>
                      <a:pt x="0" y="0"/>
                    </a:moveTo>
                    <a:cubicBezTo>
                      <a:pt x="0" y="2506"/>
                      <a:pt x="2375" y="5110"/>
                      <a:pt x="4784" y="5799"/>
                    </a:cubicBezTo>
                  </a:path>
                </a:pathLst>
              </a:custGeom>
              <a:noFill/>
              <a:ln cap="rnd" cmpd="sng" w="38100">
                <a:solidFill>
                  <a:schemeClr val="lt1"/>
                </a:solidFill>
                <a:prstDash val="solid"/>
                <a:round/>
                <a:headEnd len="med" w="med" type="none"/>
                <a:tailEnd len="med" w="med" type="none"/>
              </a:ln>
            </p:spPr>
          </p:sp>
        </p:grpSp>
        <p:grpSp>
          <p:nvGrpSpPr>
            <p:cNvPr id="1952" name="Google Shape;1952;p148"/>
            <p:cNvGrpSpPr/>
            <p:nvPr/>
          </p:nvGrpSpPr>
          <p:grpSpPr>
            <a:xfrm>
              <a:off x="8330194" y="-10"/>
              <a:ext cx="852241" cy="2641273"/>
              <a:chOff x="3961868" y="-891976"/>
              <a:chExt cx="905291" cy="2805686"/>
            </a:xfrm>
          </p:grpSpPr>
          <p:grpSp>
            <p:nvGrpSpPr>
              <p:cNvPr id="1953" name="Google Shape;1953;p148"/>
              <p:cNvGrpSpPr/>
              <p:nvPr/>
            </p:nvGrpSpPr>
            <p:grpSpPr>
              <a:xfrm>
                <a:off x="3961868" y="1008419"/>
                <a:ext cx="905291" cy="905291"/>
                <a:chOff x="764100" y="3623300"/>
                <a:chExt cx="1046700" cy="1046700"/>
              </a:xfrm>
            </p:grpSpPr>
            <p:sp>
              <p:nvSpPr>
                <p:cNvPr id="1954" name="Google Shape;1954;p148"/>
                <p:cNvSpPr/>
                <p:nvPr/>
              </p:nvSpPr>
              <p:spPr>
                <a:xfrm>
                  <a:off x="764100" y="3623300"/>
                  <a:ext cx="1046700" cy="10467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5" name="Google Shape;1955;p148"/>
                <p:cNvSpPr/>
                <p:nvPr/>
              </p:nvSpPr>
              <p:spPr>
                <a:xfrm>
                  <a:off x="922769" y="3781968"/>
                  <a:ext cx="729300" cy="7293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56" name="Google Shape;1956;p148"/>
              <p:cNvGrpSpPr/>
              <p:nvPr/>
            </p:nvGrpSpPr>
            <p:grpSpPr>
              <a:xfrm>
                <a:off x="4155315" y="-891976"/>
                <a:ext cx="522826" cy="2613070"/>
                <a:chOff x="2447534" y="1219291"/>
                <a:chExt cx="478297" cy="2390513"/>
              </a:xfrm>
            </p:grpSpPr>
            <p:grpSp>
              <p:nvGrpSpPr>
                <p:cNvPr id="1957" name="Google Shape;1957;p148"/>
                <p:cNvGrpSpPr/>
                <p:nvPr/>
              </p:nvGrpSpPr>
              <p:grpSpPr>
                <a:xfrm>
                  <a:off x="2447534" y="1219291"/>
                  <a:ext cx="478297" cy="2390513"/>
                  <a:chOff x="2447534" y="1219291"/>
                  <a:chExt cx="478297" cy="2390513"/>
                </a:xfrm>
              </p:grpSpPr>
              <p:grpSp>
                <p:nvGrpSpPr>
                  <p:cNvPr id="1958" name="Google Shape;1958;p148"/>
                  <p:cNvGrpSpPr/>
                  <p:nvPr/>
                </p:nvGrpSpPr>
                <p:grpSpPr>
                  <a:xfrm>
                    <a:off x="2447534" y="2971595"/>
                    <a:ext cx="478297" cy="638209"/>
                    <a:chOff x="2447534" y="3081786"/>
                    <a:chExt cx="478297" cy="638209"/>
                  </a:xfrm>
                </p:grpSpPr>
                <p:sp>
                  <p:nvSpPr>
                    <p:cNvPr id="1959" name="Google Shape;1959;p148"/>
                    <p:cNvSpPr/>
                    <p:nvPr/>
                  </p:nvSpPr>
                  <p:spPr>
                    <a:xfrm>
                      <a:off x="2591014" y="3097533"/>
                      <a:ext cx="179593" cy="168416"/>
                    </a:xfrm>
                    <a:custGeom>
                      <a:rect b="b" l="l" r="r" t="t"/>
                      <a:pathLst>
                        <a:path extrusionOk="0" h="168416" w="179593">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60" name="Google Shape;1960;p148"/>
                    <p:cNvSpPr/>
                    <p:nvPr/>
                  </p:nvSpPr>
                  <p:spPr>
                    <a:xfrm>
                      <a:off x="2458233" y="3250561"/>
                      <a:ext cx="453667" cy="462047"/>
                    </a:xfrm>
                    <a:custGeom>
                      <a:rect b="b" l="l" r="r" t="t"/>
                      <a:pathLst>
                        <a:path extrusionOk="0" h="462047" w="453667">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61" name="Google Shape;1961;p148"/>
                    <p:cNvSpPr/>
                    <p:nvPr/>
                  </p:nvSpPr>
                  <p:spPr>
                    <a:xfrm>
                      <a:off x="2447534" y="3081786"/>
                      <a:ext cx="478297" cy="638209"/>
                    </a:xfrm>
                    <a:custGeom>
                      <a:rect b="b" l="l" r="r" t="t"/>
                      <a:pathLst>
                        <a:path extrusionOk="0" h="638209" w="478297">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962" name="Google Shape;1962;p148"/>
                  <p:cNvSpPr/>
                  <p:nvPr/>
                </p:nvSpPr>
                <p:spPr>
                  <a:xfrm>
                    <a:off x="2675610" y="1219291"/>
                    <a:ext cx="17700" cy="17586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63" name="Google Shape;1963;p148"/>
                <p:cNvSpPr/>
                <p:nvPr/>
              </p:nvSpPr>
              <p:spPr>
                <a:xfrm>
                  <a:off x="2546350" y="3472450"/>
                  <a:ext cx="97850" cy="61625"/>
                </a:xfrm>
                <a:custGeom>
                  <a:rect b="b" l="l" r="r" t="t"/>
                  <a:pathLst>
                    <a:path extrusionOk="0" h="2465" w="3914">
                      <a:moveTo>
                        <a:pt x="0" y="0"/>
                      </a:moveTo>
                      <a:cubicBezTo>
                        <a:pt x="946" y="1217"/>
                        <a:pt x="2412" y="2117"/>
                        <a:pt x="3914" y="2465"/>
                      </a:cubicBezTo>
                    </a:path>
                  </a:pathLst>
                </a:custGeom>
                <a:noFill/>
                <a:ln cap="rnd" cmpd="sng" w="38100">
                  <a:solidFill>
                    <a:schemeClr val="lt1"/>
                  </a:solidFill>
                  <a:prstDash val="solid"/>
                  <a:round/>
                  <a:headEnd len="med" w="med" type="none"/>
                  <a:tailEnd len="med" w="med" type="none"/>
                </a:ln>
              </p:spPr>
            </p:sp>
            <p:sp>
              <p:nvSpPr>
                <p:cNvPr id="1964" name="Google Shape;1964;p148"/>
                <p:cNvSpPr/>
                <p:nvPr/>
              </p:nvSpPr>
              <p:spPr>
                <a:xfrm>
                  <a:off x="2515525" y="3392700"/>
                  <a:ext cx="9075" cy="19950"/>
                </a:xfrm>
                <a:custGeom>
                  <a:rect b="b" l="l" r="r" t="t"/>
                  <a:pathLst>
                    <a:path extrusionOk="0" h="798" w="363">
                      <a:moveTo>
                        <a:pt x="0" y="0"/>
                      </a:moveTo>
                      <a:cubicBezTo>
                        <a:pt x="182" y="399"/>
                        <a:pt x="182" y="399"/>
                        <a:pt x="363" y="798"/>
                      </a:cubicBezTo>
                    </a:path>
                  </a:pathLst>
                </a:custGeom>
                <a:noFill/>
                <a:ln cap="rnd" cmpd="sng" w="38100">
                  <a:solidFill>
                    <a:schemeClr val="lt1"/>
                  </a:solidFill>
                  <a:prstDash val="solid"/>
                  <a:round/>
                  <a:headEnd len="med" w="med" type="none"/>
                  <a:tailEnd len="med" w="med" type="none"/>
                </a:ln>
              </p:spPr>
            </p:sp>
          </p:grpSp>
        </p:grpSp>
        <p:grpSp>
          <p:nvGrpSpPr>
            <p:cNvPr id="1965" name="Google Shape;1965;p148"/>
            <p:cNvGrpSpPr/>
            <p:nvPr/>
          </p:nvGrpSpPr>
          <p:grpSpPr>
            <a:xfrm>
              <a:off x="7811773" y="-2"/>
              <a:ext cx="492189" cy="1837864"/>
              <a:chOff x="5194218" y="-536312"/>
              <a:chExt cx="522827" cy="1952267"/>
            </a:xfrm>
          </p:grpSpPr>
          <p:grpSp>
            <p:nvGrpSpPr>
              <p:cNvPr id="1966" name="Google Shape;1966;p148"/>
              <p:cNvGrpSpPr/>
              <p:nvPr/>
            </p:nvGrpSpPr>
            <p:grpSpPr>
              <a:xfrm>
                <a:off x="5194218" y="893129"/>
                <a:ext cx="522827" cy="522827"/>
                <a:chOff x="764100" y="3623300"/>
                <a:chExt cx="1046700" cy="1046700"/>
              </a:xfrm>
            </p:grpSpPr>
            <p:sp>
              <p:nvSpPr>
                <p:cNvPr id="1967" name="Google Shape;1967;p148"/>
                <p:cNvSpPr/>
                <p:nvPr/>
              </p:nvSpPr>
              <p:spPr>
                <a:xfrm>
                  <a:off x="764100" y="3623300"/>
                  <a:ext cx="1046700" cy="10467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8" name="Google Shape;1968;p148"/>
                <p:cNvSpPr/>
                <p:nvPr/>
              </p:nvSpPr>
              <p:spPr>
                <a:xfrm>
                  <a:off x="922769" y="3781968"/>
                  <a:ext cx="729300" cy="7293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69" name="Google Shape;1969;p148"/>
              <p:cNvGrpSpPr/>
              <p:nvPr/>
            </p:nvGrpSpPr>
            <p:grpSpPr>
              <a:xfrm>
                <a:off x="5371921" y="-536312"/>
                <a:ext cx="182209" cy="1814066"/>
                <a:chOff x="3305183" y="1663032"/>
                <a:chExt cx="166690" cy="1659561"/>
              </a:xfrm>
            </p:grpSpPr>
            <p:grpSp>
              <p:nvGrpSpPr>
                <p:cNvPr id="1970" name="Google Shape;1970;p148"/>
                <p:cNvGrpSpPr/>
                <p:nvPr/>
              </p:nvGrpSpPr>
              <p:grpSpPr>
                <a:xfrm>
                  <a:off x="3305183" y="1663032"/>
                  <a:ext cx="166690" cy="1659561"/>
                  <a:chOff x="3305183" y="1663032"/>
                  <a:chExt cx="166690" cy="1659561"/>
                </a:xfrm>
              </p:grpSpPr>
              <p:grpSp>
                <p:nvGrpSpPr>
                  <p:cNvPr id="1971" name="Google Shape;1971;p148"/>
                  <p:cNvGrpSpPr/>
                  <p:nvPr/>
                </p:nvGrpSpPr>
                <p:grpSpPr>
                  <a:xfrm>
                    <a:off x="3305183" y="2971595"/>
                    <a:ext cx="166690" cy="350998"/>
                    <a:chOff x="3305183" y="3146560"/>
                    <a:chExt cx="166690" cy="350998"/>
                  </a:xfrm>
                </p:grpSpPr>
                <p:sp>
                  <p:nvSpPr>
                    <p:cNvPr id="1972" name="Google Shape;1972;p148"/>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73" name="Google Shape;1973;p148"/>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74" name="Google Shape;1974;p148"/>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975" name="Google Shape;1975;p148"/>
                  <p:cNvSpPr/>
                  <p:nvPr/>
                </p:nvSpPr>
                <p:spPr>
                  <a:xfrm>
                    <a:off x="3375902" y="1663032"/>
                    <a:ext cx="17700" cy="13149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76" name="Google Shape;1976;p148"/>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28575">
                  <a:solidFill>
                    <a:schemeClr val="lt1"/>
                  </a:solidFill>
                  <a:prstDash val="solid"/>
                  <a:round/>
                  <a:headEnd len="med" w="med" type="none"/>
                  <a:tailEnd len="med" w="med" type="none"/>
                </a:ln>
              </p:spPr>
            </p:sp>
          </p:grpSp>
        </p:grpSp>
        <p:grpSp>
          <p:nvGrpSpPr>
            <p:cNvPr id="1977" name="Google Shape;1977;p148"/>
            <p:cNvGrpSpPr/>
            <p:nvPr/>
          </p:nvGrpSpPr>
          <p:grpSpPr>
            <a:xfrm>
              <a:off x="8018879" y="-29"/>
              <a:ext cx="810166" cy="4470272"/>
              <a:chOff x="7824797" y="-1724181"/>
              <a:chExt cx="860597" cy="4748536"/>
            </a:xfrm>
          </p:grpSpPr>
          <p:grpSp>
            <p:nvGrpSpPr>
              <p:cNvPr id="1978" name="Google Shape;1978;p148"/>
              <p:cNvGrpSpPr/>
              <p:nvPr/>
            </p:nvGrpSpPr>
            <p:grpSpPr>
              <a:xfrm>
                <a:off x="7824797" y="1891931"/>
                <a:ext cx="860597" cy="1132425"/>
                <a:chOff x="764100" y="3623300"/>
                <a:chExt cx="1046700" cy="1046700"/>
              </a:xfrm>
            </p:grpSpPr>
            <p:sp>
              <p:nvSpPr>
                <p:cNvPr id="1979" name="Google Shape;1979;p148"/>
                <p:cNvSpPr/>
                <p:nvPr/>
              </p:nvSpPr>
              <p:spPr>
                <a:xfrm>
                  <a:off x="764100" y="3623300"/>
                  <a:ext cx="1046700" cy="10467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80" name="Google Shape;1980;p148"/>
                <p:cNvSpPr/>
                <p:nvPr/>
              </p:nvSpPr>
              <p:spPr>
                <a:xfrm>
                  <a:off x="922769" y="3781968"/>
                  <a:ext cx="729300" cy="7293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81" name="Google Shape;1981;p148"/>
              <p:cNvGrpSpPr/>
              <p:nvPr/>
            </p:nvGrpSpPr>
            <p:grpSpPr>
              <a:xfrm>
                <a:off x="8100547" y="-1724181"/>
                <a:ext cx="300376" cy="4529867"/>
                <a:chOff x="3792712" y="-322375"/>
                <a:chExt cx="274793" cy="4144055"/>
              </a:xfrm>
            </p:grpSpPr>
            <p:grpSp>
              <p:nvGrpSpPr>
                <p:cNvPr id="1982" name="Google Shape;1982;p148"/>
                <p:cNvGrpSpPr/>
                <p:nvPr/>
              </p:nvGrpSpPr>
              <p:grpSpPr>
                <a:xfrm>
                  <a:off x="3792712" y="-322375"/>
                  <a:ext cx="274793" cy="4144055"/>
                  <a:chOff x="3792712" y="-322375"/>
                  <a:chExt cx="274793" cy="4144055"/>
                </a:xfrm>
              </p:grpSpPr>
              <p:grpSp>
                <p:nvGrpSpPr>
                  <p:cNvPr id="1983" name="Google Shape;1983;p148"/>
                  <p:cNvGrpSpPr/>
                  <p:nvPr/>
                </p:nvGrpSpPr>
                <p:grpSpPr>
                  <a:xfrm>
                    <a:off x="3792712" y="2971595"/>
                    <a:ext cx="274793" cy="850085"/>
                    <a:chOff x="3792712" y="2879468"/>
                    <a:chExt cx="274793" cy="850085"/>
                  </a:xfrm>
                </p:grpSpPr>
                <p:sp>
                  <p:nvSpPr>
                    <p:cNvPr id="1984" name="Google Shape;1984;p148"/>
                    <p:cNvSpPr/>
                    <p:nvPr/>
                  </p:nvSpPr>
                  <p:spPr>
                    <a:xfrm>
                      <a:off x="3798083" y="3085793"/>
                      <a:ext cx="261578" cy="637356"/>
                    </a:xfrm>
                    <a:custGeom>
                      <a:rect b="b" l="l" r="r" t="t"/>
                      <a:pathLst>
                        <a:path extrusionOk="0" h="637356" w="261578">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85" name="Google Shape;1985;p148"/>
                    <p:cNvSpPr/>
                    <p:nvPr/>
                  </p:nvSpPr>
                  <p:spPr>
                    <a:xfrm>
                      <a:off x="3849902" y="2886279"/>
                      <a:ext cx="160096" cy="197298"/>
                    </a:xfrm>
                    <a:custGeom>
                      <a:rect b="b" l="l" r="r" t="t"/>
                      <a:pathLst>
                        <a:path extrusionOk="0" h="197298" w="160096">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86" name="Google Shape;1986;p148"/>
                    <p:cNvSpPr/>
                    <p:nvPr/>
                  </p:nvSpPr>
                  <p:spPr>
                    <a:xfrm>
                      <a:off x="3792712" y="2879468"/>
                      <a:ext cx="274793" cy="850085"/>
                    </a:xfrm>
                    <a:custGeom>
                      <a:rect b="b" l="l" r="r" t="t"/>
                      <a:pathLst>
                        <a:path extrusionOk="0" h="850085" w="274793">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987" name="Google Shape;1987;p148"/>
                  <p:cNvSpPr/>
                  <p:nvPr/>
                </p:nvSpPr>
                <p:spPr>
                  <a:xfrm>
                    <a:off x="3923169" y="-322375"/>
                    <a:ext cx="17700" cy="33003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88" name="Google Shape;1988;p148"/>
                <p:cNvSpPr/>
                <p:nvPr/>
              </p:nvSpPr>
              <p:spPr>
                <a:xfrm>
                  <a:off x="3834925" y="3637375"/>
                  <a:ext cx="76100" cy="135925"/>
                </a:xfrm>
                <a:custGeom>
                  <a:rect b="b" l="l" r="r" t="t"/>
                  <a:pathLst>
                    <a:path extrusionOk="0" h="5437" w="3044">
                      <a:moveTo>
                        <a:pt x="0" y="0"/>
                      </a:moveTo>
                      <a:cubicBezTo>
                        <a:pt x="372" y="2043"/>
                        <a:pt x="1116" y="4666"/>
                        <a:pt x="3044" y="5437"/>
                      </a:cubicBezTo>
                    </a:path>
                  </a:pathLst>
                </a:custGeom>
                <a:noFill/>
                <a:ln cap="rnd" cmpd="sng" w="28575">
                  <a:solidFill>
                    <a:schemeClr val="lt1"/>
                  </a:solidFill>
                  <a:prstDash val="solid"/>
                  <a:round/>
                  <a:headEnd len="med" w="med" type="none"/>
                  <a:tailEnd len="med" w="med" type="none"/>
                </a:ln>
              </p:spPr>
            </p:sp>
            <p:sp>
              <p:nvSpPr>
                <p:cNvPr id="1989" name="Google Shape;1989;p148"/>
                <p:cNvSpPr/>
                <p:nvPr/>
              </p:nvSpPr>
              <p:spPr>
                <a:xfrm>
                  <a:off x="3834925" y="3552200"/>
                  <a:ext cx="1825" cy="21750"/>
                </a:xfrm>
                <a:custGeom>
                  <a:rect b="b" l="l" r="r" t="t"/>
                  <a:pathLst>
                    <a:path extrusionOk="0" h="870" w="73">
                      <a:moveTo>
                        <a:pt x="0" y="0"/>
                      </a:moveTo>
                      <a:cubicBezTo>
                        <a:pt x="37" y="435"/>
                        <a:pt x="37" y="435"/>
                        <a:pt x="73" y="870"/>
                      </a:cubicBezTo>
                    </a:path>
                  </a:pathLst>
                </a:custGeom>
                <a:noFill/>
                <a:ln cap="rnd" cmpd="sng" w="28575">
                  <a:solidFill>
                    <a:schemeClr val="lt1"/>
                  </a:solidFill>
                  <a:prstDash val="solid"/>
                  <a:round/>
                  <a:headEnd len="med" w="med" type="none"/>
                  <a:tailEnd len="med" w="med" type="none"/>
                </a:ln>
              </p:spPr>
            </p:sp>
          </p:grpSp>
        </p:grpSp>
        <p:grpSp>
          <p:nvGrpSpPr>
            <p:cNvPr id="1990" name="Google Shape;1990;p148"/>
            <p:cNvGrpSpPr/>
            <p:nvPr/>
          </p:nvGrpSpPr>
          <p:grpSpPr>
            <a:xfrm>
              <a:off x="7184797" y="-17"/>
              <a:ext cx="985363" cy="3905971"/>
              <a:chOff x="1192601" y="-1724180"/>
              <a:chExt cx="1046700" cy="4149108"/>
            </a:xfrm>
          </p:grpSpPr>
          <p:grpSp>
            <p:nvGrpSpPr>
              <p:cNvPr id="1991" name="Google Shape;1991;p148"/>
              <p:cNvGrpSpPr/>
              <p:nvPr/>
            </p:nvGrpSpPr>
            <p:grpSpPr>
              <a:xfrm>
                <a:off x="1192601" y="1378228"/>
                <a:ext cx="1046700" cy="1046700"/>
                <a:chOff x="764100" y="3623300"/>
                <a:chExt cx="1046700" cy="1046700"/>
              </a:xfrm>
            </p:grpSpPr>
            <p:sp>
              <p:nvSpPr>
                <p:cNvPr id="1992" name="Google Shape;1992;p148"/>
                <p:cNvSpPr/>
                <p:nvPr/>
              </p:nvSpPr>
              <p:spPr>
                <a:xfrm>
                  <a:off x="764100" y="3623300"/>
                  <a:ext cx="1046700" cy="10467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3" name="Google Shape;1993;p148"/>
                <p:cNvSpPr/>
                <p:nvPr/>
              </p:nvSpPr>
              <p:spPr>
                <a:xfrm>
                  <a:off x="922769" y="3781968"/>
                  <a:ext cx="729300" cy="7293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94" name="Google Shape;1994;p148"/>
              <p:cNvGrpSpPr/>
              <p:nvPr/>
            </p:nvGrpSpPr>
            <p:grpSpPr>
              <a:xfrm>
                <a:off x="1417979" y="-1724180"/>
                <a:ext cx="580390" cy="3855366"/>
                <a:chOff x="522260" y="372820"/>
                <a:chExt cx="530958" cy="3527002"/>
              </a:xfrm>
            </p:grpSpPr>
            <p:grpSp>
              <p:nvGrpSpPr>
                <p:cNvPr id="1995" name="Google Shape;1995;p148"/>
                <p:cNvGrpSpPr/>
                <p:nvPr/>
              </p:nvGrpSpPr>
              <p:grpSpPr>
                <a:xfrm>
                  <a:off x="522260" y="372820"/>
                  <a:ext cx="530958" cy="3527002"/>
                  <a:chOff x="522260" y="372820"/>
                  <a:chExt cx="530958" cy="3527002"/>
                </a:xfrm>
              </p:grpSpPr>
              <p:grpSp>
                <p:nvGrpSpPr>
                  <p:cNvPr id="1996" name="Google Shape;1996;p148"/>
                  <p:cNvGrpSpPr/>
                  <p:nvPr/>
                </p:nvGrpSpPr>
                <p:grpSpPr>
                  <a:xfrm>
                    <a:off x="522260" y="2971595"/>
                    <a:ext cx="530958" cy="928227"/>
                    <a:chOff x="522260" y="2971595"/>
                    <a:chExt cx="530958" cy="928227"/>
                  </a:xfrm>
                </p:grpSpPr>
                <p:sp>
                  <p:nvSpPr>
                    <p:cNvPr id="1997" name="Google Shape;1997;p148"/>
                    <p:cNvSpPr/>
                    <p:nvPr/>
                  </p:nvSpPr>
                  <p:spPr>
                    <a:xfrm>
                      <a:off x="531045" y="3193814"/>
                      <a:ext cx="510950" cy="500199"/>
                    </a:xfrm>
                    <a:custGeom>
                      <a:rect b="b" l="l" r="r" t="t"/>
                      <a:pathLst>
                        <a:path extrusionOk="0" h="500199" w="51095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98" name="Google Shape;1998;p148"/>
                    <p:cNvSpPr/>
                    <p:nvPr/>
                  </p:nvSpPr>
                  <p:spPr>
                    <a:xfrm>
                      <a:off x="551585" y="3672350"/>
                      <a:ext cx="488949" cy="214629"/>
                    </a:xfrm>
                    <a:custGeom>
                      <a:rect b="b" l="l" r="r" t="t"/>
                      <a:pathLst>
                        <a:path extrusionOk="0" h="214629" w="488949">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999" name="Google Shape;1999;p148"/>
                    <p:cNvSpPr/>
                    <p:nvPr/>
                  </p:nvSpPr>
                  <p:spPr>
                    <a:xfrm>
                      <a:off x="685838" y="2977833"/>
                      <a:ext cx="219884" cy="234649"/>
                    </a:xfrm>
                    <a:custGeom>
                      <a:rect b="b" l="l" r="r" t="t"/>
                      <a:pathLst>
                        <a:path extrusionOk="0" h="234649" w="219884">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00" name="Google Shape;2000;p148"/>
                    <p:cNvSpPr/>
                    <p:nvPr/>
                  </p:nvSpPr>
                  <p:spPr>
                    <a:xfrm>
                      <a:off x="522260" y="2971595"/>
                      <a:ext cx="530958" cy="928227"/>
                    </a:xfrm>
                    <a:custGeom>
                      <a:rect b="b" l="l" r="r" t="t"/>
                      <a:pathLst>
                        <a:path extrusionOk="0" h="928227" w="530958">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2001" name="Google Shape;2001;p148"/>
                  <p:cNvSpPr/>
                  <p:nvPr/>
                </p:nvSpPr>
                <p:spPr>
                  <a:xfrm>
                    <a:off x="786939" y="372820"/>
                    <a:ext cx="17700" cy="26052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02" name="Google Shape;2002;p148"/>
                <p:cNvSpPr/>
                <p:nvPr/>
              </p:nvSpPr>
              <p:spPr>
                <a:xfrm>
                  <a:off x="636125" y="3766050"/>
                  <a:ext cx="121425" cy="74300"/>
                </a:xfrm>
                <a:custGeom>
                  <a:rect b="b" l="l" r="r" t="t"/>
                  <a:pathLst>
                    <a:path extrusionOk="0" h="2972" w="4857">
                      <a:moveTo>
                        <a:pt x="0" y="0"/>
                      </a:moveTo>
                      <a:cubicBezTo>
                        <a:pt x="1186" y="1482"/>
                        <a:pt x="3080" y="2306"/>
                        <a:pt x="4857" y="2972"/>
                      </a:cubicBezTo>
                    </a:path>
                  </a:pathLst>
                </a:custGeom>
                <a:noFill/>
                <a:ln cap="rnd" cmpd="sng" w="38100">
                  <a:solidFill>
                    <a:schemeClr val="lt1"/>
                  </a:solidFill>
                  <a:prstDash val="solid"/>
                  <a:round/>
                  <a:headEnd len="med" w="med" type="none"/>
                  <a:tailEnd len="med" w="med" type="none"/>
                </a:ln>
              </p:spPr>
            </p:sp>
          </p:grpSp>
        </p:grpSp>
        <p:grpSp>
          <p:nvGrpSpPr>
            <p:cNvPr id="2003" name="Google Shape;2003;p148"/>
            <p:cNvGrpSpPr/>
            <p:nvPr/>
          </p:nvGrpSpPr>
          <p:grpSpPr>
            <a:xfrm>
              <a:off x="6196930" y="7"/>
              <a:ext cx="985363" cy="2629685"/>
              <a:chOff x="6010934" y="1"/>
              <a:chExt cx="1046700" cy="2793377"/>
            </a:xfrm>
          </p:grpSpPr>
          <p:grpSp>
            <p:nvGrpSpPr>
              <p:cNvPr id="2004" name="Google Shape;2004;p148"/>
              <p:cNvGrpSpPr/>
              <p:nvPr/>
            </p:nvGrpSpPr>
            <p:grpSpPr>
              <a:xfrm>
                <a:off x="6010934" y="1746678"/>
                <a:ext cx="1046700" cy="1046700"/>
                <a:chOff x="764100" y="3623300"/>
                <a:chExt cx="1046700" cy="1046700"/>
              </a:xfrm>
            </p:grpSpPr>
            <p:sp>
              <p:nvSpPr>
                <p:cNvPr id="2005" name="Google Shape;2005;p148"/>
                <p:cNvSpPr/>
                <p:nvPr/>
              </p:nvSpPr>
              <p:spPr>
                <a:xfrm>
                  <a:off x="764100" y="3623300"/>
                  <a:ext cx="1046700" cy="10467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6" name="Google Shape;2006;p148"/>
                <p:cNvSpPr/>
                <p:nvPr/>
              </p:nvSpPr>
              <p:spPr>
                <a:xfrm>
                  <a:off x="922769" y="3781968"/>
                  <a:ext cx="729300" cy="7293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07" name="Google Shape;2007;p148"/>
              <p:cNvGrpSpPr/>
              <p:nvPr/>
            </p:nvGrpSpPr>
            <p:grpSpPr>
              <a:xfrm>
                <a:off x="6308747" y="1"/>
                <a:ext cx="441786" cy="2571886"/>
                <a:chOff x="1121941" y="1609666"/>
                <a:chExt cx="404159" cy="2352837"/>
              </a:xfrm>
            </p:grpSpPr>
            <p:grpSp>
              <p:nvGrpSpPr>
                <p:cNvPr id="2008" name="Google Shape;2008;p148"/>
                <p:cNvGrpSpPr/>
                <p:nvPr/>
              </p:nvGrpSpPr>
              <p:grpSpPr>
                <a:xfrm>
                  <a:off x="1121941" y="1609666"/>
                  <a:ext cx="404159" cy="2352837"/>
                  <a:chOff x="1121941" y="1609666"/>
                  <a:chExt cx="404159" cy="2352837"/>
                </a:xfrm>
              </p:grpSpPr>
              <p:grpSp>
                <p:nvGrpSpPr>
                  <p:cNvPr id="2009" name="Google Shape;2009;p148"/>
                  <p:cNvGrpSpPr/>
                  <p:nvPr/>
                </p:nvGrpSpPr>
                <p:grpSpPr>
                  <a:xfrm>
                    <a:off x="1121941" y="2971595"/>
                    <a:ext cx="404159" cy="990908"/>
                    <a:chOff x="1121941" y="2969319"/>
                    <a:chExt cx="404159" cy="990908"/>
                  </a:xfrm>
                </p:grpSpPr>
                <p:sp>
                  <p:nvSpPr>
                    <p:cNvPr id="2010" name="Google Shape;2010;p148"/>
                    <p:cNvSpPr/>
                    <p:nvPr/>
                  </p:nvSpPr>
                  <p:spPr>
                    <a:xfrm>
                      <a:off x="1210876" y="2975878"/>
                      <a:ext cx="215728" cy="222824"/>
                    </a:xfrm>
                    <a:custGeom>
                      <a:rect b="b" l="l" r="r" t="t"/>
                      <a:pathLst>
                        <a:path extrusionOk="0" h="222824" w="215728">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11" name="Google Shape;2011;p148"/>
                    <p:cNvSpPr/>
                    <p:nvPr/>
                  </p:nvSpPr>
                  <p:spPr>
                    <a:xfrm>
                      <a:off x="1160257" y="3179981"/>
                      <a:ext cx="324636" cy="229478"/>
                    </a:xfrm>
                    <a:custGeom>
                      <a:rect b="b" l="l" r="r" t="t"/>
                      <a:pathLst>
                        <a:path extrusionOk="0" h="229478" w="324636">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12" name="Google Shape;2012;p148"/>
                    <p:cNvSpPr/>
                    <p:nvPr/>
                  </p:nvSpPr>
                  <p:spPr>
                    <a:xfrm>
                      <a:off x="1128931" y="3411844"/>
                      <a:ext cx="389306" cy="540604"/>
                    </a:xfrm>
                    <a:custGeom>
                      <a:rect b="b" l="l" r="r" t="t"/>
                      <a:pathLst>
                        <a:path extrusionOk="0" h="540604" w="389306">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13" name="Google Shape;2013;p148"/>
                    <p:cNvSpPr/>
                    <p:nvPr/>
                  </p:nvSpPr>
                  <p:spPr>
                    <a:xfrm>
                      <a:off x="1121941" y="2969319"/>
                      <a:ext cx="404159" cy="990908"/>
                    </a:xfrm>
                    <a:custGeom>
                      <a:rect b="b" l="l" r="r" t="t"/>
                      <a:pathLst>
                        <a:path extrusionOk="0" h="990908" w="404159">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2014" name="Google Shape;2014;p148"/>
                  <p:cNvSpPr/>
                  <p:nvPr/>
                </p:nvSpPr>
                <p:spPr>
                  <a:xfrm>
                    <a:off x="1308648" y="1609666"/>
                    <a:ext cx="17700" cy="13683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15" name="Google Shape;2015;p148"/>
                <p:cNvSpPr/>
                <p:nvPr/>
              </p:nvSpPr>
              <p:spPr>
                <a:xfrm>
                  <a:off x="1183450" y="3621050"/>
                  <a:ext cx="70700" cy="18125"/>
                </a:xfrm>
                <a:custGeom>
                  <a:rect b="b" l="l" r="r" t="t"/>
                  <a:pathLst>
                    <a:path extrusionOk="0" h="725" w="2828">
                      <a:moveTo>
                        <a:pt x="0" y="725"/>
                      </a:moveTo>
                      <a:cubicBezTo>
                        <a:pt x="930" y="439"/>
                        <a:pt x="1889" y="256"/>
                        <a:pt x="2828" y="0"/>
                      </a:cubicBezTo>
                    </a:path>
                  </a:pathLst>
                </a:custGeom>
                <a:noFill/>
                <a:ln cap="rnd" cmpd="sng" w="28575">
                  <a:solidFill>
                    <a:schemeClr val="lt1"/>
                  </a:solidFill>
                  <a:prstDash val="solid"/>
                  <a:round/>
                  <a:headEnd len="med" w="med" type="none"/>
                  <a:tailEnd len="med" w="med" type="none"/>
                </a:ln>
              </p:spPr>
            </p:sp>
            <p:sp>
              <p:nvSpPr>
                <p:cNvPr id="2016" name="Google Shape;2016;p148"/>
                <p:cNvSpPr/>
                <p:nvPr/>
              </p:nvSpPr>
              <p:spPr>
                <a:xfrm>
                  <a:off x="1188900" y="3717125"/>
                  <a:ext cx="76125" cy="18100"/>
                </a:xfrm>
                <a:custGeom>
                  <a:rect b="b" l="l" r="r" t="t"/>
                  <a:pathLst>
                    <a:path extrusionOk="0" h="724" w="3045">
                      <a:moveTo>
                        <a:pt x="0" y="724"/>
                      </a:moveTo>
                      <a:cubicBezTo>
                        <a:pt x="995" y="410"/>
                        <a:pt x="2019" y="187"/>
                        <a:pt x="3045" y="0"/>
                      </a:cubicBezTo>
                    </a:path>
                  </a:pathLst>
                </a:custGeom>
                <a:noFill/>
                <a:ln cap="rnd" cmpd="sng" w="28575">
                  <a:solidFill>
                    <a:schemeClr val="lt1"/>
                  </a:solidFill>
                  <a:prstDash val="solid"/>
                  <a:round/>
                  <a:headEnd len="med" w="med" type="none"/>
                  <a:tailEnd len="med" w="med" type="none"/>
                </a:ln>
              </p:spPr>
            </p:sp>
            <p:sp>
              <p:nvSpPr>
                <p:cNvPr id="2017" name="Google Shape;2017;p148"/>
                <p:cNvSpPr/>
                <p:nvPr/>
              </p:nvSpPr>
              <p:spPr>
                <a:xfrm>
                  <a:off x="1185275" y="3820425"/>
                  <a:ext cx="39875" cy="9050"/>
                </a:xfrm>
                <a:custGeom>
                  <a:rect b="b" l="l" r="r" t="t"/>
                  <a:pathLst>
                    <a:path extrusionOk="0" h="362" w="1595">
                      <a:moveTo>
                        <a:pt x="0" y="362"/>
                      </a:moveTo>
                      <a:cubicBezTo>
                        <a:pt x="526" y="219"/>
                        <a:pt x="1059" y="97"/>
                        <a:pt x="1595" y="0"/>
                      </a:cubicBezTo>
                    </a:path>
                  </a:pathLst>
                </a:custGeom>
                <a:noFill/>
                <a:ln cap="rnd" cmpd="sng" w="28575">
                  <a:solidFill>
                    <a:schemeClr val="lt1"/>
                  </a:solidFill>
                  <a:prstDash val="solid"/>
                  <a:round/>
                  <a:headEnd len="med" w="med" type="none"/>
                  <a:tailEnd len="med" w="med" type="none"/>
                </a:ln>
              </p:spPr>
            </p:sp>
            <p:sp>
              <p:nvSpPr>
                <p:cNvPr id="2018" name="Google Shape;2018;p148"/>
                <p:cNvSpPr/>
                <p:nvPr/>
              </p:nvSpPr>
              <p:spPr>
                <a:xfrm>
                  <a:off x="1301250" y="3911025"/>
                  <a:ext cx="18125" cy="7250"/>
                </a:xfrm>
                <a:custGeom>
                  <a:rect b="b" l="l" r="r" t="t"/>
                  <a:pathLst>
                    <a:path extrusionOk="0" h="290" w="725">
                      <a:moveTo>
                        <a:pt x="0" y="290"/>
                      </a:moveTo>
                      <a:cubicBezTo>
                        <a:pt x="363" y="145"/>
                        <a:pt x="363" y="145"/>
                        <a:pt x="725" y="0"/>
                      </a:cubicBezTo>
                    </a:path>
                  </a:pathLst>
                </a:custGeom>
                <a:noFill/>
                <a:ln cap="rnd" cmpd="sng" w="28575">
                  <a:solidFill>
                    <a:schemeClr val="lt1"/>
                  </a:solidFill>
                  <a:prstDash val="solid"/>
                  <a:round/>
                  <a:headEnd len="med" w="med" type="none"/>
                  <a:tailEnd len="med" w="med" type="none"/>
                </a:ln>
              </p:spPr>
            </p:sp>
          </p:grpSp>
        </p:grpSp>
        <p:grpSp>
          <p:nvGrpSpPr>
            <p:cNvPr id="2019" name="Google Shape;2019;p148"/>
            <p:cNvGrpSpPr/>
            <p:nvPr/>
          </p:nvGrpSpPr>
          <p:grpSpPr>
            <a:xfrm>
              <a:off x="7192739" y="3730341"/>
              <a:ext cx="148551" cy="170121"/>
              <a:chOff x="3462796" y="2555878"/>
              <a:chExt cx="157798" cy="180711"/>
            </a:xfrm>
          </p:grpSpPr>
          <p:sp>
            <p:nvSpPr>
              <p:cNvPr id="2020" name="Google Shape;2020;p148"/>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21" name="Google Shape;2021;p148"/>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22" name="Google Shape;2022;p148"/>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23" name="Google Shape;2023;p148"/>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24" name="Google Shape;2024;p148"/>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25" name="Google Shape;2025;p148"/>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Color background">
  <p:cSld name="BLANK_1_1">
    <p:bg>
      <p:bgPr>
        <a:solidFill>
          <a:schemeClr val="accent2"/>
        </a:solidFill>
      </p:bgPr>
    </p:bg>
    <p:spTree>
      <p:nvGrpSpPr>
        <p:cNvPr id="2026" name="Shape 2026"/>
        <p:cNvGrpSpPr/>
        <p:nvPr/>
      </p:nvGrpSpPr>
      <p:grpSpPr>
        <a:xfrm>
          <a:off x="0" y="0"/>
          <a:ext cx="0" cy="0"/>
          <a:chOff x="0" y="0"/>
          <a:chExt cx="0" cy="0"/>
        </a:xfrm>
      </p:grpSpPr>
      <p:sp>
        <p:nvSpPr>
          <p:cNvPr id="2027" name="Google Shape;2027;p149"/>
          <p:cNvSpPr txBox="1"/>
          <p:nvPr>
            <p:ph idx="12" type="sldNum"/>
          </p:nvPr>
        </p:nvSpPr>
        <p:spPr>
          <a:xfrm>
            <a:off x="11595205" y="6231533"/>
            <a:ext cx="444000" cy="524700"/>
          </a:xfrm>
          <a:prstGeom prst="rect">
            <a:avLst/>
          </a:prstGeom>
        </p:spPr>
        <p:txBody>
          <a:bodyPr anchorCtr="0" anchor="ctr" bIns="121900" lIns="121900" spcFirstLastPara="1" rIns="121900" wrap="square" tIns="12190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grpSp>
        <p:nvGrpSpPr>
          <p:cNvPr id="2028" name="Google Shape;2028;p149"/>
          <p:cNvGrpSpPr/>
          <p:nvPr/>
        </p:nvGrpSpPr>
        <p:grpSpPr>
          <a:xfrm>
            <a:off x="9833321" y="6028664"/>
            <a:ext cx="307751" cy="324215"/>
            <a:chOff x="3770248" y="2527300"/>
            <a:chExt cx="180404" cy="190055"/>
          </a:xfrm>
        </p:grpSpPr>
        <p:sp>
          <p:nvSpPr>
            <p:cNvPr id="2029" name="Google Shape;2029;p149"/>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30" name="Google Shape;2030;p149"/>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31" name="Google Shape;2031;p149"/>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32" name="Google Shape;2032;p149"/>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2033" name="Google Shape;2033;p149"/>
          <p:cNvGrpSpPr/>
          <p:nvPr/>
        </p:nvGrpSpPr>
        <p:grpSpPr>
          <a:xfrm>
            <a:off x="11663448" y="3232754"/>
            <a:ext cx="307751" cy="324215"/>
            <a:chOff x="3770248" y="2527300"/>
            <a:chExt cx="180404" cy="190055"/>
          </a:xfrm>
        </p:grpSpPr>
        <p:sp>
          <p:nvSpPr>
            <p:cNvPr id="2034" name="Google Shape;2034;p149"/>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35" name="Google Shape;2035;p149"/>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36" name="Google Shape;2036;p149"/>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37" name="Google Shape;2037;p149"/>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2038" name="Google Shape;2038;p149"/>
          <p:cNvGrpSpPr/>
          <p:nvPr/>
        </p:nvGrpSpPr>
        <p:grpSpPr>
          <a:xfrm rot="5400000">
            <a:off x="11540506" y="4886843"/>
            <a:ext cx="269156" cy="308221"/>
            <a:chOff x="3462796" y="2555878"/>
            <a:chExt cx="157798" cy="180711"/>
          </a:xfrm>
        </p:grpSpPr>
        <p:sp>
          <p:nvSpPr>
            <p:cNvPr id="2039" name="Google Shape;2039;p149"/>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40" name="Google Shape;2040;p149"/>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41" name="Google Shape;2041;p149"/>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42" name="Google Shape;2042;p149"/>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43" name="Google Shape;2043;p149"/>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44" name="Google Shape;2044;p149"/>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2045" name="Google Shape;2045;p149"/>
          <p:cNvGrpSpPr/>
          <p:nvPr/>
        </p:nvGrpSpPr>
        <p:grpSpPr>
          <a:xfrm rot="-2700000">
            <a:off x="10717507" y="1504119"/>
            <a:ext cx="226453" cy="238568"/>
            <a:chOff x="3770248" y="2527300"/>
            <a:chExt cx="180404" cy="190055"/>
          </a:xfrm>
        </p:grpSpPr>
        <p:sp>
          <p:nvSpPr>
            <p:cNvPr id="2046" name="Google Shape;2046;p149"/>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47" name="Google Shape;2047;p149"/>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48" name="Google Shape;2048;p149"/>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49" name="Google Shape;2049;p149"/>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2050" name="Google Shape;2050;p149"/>
          <p:cNvGrpSpPr/>
          <p:nvPr/>
        </p:nvGrpSpPr>
        <p:grpSpPr>
          <a:xfrm>
            <a:off x="9066845" y="30"/>
            <a:ext cx="1313818" cy="2220913"/>
            <a:chOff x="2484475" y="1329455"/>
            <a:chExt cx="1046700" cy="1769370"/>
          </a:xfrm>
        </p:grpSpPr>
        <p:sp>
          <p:nvSpPr>
            <p:cNvPr id="2051" name="Google Shape;2051;p149"/>
            <p:cNvSpPr/>
            <p:nvPr/>
          </p:nvSpPr>
          <p:spPr>
            <a:xfrm>
              <a:off x="2484475" y="2052125"/>
              <a:ext cx="1046700" cy="10467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2" name="Google Shape;2052;p149"/>
            <p:cNvSpPr/>
            <p:nvPr/>
          </p:nvSpPr>
          <p:spPr>
            <a:xfrm>
              <a:off x="2643144" y="2210793"/>
              <a:ext cx="729300" cy="7293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053" name="Google Shape;2053;p149"/>
            <p:cNvGrpSpPr/>
            <p:nvPr/>
          </p:nvGrpSpPr>
          <p:grpSpPr>
            <a:xfrm>
              <a:off x="2769703" y="1329455"/>
              <a:ext cx="510180" cy="1483501"/>
              <a:chOff x="1818382" y="2433081"/>
              <a:chExt cx="466728" cy="1357150"/>
            </a:xfrm>
          </p:grpSpPr>
          <p:grpSp>
            <p:nvGrpSpPr>
              <p:cNvPr id="2054" name="Google Shape;2054;p149"/>
              <p:cNvGrpSpPr/>
              <p:nvPr/>
            </p:nvGrpSpPr>
            <p:grpSpPr>
              <a:xfrm>
                <a:off x="1818382" y="2971595"/>
                <a:ext cx="466728" cy="818636"/>
                <a:chOff x="1818382" y="2942618"/>
                <a:chExt cx="466728" cy="818636"/>
              </a:xfrm>
            </p:grpSpPr>
            <p:sp>
              <p:nvSpPr>
                <p:cNvPr id="2055" name="Google Shape;2055;p149"/>
                <p:cNvSpPr/>
                <p:nvPr/>
              </p:nvSpPr>
              <p:spPr>
                <a:xfrm>
                  <a:off x="1951772" y="2948396"/>
                  <a:ext cx="202080" cy="208143"/>
                </a:xfrm>
                <a:custGeom>
                  <a:rect b="b" l="l" r="r" t="t"/>
                  <a:pathLst>
                    <a:path extrusionOk="0" h="208143" w="20208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56" name="Google Shape;2056;p149"/>
                <p:cNvSpPr/>
                <p:nvPr/>
              </p:nvSpPr>
              <p:spPr>
                <a:xfrm>
                  <a:off x="1833104" y="3156294"/>
                  <a:ext cx="444195" cy="592827"/>
                </a:xfrm>
                <a:custGeom>
                  <a:rect b="b" l="l" r="r" t="t"/>
                  <a:pathLst>
                    <a:path extrusionOk="0" h="592827" w="444195">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57" name="Google Shape;2057;p149"/>
                <p:cNvSpPr/>
                <p:nvPr/>
              </p:nvSpPr>
              <p:spPr>
                <a:xfrm>
                  <a:off x="1818382" y="2942618"/>
                  <a:ext cx="466728" cy="818636"/>
                </a:xfrm>
                <a:custGeom>
                  <a:rect b="b" l="l" r="r" t="t"/>
                  <a:pathLst>
                    <a:path extrusionOk="0" h="818636" w="466728">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2058" name="Google Shape;2058;p149"/>
              <p:cNvSpPr/>
              <p:nvPr/>
            </p:nvSpPr>
            <p:spPr>
              <a:xfrm>
                <a:off x="2046046" y="2433081"/>
                <a:ext cx="17700" cy="5448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2059" name="Google Shape;2059;p149"/>
          <p:cNvGrpSpPr/>
          <p:nvPr/>
        </p:nvGrpSpPr>
        <p:grpSpPr>
          <a:xfrm>
            <a:off x="11106926" y="1"/>
            <a:ext cx="1136321" cy="2986066"/>
            <a:chOff x="3961868" y="-465246"/>
            <a:chExt cx="905291" cy="2378956"/>
          </a:xfrm>
        </p:grpSpPr>
        <p:grpSp>
          <p:nvGrpSpPr>
            <p:cNvPr id="2060" name="Google Shape;2060;p149"/>
            <p:cNvGrpSpPr/>
            <p:nvPr/>
          </p:nvGrpSpPr>
          <p:grpSpPr>
            <a:xfrm>
              <a:off x="3961868" y="1008419"/>
              <a:ext cx="905291" cy="905291"/>
              <a:chOff x="764100" y="3623300"/>
              <a:chExt cx="1046700" cy="1046700"/>
            </a:xfrm>
          </p:grpSpPr>
          <p:sp>
            <p:nvSpPr>
              <p:cNvPr id="2061" name="Google Shape;2061;p149"/>
              <p:cNvSpPr/>
              <p:nvPr/>
            </p:nvSpPr>
            <p:spPr>
              <a:xfrm>
                <a:off x="764100" y="3623300"/>
                <a:ext cx="1046700" cy="10467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2" name="Google Shape;2062;p149"/>
              <p:cNvSpPr/>
              <p:nvPr/>
            </p:nvSpPr>
            <p:spPr>
              <a:xfrm>
                <a:off x="922769" y="3781968"/>
                <a:ext cx="729300" cy="7293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63" name="Google Shape;2063;p149"/>
            <p:cNvGrpSpPr/>
            <p:nvPr/>
          </p:nvGrpSpPr>
          <p:grpSpPr>
            <a:xfrm>
              <a:off x="4155315" y="-465246"/>
              <a:ext cx="522826" cy="2186340"/>
              <a:chOff x="2447534" y="1609676"/>
              <a:chExt cx="478297" cy="2000128"/>
            </a:xfrm>
          </p:grpSpPr>
          <p:grpSp>
            <p:nvGrpSpPr>
              <p:cNvPr id="2064" name="Google Shape;2064;p149"/>
              <p:cNvGrpSpPr/>
              <p:nvPr/>
            </p:nvGrpSpPr>
            <p:grpSpPr>
              <a:xfrm>
                <a:off x="2447534" y="2971595"/>
                <a:ext cx="478297" cy="638209"/>
                <a:chOff x="2447534" y="3081786"/>
                <a:chExt cx="478297" cy="638209"/>
              </a:xfrm>
            </p:grpSpPr>
            <p:sp>
              <p:nvSpPr>
                <p:cNvPr id="2065" name="Google Shape;2065;p149"/>
                <p:cNvSpPr/>
                <p:nvPr/>
              </p:nvSpPr>
              <p:spPr>
                <a:xfrm>
                  <a:off x="2591014" y="3097533"/>
                  <a:ext cx="179593" cy="168416"/>
                </a:xfrm>
                <a:custGeom>
                  <a:rect b="b" l="l" r="r" t="t"/>
                  <a:pathLst>
                    <a:path extrusionOk="0" h="168416" w="179593">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66" name="Google Shape;2066;p149"/>
                <p:cNvSpPr/>
                <p:nvPr/>
              </p:nvSpPr>
              <p:spPr>
                <a:xfrm>
                  <a:off x="2458233" y="3250561"/>
                  <a:ext cx="453667" cy="462047"/>
                </a:xfrm>
                <a:custGeom>
                  <a:rect b="b" l="l" r="r" t="t"/>
                  <a:pathLst>
                    <a:path extrusionOk="0" h="462047" w="453667">
                      <a:moveTo>
                        <a:pt x="221935" y="462048"/>
                      </a:moveTo>
                      <a:cubicBezTo>
                        <a:pt x="-59306" y="460714"/>
                        <a:pt x="-82865" y="22373"/>
                        <a:pt x="206568" y="847"/>
                      </a:cubicBezTo>
                      <a:cubicBezTo>
                        <a:pt x="522671" y="-22712"/>
                        <a:pt x="543753" y="452904"/>
                        <a:pt x="221935" y="462048"/>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67" name="Google Shape;2067;p149"/>
                <p:cNvSpPr/>
                <p:nvPr/>
              </p:nvSpPr>
              <p:spPr>
                <a:xfrm>
                  <a:off x="2447534" y="3081786"/>
                  <a:ext cx="478297" cy="638209"/>
                </a:xfrm>
                <a:custGeom>
                  <a:rect b="b" l="l" r="r" t="t"/>
                  <a:pathLst>
                    <a:path extrusionOk="0" h="638209" w="478297">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2068" name="Google Shape;2068;p149"/>
              <p:cNvSpPr/>
              <p:nvPr/>
            </p:nvSpPr>
            <p:spPr>
              <a:xfrm>
                <a:off x="2675605" y="1609676"/>
                <a:ext cx="17700" cy="1368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2069" name="Google Shape;2069;p149"/>
          <p:cNvGrpSpPr/>
          <p:nvPr/>
        </p:nvGrpSpPr>
        <p:grpSpPr>
          <a:xfrm>
            <a:off x="10415697" y="26"/>
            <a:ext cx="656252" cy="1529691"/>
            <a:chOff x="5194218" y="197272"/>
            <a:chExt cx="522827" cy="1218683"/>
          </a:xfrm>
        </p:grpSpPr>
        <p:grpSp>
          <p:nvGrpSpPr>
            <p:cNvPr id="2070" name="Google Shape;2070;p149"/>
            <p:cNvGrpSpPr/>
            <p:nvPr/>
          </p:nvGrpSpPr>
          <p:grpSpPr>
            <a:xfrm>
              <a:off x="5194218" y="893129"/>
              <a:ext cx="522827" cy="522827"/>
              <a:chOff x="764100" y="3623300"/>
              <a:chExt cx="1046700" cy="1046700"/>
            </a:xfrm>
          </p:grpSpPr>
          <p:sp>
            <p:nvSpPr>
              <p:cNvPr id="2071" name="Google Shape;2071;p149"/>
              <p:cNvSpPr/>
              <p:nvPr/>
            </p:nvSpPr>
            <p:spPr>
              <a:xfrm>
                <a:off x="764100" y="3623300"/>
                <a:ext cx="1046700" cy="10467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2" name="Google Shape;2072;p149"/>
              <p:cNvSpPr/>
              <p:nvPr/>
            </p:nvSpPr>
            <p:spPr>
              <a:xfrm>
                <a:off x="922769" y="3781968"/>
                <a:ext cx="729300" cy="7293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73" name="Google Shape;2073;p149"/>
            <p:cNvGrpSpPr/>
            <p:nvPr/>
          </p:nvGrpSpPr>
          <p:grpSpPr>
            <a:xfrm>
              <a:off x="5371921" y="197272"/>
              <a:ext cx="182209" cy="1080483"/>
              <a:chOff x="3305183" y="2334136"/>
              <a:chExt cx="166690" cy="988457"/>
            </a:xfrm>
          </p:grpSpPr>
          <p:grpSp>
            <p:nvGrpSpPr>
              <p:cNvPr id="2074" name="Google Shape;2074;p149"/>
              <p:cNvGrpSpPr/>
              <p:nvPr/>
            </p:nvGrpSpPr>
            <p:grpSpPr>
              <a:xfrm>
                <a:off x="3305183" y="2971595"/>
                <a:ext cx="166690" cy="350998"/>
                <a:chOff x="3305183" y="3146560"/>
                <a:chExt cx="166690" cy="350998"/>
              </a:xfrm>
            </p:grpSpPr>
            <p:sp>
              <p:nvSpPr>
                <p:cNvPr id="2075" name="Google Shape;2075;p149"/>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76" name="Google Shape;2076;p149"/>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77" name="Google Shape;2077;p149"/>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2078" name="Google Shape;2078;p149"/>
              <p:cNvSpPr/>
              <p:nvPr/>
            </p:nvSpPr>
            <p:spPr>
              <a:xfrm>
                <a:off x="3375892" y="2334136"/>
                <a:ext cx="17700" cy="6438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2079" name="Google Shape;2079;p149"/>
          <p:cNvGrpSpPr/>
          <p:nvPr/>
        </p:nvGrpSpPr>
        <p:grpSpPr>
          <a:xfrm>
            <a:off x="10691838" y="0"/>
            <a:ext cx="1080221" cy="4962791"/>
            <a:chOff x="7824797" y="-929429"/>
            <a:chExt cx="860597" cy="3953785"/>
          </a:xfrm>
        </p:grpSpPr>
        <p:grpSp>
          <p:nvGrpSpPr>
            <p:cNvPr id="2080" name="Google Shape;2080;p149"/>
            <p:cNvGrpSpPr/>
            <p:nvPr/>
          </p:nvGrpSpPr>
          <p:grpSpPr>
            <a:xfrm>
              <a:off x="7824797" y="1891931"/>
              <a:ext cx="860597" cy="1132425"/>
              <a:chOff x="764100" y="3623300"/>
              <a:chExt cx="1046700" cy="1046700"/>
            </a:xfrm>
          </p:grpSpPr>
          <p:sp>
            <p:nvSpPr>
              <p:cNvPr id="2081" name="Google Shape;2081;p149"/>
              <p:cNvSpPr/>
              <p:nvPr/>
            </p:nvSpPr>
            <p:spPr>
              <a:xfrm>
                <a:off x="764100" y="3623300"/>
                <a:ext cx="1046700" cy="10467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82" name="Google Shape;2082;p149"/>
              <p:cNvSpPr/>
              <p:nvPr/>
            </p:nvSpPr>
            <p:spPr>
              <a:xfrm>
                <a:off x="922769" y="3781968"/>
                <a:ext cx="729300" cy="7293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83" name="Google Shape;2083;p149"/>
            <p:cNvGrpSpPr/>
            <p:nvPr/>
          </p:nvGrpSpPr>
          <p:grpSpPr>
            <a:xfrm>
              <a:off x="8100547" y="-929429"/>
              <a:ext cx="300376" cy="3735115"/>
              <a:chOff x="3792712" y="404687"/>
              <a:chExt cx="274793" cy="3416993"/>
            </a:xfrm>
          </p:grpSpPr>
          <p:grpSp>
            <p:nvGrpSpPr>
              <p:cNvPr id="2084" name="Google Shape;2084;p149"/>
              <p:cNvGrpSpPr/>
              <p:nvPr/>
            </p:nvGrpSpPr>
            <p:grpSpPr>
              <a:xfrm>
                <a:off x="3792712" y="2971595"/>
                <a:ext cx="274793" cy="850085"/>
                <a:chOff x="3792712" y="2879468"/>
                <a:chExt cx="274793" cy="850085"/>
              </a:xfrm>
            </p:grpSpPr>
            <p:sp>
              <p:nvSpPr>
                <p:cNvPr id="2085" name="Google Shape;2085;p149"/>
                <p:cNvSpPr/>
                <p:nvPr/>
              </p:nvSpPr>
              <p:spPr>
                <a:xfrm>
                  <a:off x="3798083" y="3085793"/>
                  <a:ext cx="261578" cy="637356"/>
                </a:xfrm>
                <a:custGeom>
                  <a:rect b="b" l="l" r="r" t="t"/>
                  <a:pathLst>
                    <a:path extrusionOk="0" h="637356" w="261578">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86" name="Google Shape;2086;p149"/>
                <p:cNvSpPr/>
                <p:nvPr/>
              </p:nvSpPr>
              <p:spPr>
                <a:xfrm>
                  <a:off x="3849902" y="2886279"/>
                  <a:ext cx="160096" cy="197298"/>
                </a:xfrm>
                <a:custGeom>
                  <a:rect b="b" l="l" r="r" t="t"/>
                  <a:pathLst>
                    <a:path extrusionOk="0" h="197298" w="160096">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87" name="Google Shape;2087;p149"/>
                <p:cNvSpPr/>
                <p:nvPr/>
              </p:nvSpPr>
              <p:spPr>
                <a:xfrm>
                  <a:off x="3792712" y="2879468"/>
                  <a:ext cx="274793" cy="850085"/>
                </a:xfrm>
                <a:custGeom>
                  <a:rect b="b" l="l" r="r" t="t"/>
                  <a:pathLst>
                    <a:path extrusionOk="0" h="850085" w="274793">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2088" name="Google Shape;2088;p149"/>
              <p:cNvSpPr/>
              <p:nvPr/>
            </p:nvSpPr>
            <p:spPr>
              <a:xfrm>
                <a:off x="3923177" y="404687"/>
                <a:ext cx="17700" cy="25731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2089" name="Google Shape;2089;p149"/>
          <p:cNvGrpSpPr/>
          <p:nvPr/>
        </p:nvGrpSpPr>
        <p:grpSpPr>
          <a:xfrm>
            <a:off x="9681329" y="0"/>
            <a:ext cx="1313818" cy="6147905"/>
            <a:chOff x="1192601" y="-2473021"/>
            <a:chExt cx="1046700" cy="4897949"/>
          </a:xfrm>
        </p:grpSpPr>
        <p:grpSp>
          <p:nvGrpSpPr>
            <p:cNvPr id="2090" name="Google Shape;2090;p149"/>
            <p:cNvGrpSpPr/>
            <p:nvPr/>
          </p:nvGrpSpPr>
          <p:grpSpPr>
            <a:xfrm>
              <a:off x="1192601" y="1378228"/>
              <a:ext cx="1046700" cy="1046700"/>
              <a:chOff x="764100" y="3623300"/>
              <a:chExt cx="1046700" cy="1046700"/>
            </a:xfrm>
          </p:grpSpPr>
          <p:sp>
            <p:nvSpPr>
              <p:cNvPr id="2091" name="Google Shape;2091;p149"/>
              <p:cNvSpPr/>
              <p:nvPr/>
            </p:nvSpPr>
            <p:spPr>
              <a:xfrm>
                <a:off x="764100" y="3623300"/>
                <a:ext cx="1046700" cy="10467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92" name="Google Shape;2092;p149"/>
              <p:cNvSpPr/>
              <p:nvPr/>
            </p:nvSpPr>
            <p:spPr>
              <a:xfrm>
                <a:off x="922769" y="3781968"/>
                <a:ext cx="729300" cy="7293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93" name="Google Shape;2093;p149"/>
            <p:cNvGrpSpPr/>
            <p:nvPr/>
          </p:nvGrpSpPr>
          <p:grpSpPr>
            <a:xfrm>
              <a:off x="1417979" y="-2473021"/>
              <a:ext cx="580390" cy="4604206"/>
              <a:chOff x="522260" y="-312241"/>
              <a:chExt cx="530958" cy="4212063"/>
            </a:xfrm>
          </p:grpSpPr>
          <p:grpSp>
            <p:nvGrpSpPr>
              <p:cNvPr id="2094" name="Google Shape;2094;p149"/>
              <p:cNvGrpSpPr/>
              <p:nvPr/>
            </p:nvGrpSpPr>
            <p:grpSpPr>
              <a:xfrm>
                <a:off x="522260" y="2971595"/>
                <a:ext cx="530958" cy="928227"/>
                <a:chOff x="522260" y="2971595"/>
                <a:chExt cx="530958" cy="928227"/>
              </a:xfrm>
            </p:grpSpPr>
            <p:sp>
              <p:nvSpPr>
                <p:cNvPr id="2095" name="Google Shape;2095;p149"/>
                <p:cNvSpPr/>
                <p:nvPr/>
              </p:nvSpPr>
              <p:spPr>
                <a:xfrm>
                  <a:off x="531045" y="3193814"/>
                  <a:ext cx="510950" cy="500199"/>
                </a:xfrm>
                <a:custGeom>
                  <a:rect b="b" l="l" r="r" t="t"/>
                  <a:pathLst>
                    <a:path extrusionOk="0" h="500199" w="51095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96" name="Google Shape;2096;p149"/>
                <p:cNvSpPr/>
                <p:nvPr/>
              </p:nvSpPr>
              <p:spPr>
                <a:xfrm>
                  <a:off x="551585" y="3672350"/>
                  <a:ext cx="488949" cy="214629"/>
                </a:xfrm>
                <a:custGeom>
                  <a:rect b="b" l="l" r="r" t="t"/>
                  <a:pathLst>
                    <a:path extrusionOk="0" h="214629" w="488949">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97" name="Google Shape;2097;p149"/>
                <p:cNvSpPr/>
                <p:nvPr/>
              </p:nvSpPr>
              <p:spPr>
                <a:xfrm>
                  <a:off x="685838" y="2977833"/>
                  <a:ext cx="219884" cy="234649"/>
                </a:xfrm>
                <a:custGeom>
                  <a:rect b="b" l="l" r="r" t="t"/>
                  <a:pathLst>
                    <a:path extrusionOk="0" h="234649" w="219884">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098" name="Google Shape;2098;p149"/>
                <p:cNvSpPr/>
                <p:nvPr/>
              </p:nvSpPr>
              <p:spPr>
                <a:xfrm>
                  <a:off x="522260" y="2971595"/>
                  <a:ext cx="530958" cy="928227"/>
                </a:xfrm>
                <a:custGeom>
                  <a:rect b="b" l="l" r="r" t="t"/>
                  <a:pathLst>
                    <a:path extrusionOk="0" h="928227" w="530958">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2099" name="Google Shape;2099;p149"/>
              <p:cNvSpPr/>
              <p:nvPr/>
            </p:nvSpPr>
            <p:spPr>
              <a:xfrm>
                <a:off x="786930" y="-312241"/>
                <a:ext cx="17700" cy="32904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2100" name="Google Shape;2100;p149"/>
          <p:cNvGrpSpPr/>
          <p:nvPr/>
        </p:nvGrpSpPr>
        <p:grpSpPr>
          <a:xfrm>
            <a:off x="9746752" y="2409622"/>
            <a:ext cx="198068" cy="226828"/>
            <a:chOff x="3462796" y="2555878"/>
            <a:chExt cx="157798" cy="180711"/>
          </a:xfrm>
        </p:grpSpPr>
        <p:sp>
          <p:nvSpPr>
            <p:cNvPr id="2101" name="Google Shape;2101;p149"/>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102" name="Google Shape;2102;p149"/>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103" name="Google Shape;2103;p149"/>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104" name="Google Shape;2104;p149"/>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105" name="Google Shape;2105;p149"/>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106" name="Google Shape;2106;p149"/>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nvGrpSpPr>
          <p:cNvPr id="2107" name="Google Shape;2107;p149"/>
          <p:cNvGrpSpPr/>
          <p:nvPr/>
        </p:nvGrpSpPr>
        <p:grpSpPr>
          <a:xfrm>
            <a:off x="8567373" y="0"/>
            <a:ext cx="1313818" cy="4014256"/>
            <a:chOff x="6010934" y="-404723"/>
            <a:chExt cx="1046700" cy="3198101"/>
          </a:xfrm>
        </p:grpSpPr>
        <p:grpSp>
          <p:nvGrpSpPr>
            <p:cNvPr id="2108" name="Google Shape;2108;p149"/>
            <p:cNvGrpSpPr/>
            <p:nvPr/>
          </p:nvGrpSpPr>
          <p:grpSpPr>
            <a:xfrm>
              <a:off x="6010934" y="1746678"/>
              <a:ext cx="1046700" cy="1046700"/>
              <a:chOff x="764100" y="3623300"/>
              <a:chExt cx="1046700" cy="1046700"/>
            </a:xfrm>
          </p:grpSpPr>
          <p:sp>
            <p:nvSpPr>
              <p:cNvPr id="2109" name="Google Shape;2109;p149"/>
              <p:cNvSpPr/>
              <p:nvPr/>
            </p:nvSpPr>
            <p:spPr>
              <a:xfrm>
                <a:off x="764100" y="3623300"/>
                <a:ext cx="1046700" cy="10467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0" name="Google Shape;2110;p149"/>
              <p:cNvSpPr/>
              <p:nvPr/>
            </p:nvSpPr>
            <p:spPr>
              <a:xfrm>
                <a:off x="922769" y="3781968"/>
                <a:ext cx="729300" cy="729300"/>
              </a:xfrm>
              <a:prstGeom prst="ellipse">
                <a:avLst/>
              </a:prstGeom>
              <a:solidFill>
                <a:srgbClr val="FFFFFF">
                  <a:alpha val="1341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111" name="Google Shape;2111;p149"/>
            <p:cNvGrpSpPr/>
            <p:nvPr/>
          </p:nvGrpSpPr>
          <p:grpSpPr>
            <a:xfrm>
              <a:off x="6308747" y="-404723"/>
              <a:ext cx="441786" cy="2976610"/>
              <a:chOff x="1121941" y="1239413"/>
              <a:chExt cx="404159" cy="2723090"/>
            </a:xfrm>
          </p:grpSpPr>
          <p:sp>
            <p:nvSpPr>
              <p:cNvPr id="2112" name="Google Shape;2112;p149"/>
              <p:cNvSpPr/>
              <p:nvPr/>
            </p:nvSpPr>
            <p:spPr>
              <a:xfrm>
                <a:off x="1308652" y="1239413"/>
                <a:ext cx="17700" cy="17385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113" name="Google Shape;2113;p149"/>
              <p:cNvGrpSpPr/>
              <p:nvPr/>
            </p:nvGrpSpPr>
            <p:grpSpPr>
              <a:xfrm>
                <a:off x="1121941" y="2971595"/>
                <a:ext cx="404159" cy="990908"/>
                <a:chOff x="1121941" y="2969319"/>
                <a:chExt cx="404159" cy="990908"/>
              </a:xfrm>
            </p:grpSpPr>
            <p:sp>
              <p:nvSpPr>
                <p:cNvPr id="2114" name="Google Shape;2114;p149"/>
                <p:cNvSpPr/>
                <p:nvPr/>
              </p:nvSpPr>
              <p:spPr>
                <a:xfrm>
                  <a:off x="1210876" y="2975878"/>
                  <a:ext cx="215728" cy="222824"/>
                </a:xfrm>
                <a:custGeom>
                  <a:rect b="b" l="l" r="r" t="t"/>
                  <a:pathLst>
                    <a:path extrusionOk="0" h="222824" w="215728">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115" name="Google Shape;2115;p149"/>
                <p:cNvSpPr/>
                <p:nvPr/>
              </p:nvSpPr>
              <p:spPr>
                <a:xfrm>
                  <a:off x="1128931" y="3411844"/>
                  <a:ext cx="389306" cy="540604"/>
                </a:xfrm>
                <a:custGeom>
                  <a:rect b="b" l="l" r="r" t="t"/>
                  <a:pathLst>
                    <a:path extrusionOk="0" h="540604" w="389306">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116" name="Google Shape;2116;p149"/>
                <p:cNvSpPr/>
                <p:nvPr/>
              </p:nvSpPr>
              <p:spPr>
                <a:xfrm>
                  <a:off x="1121941" y="2969319"/>
                  <a:ext cx="404159" cy="990908"/>
                </a:xfrm>
                <a:custGeom>
                  <a:rect b="b" l="l" r="r" t="t"/>
                  <a:pathLst>
                    <a:path extrusionOk="0" h="990908" w="404159">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117" name="Google Shape;2117;p149"/>
                <p:cNvSpPr/>
                <p:nvPr/>
              </p:nvSpPr>
              <p:spPr>
                <a:xfrm>
                  <a:off x="1160257" y="3179981"/>
                  <a:ext cx="324636" cy="229478"/>
                </a:xfrm>
                <a:custGeom>
                  <a:rect b="b" l="l" r="r" t="t"/>
                  <a:pathLst>
                    <a:path extrusionOk="0" h="229478" w="324636">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rgbClr val="FFFFFF">
                    <a:alpha val="1341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grpSp>
      </p:gr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118" name="Shape 2118"/>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dient Background">
  <p:cSld name="TITLE_AND_BODY_1">
    <p:bg>
      <p:bgPr>
        <a:solidFill>
          <a:srgbClr val="F3F3F3"/>
        </a:solidFill>
      </p:bgPr>
    </p:bg>
    <p:spTree>
      <p:nvGrpSpPr>
        <p:cNvPr id="2119" name="Shape 2119"/>
        <p:cNvGrpSpPr/>
        <p:nvPr/>
      </p:nvGrpSpPr>
      <p:grpSpPr>
        <a:xfrm>
          <a:off x="0" y="0"/>
          <a:ext cx="0" cy="0"/>
          <a:chOff x="0" y="0"/>
          <a:chExt cx="0" cy="0"/>
        </a:xfrm>
      </p:grpSpPr>
      <p:pic>
        <p:nvPicPr>
          <p:cNvPr id="2120" name="Google Shape;2120;p151"/>
          <p:cNvPicPr preferRelativeResize="0"/>
          <p:nvPr/>
        </p:nvPicPr>
        <p:blipFill rotWithShape="1">
          <a:blip r:embed="rId2">
            <a:alphaModFix/>
          </a:blip>
          <a:srcRect b="1487" l="3112" r="1111" t="0"/>
          <a:stretch/>
        </p:blipFill>
        <p:spPr>
          <a:xfrm>
            <a:off x="0" y="0"/>
            <a:ext cx="12192005" cy="6857998"/>
          </a:xfrm>
          <a:prstGeom prst="rect">
            <a:avLst/>
          </a:prstGeom>
          <a:noFill/>
          <a:ln>
            <a:noFill/>
          </a:ln>
        </p:spPr>
      </p:pic>
      <p:pic>
        <p:nvPicPr>
          <p:cNvPr id="2121" name="Google Shape;2121;p151"/>
          <p:cNvPicPr preferRelativeResize="0"/>
          <p:nvPr/>
        </p:nvPicPr>
        <p:blipFill rotWithShape="1">
          <a:blip r:embed="rId3">
            <a:alphaModFix amt="11000"/>
          </a:blip>
          <a:srcRect b="2190" l="0" r="1797" t="0"/>
          <a:stretch/>
        </p:blipFill>
        <p:spPr>
          <a:xfrm>
            <a:off x="4440967" y="-51000"/>
            <a:ext cx="7751034" cy="6909000"/>
          </a:xfrm>
          <a:prstGeom prst="rect">
            <a:avLst/>
          </a:prstGeom>
          <a:noFill/>
          <a:ln>
            <a:noFill/>
          </a:ln>
        </p:spPr>
      </p:pic>
      <p:sp>
        <p:nvSpPr>
          <p:cNvPr id="2122" name="Google Shape;2122;p151"/>
          <p:cNvSpPr txBox="1"/>
          <p:nvPr/>
        </p:nvSpPr>
        <p:spPr>
          <a:xfrm rot="-5400000">
            <a:off x="10729699" y="1033067"/>
            <a:ext cx="2412300" cy="524700"/>
          </a:xfrm>
          <a:prstGeom prst="rect">
            <a:avLst/>
          </a:prstGeom>
          <a:noFill/>
          <a:ln>
            <a:noFill/>
          </a:ln>
        </p:spPr>
        <p:txBody>
          <a:bodyPr anchorCtr="0" anchor="ctr" bIns="121900" lIns="121900" spcFirstLastPara="1" rIns="121900" wrap="square" tIns="121900">
            <a:noAutofit/>
          </a:bodyPr>
          <a:lstStyle/>
          <a:p>
            <a:pPr indent="0" lvl="0" marL="0" rtl="0" algn="r">
              <a:spcBef>
                <a:spcPts val="0"/>
              </a:spcBef>
              <a:spcAft>
                <a:spcPts val="0"/>
              </a:spcAft>
              <a:buNone/>
            </a:pPr>
            <a:r>
              <a:rPr lang="en-US" sz="1100">
                <a:solidFill>
                  <a:srgbClr val="CCCCCC"/>
                </a:solidFill>
                <a:latin typeface="Oswald"/>
                <a:ea typeface="Oswald"/>
                <a:cs typeface="Oswald"/>
                <a:sym typeface="Oswald"/>
              </a:rPr>
              <a:t>©2023 Uncharted Learning, NFP</a:t>
            </a:r>
            <a:endParaRPr sz="1100">
              <a:solidFill>
                <a:srgbClr val="CCCCCC"/>
              </a:solidFill>
              <a:latin typeface="Oswald"/>
              <a:ea typeface="Oswald"/>
              <a:cs typeface="Oswald"/>
              <a:sym typeface="Oswald"/>
            </a:endParaRPr>
          </a:p>
        </p:txBody>
      </p:sp>
      <p:pic>
        <p:nvPicPr>
          <p:cNvPr id="2123" name="Google Shape;2123;p151"/>
          <p:cNvPicPr preferRelativeResize="0"/>
          <p:nvPr/>
        </p:nvPicPr>
        <p:blipFill>
          <a:blip r:embed="rId4">
            <a:alphaModFix/>
          </a:blip>
          <a:stretch>
            <a:fillRect/>
          </a:stretch>
        </p:blipFill>
        <p:spPr>
          <a:xfrm>
            <a:off x="7440240" y="6152900"/>
            <a:ext cx="4654865" cy="620633"/>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Triangle Background">
  <p:cSld name="TITLE_AND_TWO_COLUMNS_1">
    <p:bg>
      <p:bgPr>
        <a:solidFill>
          <a:srgbClr val="F3F3F3"/>
        </a:solidFill>
      </p:bgPr>
    </p:bg>
    <p:spTree>
      <p:nvGrpSpPr>
        <p:cNvPr id="2124" name="Shape 2124"/>
        <p:cNvGrpSpPr/>
        <p:nvPr/>
      </p:nvGrpSpPr>
      <p:grpSpPr>
        <a:xfrm>
          <a:off x="0" y="0"/>
          <a:ext cx="0" cy="0"/>
          <a:chOff x="0" y="0"/>
          <a:chExt cx="0" cy="0"/>
        </a:xfrm>
      </p:grpSpPr>
      <p:pic>
        <p:nvPicPr>
          <p:cNvPr id="2125" name="Google Shape;2125;p152"/>
          <p:cNvPicPr preferRelativeResize="0"/>
          <p:nvPr/>
        </p:nvPicPr>
        <p:blipFill rotWithShape="1">
          <a:blip r:embed="rId2">
            <a:alphaModFix amt="11000"/>
          </a:blip>
          <a:srcRect b="2912" l="2657" r="0" t="0"/>
          <a:stretch/>
        </p:blipFill>
        <p:spPr>
          <a:xfrm>
            <a:off x="0" y="0"/>
            <a:ext cx="7682865" cy="6857999"/>
          </a:xfrm>
          <a:prstGeom prst="rect">
            <a:avLst/>
          </a:prstGeom>
          <a:noFill/>
          <a:ln>
            <a:noFill/>
          </a:ln>
        </p:spPr>
      </p:pic>
      <p:sp>
        <p:nvSpPr>
          <p:cNvPr id="2126" name="Google Shape;2126;p152"/>
          <p:cNvSpPr txBox="1"/>
          <p:nvPr/>
        </p:nvSpPr>
        <p:spPr>
          <a:xfrm rot="-5400000">
            <a:off x="10729699" y="1033067"/>
            <a:ext cx="2412300" cy="524700"/>
          </a:xfrm>
          <a:prstGeom prst="rect">
            <a:avLst/>
          </a:prstGeom>
          <a:noFill/>
          <a:ln>
            <a:noFill/>
          </a:ln>
        </p:spPr>
        <p:txBody>
          <a:bodyPr anchorCtr="0" anchor="ctr" bIns="121900" lIns="121900" spcFirstLastPara="1" rIns="121900" wrap="square" tIns="121900">
            <a:noAutofit/>
          </a:bodyPr>
          <a:lstStyle/>
          <a:p>
            <a:pPr indent="0" lvl="0" marL="0" rtl="0" algn="r">
              <a:spcBef>
                <a:spcPts val="0"/>
              </a:spcBef>
              <a:spcAft>
                <a:spcPts val="0"/>
              </a:spcAft>
              <a:buNone/>
            </a:pPr>
            <a:r>
              <a:rPr lang="en-US" sz="1100">
                <a:solidFill>
                  <a:srgbClr val="CCCCCC"/>
                </a:solidFill>
                <a:latin typeface="Oswald"/>
                <a:ea typeface="Oswald"/>
                <a:cs typeface="Oswald"/>
                <a:sym typeface="Oswald"/>
              </a:rPr>
              <a:t>©2023 Uncharted Learning, NFP</a:t>
            </a:r>
            <a:endParaRPr sz="1100">
              <a:solidFill>
                <a:srgbClr val="CCCCCC"/>
              </a:solidFill>
              <a:latin typeface="Oswald"/>
              <a:ea typeface="Oswald"/>
              <a:cs typeface="Oswald"/>
              <a:sym typeface="Oswald"/>
            </a:endParaRPr>
          </a:p>
        </p:txBody>
      </p:sp>
      <p:pic>
        <p:nvPicPr>
          <p:cNvPr id="2127" name="Google Shape;2127;p152"/>
          <p:cNvPicPr preferRelativeResize="0"/>
          <p:nvPr/>
        </p:nvPicPr>
        <p:blipFill>
          <a:blip r:embed="rId3">
            <a:alphaModFix/>
          </a:blip>
          <a:stretch>
            <a:fillRect/>
          </a:stretch>
        </p:blipFill>
        <p:spPr>
          <a:xfrm>
            <a:off x="7440240" y="6152900"/>
            <a:ext cx="4654865" cy="620633"/>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bg>
      <p:bgPr>
        <a:solidFill>
          <a:srgbClr val="F3F3F3"/>
        </a:solidFill>
      </p:bgPr>
    </p:bg>
    <p:spTree>
      <p:nvGrpSpPr>
        <p:cNvPr id="2128" name="Shape 2128"/>
        <p:cNvGrpSpPr/>
        <p:nvPr/>
      </p:nvGrpSpPr>
      <p:grpSpPr>
        <a:xfrm>
          <a:off x="0" y="0"/>
          <a:ext cx="0" cy="0"/>
          <a:chOff x="0" y="0"/>
          <a:chExt cx="0" cy="0"/>
        </a:xfrm>
      </p:grpSpPr>
      <p:sp>
        <p:nvSpPr>
          <p:cNvPr id="2129" name="Google Shape;2129;p153"/>
          <p:cNvSpPr txBox="1"/>
          <p:nvPr/>
        </p:nvSpPr>
        <p:spPr>
          <a:xfrm rot="-5400000">
            <a:off x="10729699" y="1033067"/>
            <a:ext cx="2412300" cy="524700"/>
          </a:xfrm>
          <a:prstGeom prst="rect">
            <a:avLst/>
          </a:prstGeom>
          <a:noFill/>
          <a:ln>
            <a:noFill/>
          </a:ln>
        </p:spPr>
        <p:txBody>
          <a:bodyPr anchorCtr="0" anchor="ctr" bIns="121900" lIns="121900" spcFirstLastPara="1" rIns="121900" wrap="square" tIns="121900">
            <a:noAutofit/>
          </a:bodyPr>
          <a:lstStyle/>
          <a:p>
            <a:pPr indent="0" lvl="0" marL="0" rtl="0" algn="r">
              <a:spcBef>
                <a:spcPts val="0"/>
              </a:spcBef>
              <a:spcAft>
                <a:spcPts val="0"/>
              </a:spcAft>
              <a:buNone/>
            </a:pPr>
            <a:r>
              <a:rPr lang="en-US" sz="1100">
                <a:solidFill>
                  <a:srgbClr val="CCCCCC"/>
                </a:solidFill>
                <a:latin typeface="Oswald"/>
                <a:ea typeface="Oswald"/>
                <a:cs typeface="Oswald"/>
                <a:sym typeface="Oswald"/>
              </a:rPr>
              <a:t>©2023 Uncharted Learning, NFP</a:t>
            </a:r>
            <a:endParaRPr sz="1100">
              <a:solidFill>
                <a:srgbClr val="CCCCCC"/>
              </a:solidFill>
              <a:latin typeface="Oswald"/>
              <a:ea typeface="Oswald"/>
              <a:cs typeface="Oswald"/>
              <a:sym typeface="Oswald"/>
            </a:endParaRPr>
          </a:p>
        </p:txBody>
      </p:sp>
      <p:pic>
        <p:nvPicPr>
          <p:cNvPr id="2130" name="Google Shape;2130;p153"/>
          <p:cNvPicPr preferRelativeResize="0"/>
          <p:nvPr/>
        </p:nvPicPr>
        <p:blipFill>
          <a:blip r:embed="rId2">
            <a:alphaModFix/>
          </a:blip>
          <a:stretch>
            <a:fillRect/>
          </a:stretch>
        </p:blipFill>
        <p:spPr>
          <a:xfrm>
            <a:off x="7440240" y="6152900"/>
            <a:ext cx="4654865" cy="620633"/>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parent Triangle Background">
  <p:cSld name="TITLE_ONLY_1">
    <p:bg>
      <p:bgPr>
        <a:solidFill>
          <a:srgbClr val="F3F3F3"/>
        </a:solidFill>
      </p:bgPr>
    </p:bg>
    <p:spTree>
      <p:nvGrpSpPr>
        <p:cNvPr id="2131" name="Shape 2131"/>
        <p:cNvGrpSpPr/>
        <p:nvPr/>
      </p:nvGrpSpPr>
      <p:grpSpPr>
        <a:xfrm>
          <a:off x="0" y="0"/>
          <a:ext cx="0" cy="0"/>
          <a:chOff x="0" y="0"/>
          <a:chExt cx="0" cy="0"/>
        </a:xfrm>
      </p:grpSpPr>
      <p:pic>
        <p:nvPicPr>
          <p:cNvPr id="2132" name="Google Shape;2132;p154"/>
          <p:cNvPicPr preferRelativeResize="0"/>
          <p:nvPr/>
        </p:nvPicPr>
        <p:blipFill rotWithShape="1">
          <a:blip r:embed="rId2">
            <a:alphaModFix/>
          </a:blip>
          <a:srcRect b="0" l="0" r="2780" t="0"/>
          <a:stretch/>
        </p:blipFill>
        <p:spPr>
          <a:xfrm>
            <a:off x="0" y="0"/>
            <a:ext cx="12192005" cy="6857998"/>
          </a:xfrm>
          <a:prstGeom prst="rect">
            <a:avLst/>
          </a:prstGeom>
          <a:noFill/>
          <a:ln>
            <a:noFill/>
          </a:ln>
        </p:spPr>
      </p:pic>
      <p:sp>
        <p:nvSpPr>
          <p:cNvPr id="2133" name="Google Shape;2133;p154"/>
          <p:cNvSpPr txBox="1"/>
          <p:nvPr/>
        </p:nvSpPr>
        <p:spPr>
          <a:xfrm rot="-5400000">
            <a:off x="10729699" y="1033067"/>
            <a:ext cx="2412300" cy="524700"/>
          </a:xfrm>
          <a:prstGeom prst="rect">
            <a:avLst/>
          </a:prstGeom>
          <a:noFill/>
          <a:ln>
            <a:noFill/>
          </a:ln>
        </p:spPr>
        <p:txBody>
          <a:bodyPr anchorCtr="0" anchor="ctr" bIns="121900" lIns="121900" spcFirstLastPara="1" rIns="121900" wrap="square" tIns="121900">
            <a:noAutofit/>
          </a:bodyPr>
          <a:lstStyle/>
          <a:p>
            <a:pPr indent="0" lvl="0" marL="0" rtl="0" algn="r">
              <a:spcBef>
                <a:spcPts val="0"/>
              </a:spcBef>
              <a:spcAft>
                <a:spcPts val="0"/>
              </a:spcAft>
              <a:buNone/>
            </a:pPr>
            <a:r>
              <a:rPr lang="en-US" sz="1100">
                <a:solidFill>
                  <a:srgbClr val="CCCCCC"/>
                </a:solidFill>
                <a:latin typeface="Oswald"/>
                <a:ea typeface="Oswald"/>
                <a:cs typeface="Oswald"/>
                <a:sym typeface="Oswald"/>
              </a:rPr>
              <a:t>©2023 Uncharted Learning, NFP</a:t>
            </a:r>
            <a:endParaRPr sz="1100">
              <a:solidFill>
                <a:srgbClr val="CCCCCC"/>
              </a:solidFill>
              <a:latin typeface="Oswald"/>
              <a:ea typeface="Oswald"/>
              <a:cs typeface="Oswald"/>
              <a:sym typeface="Oswald"/>
            </a:endParaRPr>
          </a:p>
        </p:txBody>
      </p:sp>
      <p:pic>
        <p:nvPicPr>
          <p:cNvPr id="2134" name="Google Shape;2134;p154"/>
          <p:cNvPicPr preferRelativeResize="0"/>
          <p:nvPr/>
        </p:nvPicPr>
        <p:blipFill>
          <a:blip r:embed="rId3">
            <a:alphaModFix/>
          </a:blip>
          <a:stretch>
            <a:fillRect/>
          </a:stretch>
        </p:blipFill>
        <p:spPr>
          <a:xfrm>
            <a:off x="74240" y="6152900"/>
            <a:ext cx="4654865" cy="620633"/>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ONE_COLUMN_TEXT_2">
    <p:bg>
      <p:bgPr>
        <a:solidFill>
          <a:srgbClr val="F3F3F3"/>
        </a:solidFill>
      </p:bgPr>
    </p:bg>
    <p:spTree>
      <p:nvGrpSpPr>
        <p:cNvPr id="2135" name="Shape 2135"/>
        <p:cNvGrpSpPr/>
        <p:nvPr/>
      </p:nvGrpSpPr>
      <p:grpSpPr>
        <a:xfrm>
          <a:off x="0" y="0"/>
          <a:ext cx="0" cy="0"/>
          <a:chOff x="0" y="0"/>
          <a:chExt cx="0" cy="0"/>
        </a:xfrm>
      </p:grpSpPr>
      <p:sp>
        <p:nvSpPr>
          <p:cNvPr id="2136" name="Google Shape;2136;p155"/>
          <p:cNvSpPr txBox="1"/>
          <p:nvPr/>
        </p:nvSpPr>
        <p:spPr>
          <a:xfrm rot="-5400000">
            <a:off x="10729699" y="1033067"/>
            <a:ext cx="2412300" cy="524700"/>
          </a:xfrm>
          <a:prstGeom prst="rect">
            <a:avLst/>
          </a:prstGeom>
          <a:noFill/>
          <a:ln>
            <a:noFill/>
          </a:ln>
        </p:spPr>
        <p:txBody>
          <a:bodyPr anchorCtr="0" anchor="ctr" bIns="121900" lIns="121900" spcFirstLastPara="1" rIns="121900" wrap="square" tIns="121900">
            <a:noAutofit/>
          </a:bodyPr>
          <a:lstStyle/>
          <a:p>
            <a:pPr indent="0" lvl="0" marL="0" rtl="0" algn="r">
              <a:spcBef>
                <a:spcPts val="0"/>
              </a:spcBef>
              <a:spcAft>
                <a:spcPts val="0"/>
              </a:spcAft>
              <a:buNone/>
            </a:pPr>
            <a:r>
              <a:rPr lang="en-US" sz="1100">
                <a:solidFill>
                  <a:srgbClr val="CCCCCC"/>
                </a:solidFill>
                <a:latin typeface="Oswald"/>
                <a:ea typeface="Oswald"/>
                <a:cs typeface="Oswald"/>
                <a:sym typeface="Oswald"/>
              </a:rPr>
              <a:t>©2023 Uncharted Learning, NFP</a:t>
            </a:r>
            <a:endParaRPr sz="1100">
              <a:solidFill>
                <a:srgbClr val="CCCCCC"/>
              </a:solidFill>
              <a:latin typeface="Oswald"/>
              <a:ea typeface="Oswald"/>
              <a:cs typeface="Oswald"/>
              <a:sym typeface="Oswald"/>
            </a:endParaRPr>
          </a:p>
        </p:txBody>
      </p:sp>
      <p:pic>
        <p:nvPicPr>
          <p:cNvPr id="2137" name="Google Shape;2137;p155"/>
          <p:cNvPicPr preferRelativeResize="0"/>
          <p:nvPr/>
        </p:nvPicPr>
        <p:blipFill>
          <a:blip r:embed="rId2">
            <a:alphaModFix/>
          </a:blip>
          <a:stretch>
            <a:fillRect/>
          </a:stretch>
        </p:blipFill>
        <p:spPr>
          <a:xfrm>
            <a:off x="7440240" y="6152900"/>
            <a:ext cx="4654865" cy="620633"/>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Default 10">
  <p:cSld name="TITLE_AND_BODY_12">
    <p:spTree>
      <p:nvGrpSpPr>
        <p:cNvPr id="2138" name="Shape 213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7"/>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92" name="Google Shape;92;p17"/>
          <p:cNvSpPr txBox="1"/>
          <p:nvPr>
            <p:ph type="title"/>
          </p:nvPr>
        </p:nvSpPr>
        <p:spPr>
          <a:xfrm>
            <a:off x="1140400" y="1154467"/>
            <a:ext cx="8160000" cy="670500"/>
          </a:xfrm>
          <a:prstGeom prst="rect">
            <a:avLst/>
          </a:prstGeom>
        </p:spPr>
        <p:txBody>
          <a:bodyPr anchorCtr="0" anchor="b" bIns="0" lIns="0" spcFirstLastPara="1" rIns="0" wrap="square" tIns="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93" name="Google Shape;93;p17"/>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2139" name="Shape 2139"/>
        <p:cNvGrpSpPr/>
        <p:nvPr/>
      </p:nvGrpSpPr>
      <p:grpSpPr>
        <a:xfrm>
          <a:off x="0" y="0"/>
          <a:ext cx="0" cy="0"/>
          <a:chOff x="0" y="0"/>
          <a:chExt cx="0" cy="0"/>
        </a:xfrm>
      </p:grpSpPr>
      <p:sp>
        <p:nvSpPr>
          <p:cNvPr id="2140" name="Google Shape;2140;p157"/>
          <p:cNvSpPr txBox="1"/>
          <p:nvPr>
            <p:ph idx="12" type="sldNum"/>
          </p:nvPr>
        </p:nvSpPr>
        <p:spPr>
          <a:xfrm>
            <a:off x="11460410" y="627157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2141" name="Google Shape;2141;p157"/>
          <p:cNvSpPr txBox="1"/>
          <p:nvPr>
            <p:ph type="title"/>
          </p:nvPr>
        </p:nvSpPr>
        <p:spPr>
          <a:xfrm>
            <a:off x="585216" y="694944"/>
            <a:ext cx="11010900" cy="633900"/>
          </a:xfrm>
          <a:prstGeom prst="rect">
            <a:avLst/>
          </a:prstGeom>
        </p:spPr>
        <p:txBody>
          <a:bodyPr anchorCtr="0" anchor="t" bIns="121900" lIns="121900" spcFirstLastPara="1" rIns="121900" wrap="square" tIns="121900">
            <a:normAutofit/>
          </a:bodyPr>
          <a:lstStyle>
            <a:lvl1pPr lvl="0">
              <a:spcBef>
                <a:spcPts val="0"/>
              </a:spcBef>
              <a:spcAft>
                <a:spcPts val="0"/>
              </a:spcAft>
              <a:buSzPts val="4700"/>
              <a:buNone/>
              <a:defRPr sz="4700"/>
            </a:lvl1pPr>
            <a:lvl2pPr lvl="1">
              <a:spcBef>
                <a:spcPts val="0"/>
              </a:spcBef>
              <a:spcAft>
                <a:spcPts val="0"/>
              </a:spcAft>
              <a:buSzPts val="4700"/>
              <a:buNone/>
              <a:defRPr sz="4700"/>
            </a:lvl2pPr>
            <a:lvl3pPr lvl="2">
              <a:spcBef>
                <a:spcPts val="0"/>
              </a:spcBef>
              <a:spcAft>
                <a:spcPts val="0"/>
              </a:spcAft>
              <a:buSzPts val="4700"/>
              <a:buNone/>
              <a:defRPr sz="4700"/>
            </a:lvl3pPr>
            <a:lvl4pPr lvl="3">
              <a:spcBef>
                <a:spcPts val="0"/>
              </a:spcBef>
              <a:spcAft>
                <a:spcPts val="0"/>
              </a:spcAft>
              <a:buSzPts val="4700"/>
              <a:buNone/>
              <a:defRPr sz="4700"/>
            </a:lvl4pPr>
            <a:lvl5pPr lvl="4">
              <a:spcBef>
                <a:spcPts val="0"/>
              </a:spcBef>
              <a:spcAft>
                <a:spcPts val="0"/>
              </a:spcAft>
              <a:buSzPts val="4700"/>
              <a:buNone/>
              <a:defRPr sz="4700"/>
            </a:lvl5pPr>
            <a:lvl6pPr lvl="5">
              <a:spcBef>
                <a:spcPts val="0"/>
              </a:spcBef>
              <a:spcAft>
                <a:spcPts val="0"/>
              </a:spcAft>
              <a:buSzPts val="4700"/>
              <a:buNone/>
              <a:defRPr sz="4700"/>
            </a:lvl6pPr>
            <a:lvl7pPr lvl="6">
              <a:spcBef>
                <a:spcPts val="0"/>
              </a:spcBef>
              <a:spcAft>
                <a:spcPts val="0"/>
              </a:spcAft>
              <a:buSzPts val="4700"/>
              <a:buNone/>
              <a:defRPr sz="4700"/>
            </a:lvl7pPr>
            <a:lvl8pPr lvl="7">
              <a:spcBef>
                <a:spcPts val="0"/>
              </a:spcBef>
              <a:spcAft>
                <a:spcPts val="0"/>
              </a:spcAft>
              <a:buSzPts val="4700"/>
              <a:buNone/>
              <a:defRPr sz="4700"/>
            </a:lvl8pPr>
            <a:lvl9pPr lvl="8">
              <a:spcBef>
                <a:spcPts val="0"/>
              </a:spcBef>
              <a:spcAft>
                <a:spcPts val="0"/>
              </a:spcAft>
              <a:buSzPts val="4700"/>
              <a:buNone/>
              <a:defRPr sz="4700"/>
            </a:lvl9pPr>
          </a:lstStyle>
          <a:p/>
        </p:txBody>
      </p:sp>
      <p:sp>
        <p:nvSpPr>
          <p:cNvPr id="2142" name="Google Shape;2142;p157"/>
          <p:cNvSpPr txBox="1"/>
          <p:nvPr>
            <p:ph idx="1" type="subTitle"/>
          </p:nvPr>
        </p:nvSpPr>
        <p:spPr>
          <a:xfrm>
            <a:off x="581033" y="399725"/>
            <a:ext cx="5901600" cy="307500"/>
          </a:xfrm>
          <a:prstGeom prst="rect">
            <a:avLst/>
          </a:prstGeom>
        </p:spPr>
        <p:txBody>
          <a:bodyPr anchorCtr="0" anchor="t" bIns="121900" lIns="121900" spcFirstLastPara="1" rIns="121900" wrap="square" tIns="121900">
            <a:normAutofit/>
          </a:bodyPr>
          <a:lstStyle>
            <a:lvl1pPr lvl="0">
              <a:spcBef>
                <a:spcPts val="0"/>
              </a:spcBef>
              <a:spcAft>
                <a:spcPts val="0"/>
              </a:spcAft>
              <a:buClr>
                <a:schemeClr val="accent3"/>
              </a:buClr>
              <a:buSzPts val="2000"/>
              <a:buFont typeface="Roboto Medium"/>
              <a:buNone/>
              <a:defRPr sz="2100">
                <a:solidFill>
                  <a:schemeClr val="accent3"/>
                </a:solidFill>
                <a:latin typeface="Roboto Medium"/>
                <a:ea typeface="Roboto Medium"/>
                <a:cs typeface="Roboto Medium"/>
                <a:sym typeface="Roboto Medium"/>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2143" name="Google Shape;2143;p157"/>
          <p:cNvSpPr txBox="1"/>
          <p:nvPr>
            <p:ph idx="2" type="subTitle"/>
          </p:nvPr>
        </p:nvSpPr>
        <p:spPr>
          <a:xfrm>
            <a:off x="8174567" y="1898650"/>
            <a:ext cx="3944400" cy="524700"/>
          </a:xfrm>
          <a:prstGeom prst="rect">
            <a:avLst/>
          </a:prstGeom>
        </p:spPr>
        <p:txBody>
          <a:bodyPr anchorCtr="0" anchor="t" bIns="121900" lIns="121900" spcFirstLastPara="1" rIns="121900" wrap="square" tIns="121900">
            <a:normAutofit/>
          </a:bodyPr>
          <a:lstStyle>
            <a:lvl1pPr lvl="0">
              <a:spcBef>
                <a:spcPts val="0"/>
              </a:spcBef>
              <a:spcAft>
                <a:spcPts val="0"/>
              </a:spcAft>
              <a:buClr>
                <a:schemeClr val="accent6"/>
              </a:buClr>
              <a:buSzPts val="2100"/>
              <a:buFont typeface="Roboto"/>
              <a:buNone/>
              <a:defRPr b="1" sz="2300">
                <a:solidFill>
                  <a:schemeClr val="accent6"/>
                </a:solidFill>
                <a:latin typeface="Roboto"/>
                <a:ea typeface="Roboto"/>
                <a:cs typeface="Roboto"/>
                <a:sym typeface="Roboto"/>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2144" name="Google Shape;2144;p157"/>
          <p:cNvSpPr txBox="1"/>
          <p:nvPr>
            <p:ph idx="3" type="body"/>
          </p:nvPr>
        </p:nvSpPr>
        <p:spPr>
          <a:xfrm>
            <a:off x="8174567" y="2539550"/>
            <a:ext cx="3632700" cy="3453300"/>
          </a:xfrm>
          <a:prstGeom prst="rect">
            <a:avLst/>
          </a:prstGeom>
        </p:spPr>
        <p:txBody>
          <a:bodyPr anchorCtr="0" anchor="t" bIns="121900" lIns="121900" spcFirstLastPara="1" rIns="121900" wrap="square" tIns="121900">
            <a:normAutofit/>
          </a:bodyPr>
          <a:lstStyle>
            <a:lvl1pPr indent="-355600" lvl="0" marL="457200">
              <a:spcBef>
                <a:spcPts val="0"/>
              </a:spcBef>
              <a:spcAft>
                <a:spcPts val="0"/>
              </a:spcAft>
              <a:buSzPts val="2000"/>
              <a:buChar char="●"/>
              <a:defRPr sz="2100"/>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CUSTOM_4">
    <p:spTree>
      <p:nvGrpSpPr>
        <p:cNvPr id="2145" name="Shape 2145"/>
        <p:cNvGrpSpPr/>
        <p:nvPr/>
      </p:nvGrpSpPr>
      <p:grpSpPr>
        <a:xfrm>
          <a:off x="0" y="0"/>
          <a:ext cx="0" cy="0"/>
          <a:chOff x="0" y="0"/>
          <a:chExt cx="0" cy="0"/>
        </a:xfrm>
      </p:grpSpPr>
      <p:sp>
        <p:nvSpPr>
          <p:cNvPr id="2146" name="Google Shape;2146;p158"/>
          <p:cNvSpPr txBox="1"/>
          <p:nvPr>
            <p:ph idx="12" type="sldNum"/>
          </p:nvPr>
        </p:nvSpPr>
        <p:spPr>
          <a:xfrm>
            <a:off x="11205833" y="6257834"/>
            <a:ext cx="731700" cy="400500"/>
          </a:xfrm>
          <a:prstGeom prst="rect">
            <a:avLst/>
          </a:prstGeom>
        </p:spPr>
        <p:txBody>
          <a:bodyPr anchorCtr="0" anchor="ctr" bIns="121900" lIns="121900" spcFirstLastPara="1" rIns="121900" wrap="square" tIns="121900">
            <a:normAutofit fontScale="62500" lnSpcReduction="20000"/>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Default 9">
  <p:cSld name="TITLE_AND_BODY_11">
    <p:spTree>
      <p:nvGrpSpPr>
        <p:cNvPr id="2147" name="Shape 2147"/>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148" name="Shape 2148"/>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Subtle">
  <p:cSld name="BLANK_2">
    <p:spTree>
      <p:nvGrpSpPr>
        <p:cNvPr id="2149" name="Shape 2149"/>
        <p:cNvGrpSpPr/>
        <p:nvPr/>
      </p:nvGrpSpPr>
      <p:grpSpPr>
        <a:xfrm>
          <a:off x="0" y="0"/>
          <a:ext cx="0" cy="0"/>
          <a:chOff x="0" y="0"/>
          <a:chExt cx="0" cy="0"/>
        </a:xfrm>
      </p:grpSpPr>
      <p:sp>
        <p:nvSpPr>
          <p:cNvPr id="2150" name="Google Shape;2150;p161"/>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151" name="Google Shape;2151;p161"/>
          <p:cNvSpPr txBox="1"/>
          <p:nvPr>
            <p:ph idx="12" type="sldNum"/>
          </p:nvPr>
        </p:nvSpPr>
        <p:spPr>
          <a:xfrm>
            <a:off x="11307445" y="6333134"/>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53" name="Shape 215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4" name="Shape 94"/>
        <p:cNvGrpSpPr/>
        <p:nvPr/>
      </p:nvGrpSpPr>
      <p:grpSpPr>
        <a:xfrm>
          <a:off x="0" y="0"/>
          <a:ext cx="0" cy="0"/>
          <a:chOff x="0" y="0"/>
          <a:chExt cx="0" cy="0"/>
        </a:xfrm>
      </p:grpSpPr>
      <p:grpSp>
        <p:nvGrpSpPr>
          <p:cNvPr id="95" name="Google Shape;95;p18"/>
          <p:cNvGrpSpPr/>
          <p:nvPr/>
        </p:nvGrpSpPr>
        <p:grpSpPr>
          <a:xfrm>
            <a:off x="8690949" y="0"/>
            <a:ext cx="3501009" cy="6857999"/>
            <a:chOff x="8690991" y="0"/>
            <a:chExt cx="3501009" cy="6857999"/>
          </a:xfrm>
        </p:grpSpPr>
        <p:sp>
          <p:nvSpPr>
            <p:cNvPr id="96" name="Google Shape;96;p18"/>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97" name="Google Shape;97;p18"/>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98" name="Google Shape;98;p18"/>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99" name="Google Shape;99;p18"/>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0" name="Google Shape;100;p18"/>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1" name="Google Shape;101;p18"/>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2" name="Google Shape;102;p18"/>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3" name="Google Shape;103;p18"/>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4" name="Google Shape;104;p18"/>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5" name="Google Shape;105;p18"/>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6" name="Google Shape;106;p18"/>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7" name="Google Shape;107;p18"/>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8" name="Google Shape;108;p18"/>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09" name="Google Shape;109;p18"/>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0" name="Google Shape;110;p18"/>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1" name="Google Shape;111;p18"/>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2" name="Google Shape;112;p18"/>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13" name="Google Shape;113;p18"/>
          <p:cNvSpPr txBox="1"/>
          <p:nvPr>
            <p:ph idx="1" type="body"/>
          </p:nvPr>
        </p:nvSpPr>
        <p:spPr>
          <a:xfrm>
            <a:off x="1140400" y="5875067"/>
            <a:ext cx="9911100" cy="458100"/>
          </a:xfrm>
          <a:prstGeom prst="rect">
            <a:avLst/>
          </a:prstGeom>
        </p:spPr>
        <p:txBody>
          <a:bodyPr anchorCtr="0" anchor="t" bIns="0" lIns="0" spcFirstLastPara="1" rIns="0" wrap="square" tIns="0">
            <a:noAutofit/>
          </a:bodyPr>
          <a:lstStyle>
            <a:lvl1pPr indent="-228600" lvl="0" marL="457200">
              <a:spcBef>
                <a:spcPts val="0"/>
              </a:spcBef>
              <a:spcAft>
                <a:spcPts val="1100"/>
              </a:spcAft>
              <a:buSzPts val="2400"/>
              <a:buNone/>
              <a:defRPr sz="2400"/>
            </a:lvl1pPr>
          </a:lstStyle>
          <a:p/>
        </p:txBody>
      </p:sp>
      <p:sp>
        <p:nvSpPr>
          <p:cNvPr id="114" name="Google Shape;114;p18"/>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5" name="Shape 115"/>
        <p:cNvGrpSpPr/>
        <p:nvPr/>
      </p:nvGrpSpPr>
      <p:grpSpPr>
        <a:xfrm>
          <a:off x="0" y="0"/>
          <a:ext cx="0" cy="0"/>
          <a:chOff x="0" y="0"/>
          <a:chExt cx="0" cy="0"/>
        </a:xfrm>
      </p:grpSpPr>
      <p:sp>
        <p:nvSpPr>
          <p:cNvPr id="116" name="Google Shape;116;p19"/>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17" name="Google Shape;117;p19"/>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Multiple">
  <p:cSld name="BLANK_3">
    <p:spTree>
      <p:nvGrpSpPr>
        <p:cNvPr id="118" name="Shape 118"/>
        <p:cNvGrpSpPr/>
        <p:nvPr/>
      </p:nvGrpSpPr>
      <p:grpSpPr>
        <a:xfrm>
          <a:off x="0" y="0"/>
          <a:ext cx="0" cy="0"/>
          <a:chOff x="0" y="0"/>
          <a:chExt cx="0" cy="0"/>
        </a:xfrm>
      </p:grpSpPr>
      <p:grpSp>
        <p:nvGrpSpPr>
          <p:cNvPr id="119" name="Google Shape;119;p20"/>
          <p:cNvGrpSpPr/>
          <p:nvPr/>
        </p:nvGrpSpPr>
        <p:grpSpPr>
          <a:xfrm>
            <a:off x="8690949" y="0"/>
            <a:ext cx="3501009" cy="6857999"/>
            <a:chOff x="8690991" y="0"/>
            <a:chExt cx="3501009" cy="6857999"/>
          </a:xfrm>
        </p:grpSpPr>
        <p:sp>
          <p:nvSpPr>
            <p:cNvPr id="120" name="Google Shape;120;p20"/>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1" name="Google Shape;121;p20"/>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2" name="Google Shape;122;p20"/>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3" name="Google Shape;123;p20"/>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4" name="Google Shape;124;p20"/>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5" name="Google Shape;125;p20"/>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6" name="Google Shape;126;p20"/>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7" name="Google Shape;127;p20"/>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8" name="Google Shape;128;p20"/>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29" name="Google Shape;129;p20"/>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30" name="Google Shape;130;p20"/>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31" name="Google Shape;131;p20"/>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32" name="Google Shape;132;p20"/>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33" name="Google Shape;133;p20"/>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34" name="Google Shape;134;p20"/>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35" name="Google Shape;135;p20"/>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36" name="Google Shape;136;p20"/>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137" name="Google Shape;137;p20"/>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Subtle">
  <p:cSld name="BLANK_2">
    <p:spTree>
      <p:nvGrpSpPr>
        <p:cNvPr id="138" name="Shape 138"/>
        <p:cNvGrpSpPr/>
        <p:nvPr/>
      </p:nvGrpSpPr>
      <p:grpSpPr>
        <a:xfrm>
          <a:off x="0" y="0"/>
          <a:ext cx="0" cy="0"/>
          <a:chOff x="0" y="0"/>
          <a:chExt cx="0" cy="0"/>
        </a:xfrm>
      </p:grpSpPr>
      <p:sp>
        <p:nvSpPr>
          <p:cNvPr id="139" name="Google Shape;139;p21"/>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40" name="Google Shape;140;p21"/>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 name="Shape 8"/>
        <p:cNvGrpSpPr/>
        <p:nvPr/>
      </p:nvGrpSpPr>
      <p:grpSpPr>
        <a:xfrm>
          <a:off x="0" y="0"/>
          <a:ext cx="0" cy="0"/>
          <a:chOff x="0" y="0"/>
          <a:chExt cx="0" cy="0"/>
        </a:xfrm>
      </p:grpSpPr>
      <p:sp>
        <p:nvSpPr>
          <p:cNvPr id="9" name="Google Shape;9;p3"/>
          <p:cNvSpPr/>
          <p:nvPr>
            <p:ph idx="2" type="pic"/>
          </p:nvPr>
        </p:nvSpPr>
        <p:spPr>
          <a:xfrm>
            <a:off x="0" y="0"/>
            <a:ext cx="4485300"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p:cSld name="BLANK_1">
    <p:bg>
      <p:bgPr>
        <a:solidFill>
          <a:schemeClr val="dk1"/>
        </a:solidFill>
      </p:bgPr>
    </p:bg>
    <p:spTree>
      <p:nvGrpSpPr>
        <p:cNvPr id="141" name="Shape 141"/>
        <p:cNvGrpSpPr/>
        <p:nvPr/>
      </p:nvGrpSpPr>
      <p:grpSpPr>
        <a:xfrm>
          <a:off x="0" y="0"/>
          <a:ext cx="0" cy="0"/>
          <a:chOff x="0" y="0"/>
          <a:chExt cx="0" cy="0"/>
        </a:xfrm>
      </p:grpSpPr>
      <p:sp>
        <p:nvSpPr>
          <p:cNvPr id="142" name="Google Shape;142;p22"/>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43" name="Google Shape;143;p22"/>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Accent">
  <p:cSld name="BLANK_1_1">
    <p:bg>
      <p:bgPr>
        <a:solidFill>
          <a:schemeClr val="accent1"/>
        </a:solidFill>
      </p:bgPr>
    </p:bg>
    <p:spTree>
      <p:nvGrpSpPr>
        <p:cNvPr id="144" name="Shape 144"/>
        <p:cNvGrpSpPr/>
        <p:nvPr/>
      </p:nvGrpSpPr>
      <p:grpSpPr>
        <a:xfrm>
          <a:off x="0" y="0"/>
          <a:ext cx="0" cy="0"/>
          <a:chOff x="0" y="0"/>
          <a:chExt cx="0" cy="0"/>
        </a:xfrm>
      </p:grpSpPr>
      <p:sp>
        <p:nvSpPr>
          <p:cNvPr id="145" name="Google Shape;145;p23"/>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000000">
              <a:alpha val="726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146" name="Google Shape;146;p23"/>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147" name="Shape 14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
    <p:bg>
      <p:bgPr>
        <a:blipFill>
          <a:blip r:embed="rId2">
            <a:alphaModFix/>
          </a:blip>
          <a:stretch>
            <a:fillRect/>
          </a:stretch>
        </a:blipFill>
      </p:bgPr>
    </p:bg>
    <p:spTree>
      <p:nvGrpSpPr>
        <p:cNvPr id="148" name="Shape 148"/>
        <p:cNvGrpSpPr/>
        <p:nvPr/>
      </p:nvGrpSpPr>
      <p:grpSpPr>
        <a:xfrm>
          <a:off x="0" y="0"/>
          <a:ext cx="0" cy="0"/>
          <a:chOff x="0" y="0"/>
          <a:chExt cx="0" cy="0"/>
        </a:xfrm>
      </p:grpSpPr>
      <p:grpSp>
        <p:nvGrpSpPr>
          <p:cNvPr id="149" name="Google Shape;149;p25"/>
          <p:cNvGrpSpPr/>
          <p:nvPr/>
        </p:nvGrpSpPr>
        <p:grpSpPr>
          <a:xfrm>
            <a:off x="2322317" y="1378205"/>
            <a:ext cx="7662067" cy="4184043"/>
            <a:chOff x="1741781" y="1033680"/>
            <a:chExt cx="5746694" cy="3138111"/>
          </a:xfrm>
        </p:grpSpPr>
        <p:sp>
          <p:nvSpPr>
            <p:cNvPr id="150" name="Google Shape;150;p25"/>
            <p:cNvSpPr/>
            <p:nvPr/>
          </p:nvSpPr>
          <p:spPr>
            <a:xfrm>
              <a:off x="2681175" y="1060375"/>
              <a:ext cx="4807300" cy="2533875"/>
            </a:xfrm>
            <a:custGeom>
              <a:rect b="b" l="l" r="r" t="t"/>
              <a:pathLst>
                <a:path extrusionOk="0" h="101355" w="192292">
                  <a:moveTo>
                    <a:pt x="0" y="6990"/>
                  </a:moveTo>
                  <a:cubicBezTo>
                    <a:pt x="29608" y="6990"/>
                    <a:pt x="147254" y="-8737"/>
                    <a:pt x="177647" y="6990"/>
                  </a:cubicBezTo>
                  <a:cubicBezTo>
                    <a:pt x="208040" y="22718"/>
                    <a:pt x="181574" y="85628"/>
                    <a:pt x="182359" y="101355"/>
                  </a:cubicBezTo>
                </a:path>
              </a:pathLst>
            </a:custGeom>
            <a:noFill/>
            <a:ln cap="rnd" cmpd="sng" w="28575">
              <a:solidFill>
                <a:schemeClr val="accent1"/>
              </a:solidFill>
              <a:prstDash val="solid"/>
              <a:round/>
              <a:headEnd len="med" w="med" type="none"/>
              <a:tailEnd len="med" w="med" type="none"/>
            </a:ln>
          </p:spPr>
        </p:sp>
        <p:sp>
          <p:nvSpPr>
            <p:cNvPr id="151" name="Google Shape;151;p25"/>
            <p:cNvSpPr/>
            <p:nvPr/>
          </p:nvSpPr>
          <p:spPr>
            <a:xfrm>
              <a:off x="1741781" y="1652525"/>
              <a:ext cx="4721050" cy="2329325"/>
            </a:xfrm>
            <a:custGeom>
              <a:rect b="b" l="l" r="r" t="t"/>
              <a:pathLst>
                <a:path extrusionOk="0" h="93173" w="188842">
                  <a:moveTo>
                    <a:pt x="188842" y="90235"/>
                  </a:moveTo>
                  <a:cubicBezTo>
                    <a:pt x="159872" y="89380"/>
                    <a:pt x="45093" y="100145"/>
                    <a:pt x="15021" y="85106"/>
                  </a:cubicBezTo>
                  <a:cubicBezTo>
                    <a:pt x="-15051" y="70067"/>
                    <a:pt x="9513" y="14184"/>
                    <a:pt x="8411" y="0"/>
                  </a:cubicBezTo>
                </a:path>
              </a:pathLst>
            </a:custGeom>
            <a:noFill/>
            <a:ln cap="rnd" cmpd="sng" w="28575">
              <a:solidFill>
                <a:schemeClr val="accent1"/>
              </a:solidFill>
              <a:prstDash val="solid"/>
              <a:round/>
              <a:headEnd len="med" w="med" type="none"/>
              <a:tailEnd len="med" w="med" type="none"/>
            </a:ln>
          </p:spPr>
        </p:sp>
        <p:grpSp>
          <p:nvGrpSpPr>
            <p:cNvPr id="152" name="Google Shape;152;p25"/>
            <p:cNvGrpSpPr/>
            <p:nvPr/>
          </p:nvGrpSpPr>
          <p:grpSpPr>
            <a:xfrm>
              <a:off x="1855701" y="1033680"/>
              <a:ext cx="5396289" cy="3138111"/>
              <a:chOff x="2828550" y="311760"/>
              <a:chExt cx="2677660" cy="1557143"/>
            </a:xfrm>
          </p:grpSpPr>
          <p:sp>
            <p:nvSpPr>
              <p:cNvPr id="153" name="Google Shape;153;p25"/>
              <p:cNvSpPr/>
              <p:nvPr/>
            </p:nvSpPr>
            <p:spPr>
              <a:xfrm>
                <a:off x="5184161" y="1668004"/>
                <a:ext cx="162675" cy="200900"/>
              </a:xfrm>
              <a:custGeom>
                <a:rect b="b" l="l" r="r" t="t"/>
                <a:pathLst>
                  <a:path extrusionOk="0" h="8036" w="6507">
                    <a:moveTo>
                      <a:pt x="3352" y="531"/>
                    </a:moveTo>
                    <a:cubicBezTo>
                      <a:pt x="3703" y="535"/>
                      <a:pt x="4051" y="602"/>
                      <a:pt x="4338" y="761"/>
                    </a:cubicBezTo>
                    <a:cubicBezTo>
                      <a:pt x="4049" y="697"/>
                      <a:pt x="3760" y="664"/>
                      <a:pt x="3472" y="662"/>
                    </a:cubicBezTo>
                    <a:lnTo>
                      <a:pt x="3472" y="662"/>
                    </a:lnTo>
                    <a:cubicBezTo>
                      <a:pt x="3442" y="589"/>
                      <a:pt x="3410" y="560"/>
                      <a:pt x="3352" y="531"/>
                    </a:cubicBezTo>
                    <a:close/>
                    <a:moveTo>
                      <a:pt x="5028" y="859"/>
                    </a:moveTo>
                    <a:lnTo>
                      <a:pt x="5028" y="859"/>
                    </a:lnTo>
                    <a:cubicBezTo>
                      <a:pt x="5321" y="1087"/>
                      <a:pt x="5582" y="1412"/>
                      <a:pt x="5714" y="1769"/>
                    </a:cubicBezTo>
                    <a:lnTo>
                      <a:pt x="5714" y="1769"/>
                    </a:lnTo>
                    <a:cubicBezTo>
                      <a:pt x="5694" y="1760"/>
                      <a:pt x="5673" y="1747"/>
                      <a:pt x="5652" y="1747"/>
                    </a:cubicBezTo>
                    <a:cubicBezTo>
                      <a:pt x="5587" y="1484"/>
                      <a:pt x="5389" y="1254"/>
                      <a:pt x="5159" y="1089"/>
                    </a:cubicBezTo>
                    <a:cubicBezTo>
                      <a:pt x="5159" y="1089"/>
                      <a:pt x="5126" y="1057"/>
                      <a:pt x="5126" y="1057"/>
                    </a:cubicBezTo>
                    <a:cubicBezTo>
                      <a:pt x="5094" y="991"/>
                      <a:pt x="5061" y="925"/>
                      <a:pt x="5028" y="859"/>
                    </a:cubicBezTo>
                    <a:close/>
                    <a:moveTo>
                      <a:pt x="3056" y="1681"/>
                    </a:moveTo>
                    <a:cubicBezTo>
                      <a:pt x="2629" y="1780"/>
                      <a:pt x="2301" y="2010"/>
                      <a:pt x="2070" y="2371"/>
                    </a:cubicBezTo>
                    <a:cubicBezTo>
                      <a:pt x="2070" y="2346"/>
                      <a:pt x="2070" y="2322"/>
                      <a:pt x="2070" y="2305"/>
                    </a:cubicBezTo>
                    <a:cubicBezTo>
                      <a:pt x="2103" y="2207"/>
                      <a:pt x="2202" y="2108"/>
                      <a:pt x="2268" y="2042"/>
                    </a:cubicBezTo>
                    <a:lnTo>
                      <a:pt x="2301" y="2042"/>
                    </a:lnTo>
                    <a:cubicBezTo>
                      <a:pt x="2498" y="1878"/>
                      <a:pt x="2761" y="1747"/>
                      <a:pt x="3056" y="1681"/>
                    </a:cubicBezTo>
                    <a:close/>
                    <a:moveTo>
                      <a:pt x="1676" y="2075"/>
                    </a:moveTo>
                    <a:cubicBezTo>
                      <a:pt x="1676" y="2174"/>
                      <a:pt x="1643" y="2240"/>
                      <a:pt x="1643" y="2338"/>
                    </a:cubicBezTo>
                    <a:cubicBezTo>
                      <a:pt x="1610" y="2404"/>
                      <a:pt x="1578" y="2502"/>
                      <a:pt x="1578" y="2601"/>
                    </a:cubicBezTo>
                    <a:cubicBezTo>
                      <a:pt x="1545" y="2535"/>
                      <a:pt x="1545" y="2470"/>
                      <a:pt x="1545" y="2437"/>
                    </a:cubicBezTo>
                    <a:cubicBezTo>
                      <a:pt x="1578" y="2305"/>
                      <a:pt x="1610" y="2174"/>
                      <a:pt x="1676" y="2075"/>
                    </a:cubicBezTo>
                    <a:close/>
                    <a:moveTo>
                      <a:pt x="3089" y="2141"/>
                    </a:moveTo>
                    <a:lnTo>
                      <a:pt x="3089" y="2141"/>
                    </a:lnTo>
                    <a:cubicBezTo>
                      <a:pt x="2958" y="2272"/>
                      <a:pt x="2892" y="2470"/>
                      <a:pt x="2958" y="2667"/>
                    </a:cubicBezTo>
                    <a:cubicBezTo>
                      <a:pt x="2865" y="2759"/>
                      <a:pt x="2773" y="2851"/>
                      <a:pt x="2681" y="2944"/>
                    </a:cubicBezTo>
                    <a:lnTo>
                      <a:pt x="2681" y="2944"/>
                    </a:lnTo>
                    <a:cubicBezTo>
                      <a:pt x="2564" y="2783"/>
                      <a:pt x="2567" y="2595"/>
                      <a:pt x="2662" y="2437"/>
                    </a:cubicBezTo>
                    <a:cubicBezTo>
                      <a:pt x="2761" y="2272"/>
                      <a:pt x="2892" y="2174"/>
                      <a:pt x="3089" y="2141"/>
                    </a:cubicBezTo>
                    <a:close/>
                    <a:moveTo>
                      <a:pt x="3056" y="2864"/>
                    </a:moveTo>
                    <a:cubicBezTo>
                      <a:pt x="3155" y="2995"/>
                      <a:pt x="3286" y="3094"/>
                      <a:pt x="3451" y="3127"/>
                    </a:cubicBezTo>
                    <a:cubicBezTo>
                      <a:pt x="3358" y="3150"/>
                      <a:pt x="3265" y="3173"/>
                      <a:pt x="3183" y="3173"/>
                    </a:cubicBezTo>
                    <a:cubicBezTo>
                      <a:pt x="3150" y="3173"/>
                      <a:pt x="3118" y="3169"/>
                      <a:pt x="3089" y="3160"/>
                    </a:cubicBezTo>
                    <a:cubicBezTo>
                      <a:pt x="2991" y="3160"/>
                      <a:pt x="2925" y="3127"/>
                      <a:pt x="2826" y="3094"/>
                    </a:cubicBezTo>
                    <a:lnTo>
                      <a:pt x="2859" y="3094"/>
                    </a:lnTo>
                    <a:cubicBezTo>
                      <a:pt x="2925" y="3028"/>
                      <a:pt x="2991" y="2930"/>
                      <a:pt x="3056" y="2864"/>
                    </a:cubicBezTo>
                    <a:close/>
                    <a:moveTo>
                      <a:pt x="5718" y="3324"/>
                    </a:moveTo>
                    <a:lnTo>
                      <a:pt x="5718" y="3324"/>
                    </a:lnTo>
                    <a:cubicBezTo>
                      <a:pt x="5685" y="3423"/>
                      <a:pt x="5685" y="3554"/>
                      <a:pt x="5652" y="3653"/>
                    </a:cubicBezTo>
                    <a:cubicBezTo>
                      <a:pt x="5619" y="3653"/>
                      <a:pt x="5587" y="3620"/>
                      <a:pt x="5554" y="3620"/>
                    </a:cubicBezTo>
                    <a:cubicBezTo>
                      <a:pt x="5619" y="3521"/>
                      <a:pt x="5652" y="3423"/>
                      <a:pt x="5718" y="3324"/>
                    </a:cubicBezTo>
                    <a:close/>
                    <a:moveTo>
                      <a:pt x="4864" y="3751"/>
                    </a:moveTo>
                    <a:lnTo>
                      <a:pt x="4798" y="3948"/>
                    </a:lnTo>
                    <a:cubicBezTo>
                      <a:pt x="4798" y="3915"/>
                      <a:pt x="4765" y="3883"/>
                      <a:pt x="4765" y="3850"/>
                    </a:cubicBezTo>
                    <a:lnTo>
                      <a:pt x="4798" y="3850"/>
                    </a:lnTo>
                    <a:lnTo>
                      <a:pt x="4864" y="3751"/>
                    </a:lnTo>
                    <a:close/>
                    <a:moveTo>
                      <a:pt x="1545" y="3390"/>
                    </a:moveTo>
                    <a:cubicBezTo>
                      <a:pt x="1808" y="3685"/>
                      <a:pt x="2136" y="3915"/>
                      <a:pt x="2498" y="4080"/>
                    </a:cubicBezTo>
                    <a:cubicBezTo>
                      <a:pt x="2454" y="4086"/>
                      <a:pt x="2410" y="4090"/>
                      <a:pt x="2367" y="4090"/>
                    </a:cubicBezTo>
                    <a:cubicBezTo>
                      <a:pt x="1993" y="4090"/>
                      <a:pt x="1666" y="3839"/>
                      <a:pt x="1578" y="3455"/>
                    </a:cubicBezTo>
                    <a:lnTo>
                      <a:pt x="1545" y="3390"/>
                    </a:lnTo>
                    <a:close/>
                    <a:moveTo>
                      <a:pt x="4338" y="4211"/>
                    </a:moveTo>
                    <a:lnTo>
                      <a:pt x="4338" y="4408"/>
                    </a:lnTo>
                    <a:cubicBezTo>
                      <a:pt x="4314" y="4360"/>
                      <a:pt x="4272" y="4330"/>
                      <a:pt x="4239" y="4330"/>
                    </a:cubicBezTo>
                    <a:cubicBezTo>
                      <a:pt x="4226" y="4330"/>
                      <a:pt x="4215" y="4334"/>
                      <a:pt x="4206" y="4343"/>
                    </a:cubicBezTo>
                    <a:lnTo>
                      <a:pt x="4075" y="4408"/>
                    </a:lnTo>
                    <a:cubicBezTo>
                      <a:pt x="4174" y="4343"/>
                      <a:pt x="4272" y="4277"/>
                      <a:pt x="4338" y="4211"/>
                    </a:cubicBezTo>
                    <a:close/>
                    <a:moveTo>
                      <a:pt x="920" y="1878"/>
                    </a:moveTo>
                    <a:lnTo>
                      <a:pt x="920" y="1878"/>
                    </a:lnTo>
                    <a:cubicBezTo>
                      <a:pt x="888" y="2010"/>
                      <a:pt x="855" y="2141"/>
                      <a:pt x="855" y="2272"/>
                    </a:cubicBezTo>
                    <a:cubicBezTo>
                      <a:pt x="789" y="2897"/>
                      <a:pt x="986" y="3521"/>
                      <a:pt x="1380" y="3981"/>
                    </a:cubicBezTo>
                    <a:cubicBezTo>
                      <a:pt x="1446" y="4047"/>
                      <a:pt x="1512" y="4113"/>
                      <a:pt x="1578" y="4178"/>
                    </a:cubicBezTo>
                    <a:cubicBezTo>
                      <a:pt x="1676" y="4244"/>
                      <a:pt x="1742" y="4310"/>
                      <a:pt x="1840" y="4343"/>
                    </a:cubicBezTo>
                    <a:cubicBezTo>
                      <a:pt x="1939" y="4408"/>
                      <a:pt x="2070" y="4474"/>
                      <a:pt x="2202" y="4540"/>
                    </a:cubicBezTo>
                    <a:cubicBezTo>
                      <a:pt x="2070" y="4507"/>
                      <a:pt x="1972" y="4441"/>
                      <a:pt x="1840" y="4408"/>
                    </a:cubicBezTo>
                    <a:cubicBezTo>
                      <a:pt x="1150" y="4047"/>
                      <a:pt x="756" y="3324"/>
                      <a:pt x="756" y="2568"/>
                    </a:cubicBezTo>
                    <a:cubicBezTo>
                      <a:pt x="756" y="2305"/>
                      <a:pt x="822" y="2075"/>
                      <a:pt x="920" y="1878"/>
                    </a:cubicBezTo>
                    <a:close/>
                    <a:moveTo>
                      <a:pt x="5389" y="4080"/>
                    </a:moveTo>
                    <a:cubicBezTo>
                      <a:pt x="5291" y="4540"/>
                      <a:pt x="5061" y="5000"/>
                      <a:pt x="4699" y="5361"/>
                    </a:cubicBezTo>
                    <a:cubicBezTo>
                      <a:pt x="4896" y="5033"/>
                      <a:pt x="5094" y="4671"/>
                      <a:pt x="5258" y="4310"/>
                    </a:cubicBezTo>
                    <a:cubicBezTo>
                      <a:pt x="5291" y="4244"/>
                      <a:pt x="5324" y="4145"/>
                      <a:pt x="5357" y="4080"/>
                    </a:cubicBezTo>
                    <a:close/>
                    <a:moveTo>
                      <a:pt x="4272" y="5230"/>
                    </a:moveTo>
                    <a:cubicBezTo>
                      <a:pt x="4272" y="5296"/>
                      <a:pt x="4239" y="5361"/>
                      <a:pt x="4206" y="5427"/>
                    </a:cubicBezTo>
                    <a:lnTo>
                      <a:pt x="4075" y="5657"/>
                    </a:lnTo>
                    <a:lnTo>
                      <a:pt x="3944" y="5788"/>
                    </a:lnTo>
                    <a:cubicBezTo>
                      <a:pt x="4075" y="5591"/>
                      <a:pt x="4174" y="5427"/>
                      <a:pt x="4272" y="5230"/>
                    </a:cubicBezTo>
                    <a:close/>
                    <a:moveTo>
                      <a:pt x="3122" y="6709"/>
                    </a:moveTo>
                    <a:cubicBezTo>
                      <a:pt x="2958" y="6906"/>
                      <a:pt x="2761" y="7070"/>
                      <a:pt x="2596" y="7267"/>
                    </a:cubicBezTo>
                    <a:lnTo>
                      <a:pt x="2531" y="7136"/>
                    </a:lnTo>
                    <a:cubicBezTo>
                      <a:pt x="2728" y="7004"/>
                      <a:pt x="2925" y="6873"/>
                      <a:pt x="3089" y="6709"/>
                    </a:cubicBezTo>
                    <a:close/>
                    <a:moveTo>
                      <a:pt x="3443" y="0"/>
                    </a:moveTo>
                    <a:cubicBezTo>
                      <a:pt x="2903" y="0"/>
                      <a:pt x="2361" y="133"/>
                      <a:pt x="1873" y="399"/>
                    </a:cubicBezTo>
                    <a:cubicBezTo>
                      <a:pt x="756" y="1024"/>
                      <a:pt x="0" y="2272"/>
                      <a:pt x="559" y="3521"/>
                    </a:cubicBezTo>
                    <a:cubicBezTo>
                      <a:pt x="969" y="4456"/>
                      <a:pt x="1886" y="5011"/>
                      <a:pt x="2836" y="5011"/>
                    </a:cubicBezTo>
                    <a:cubicBezTo>
                      <a:pt x="3256" y="5011"/>
                      <a:pt x="3682" y="4903"/>
                      <a:pt x="4075" y="4671"/>
                    </a:cubicBezTo>
                    <a:lnTo>
                      <a:pt x="4075" y="4671"/>
                    </a:lnTo>
                    <a:cubicBezTo>
                      <a:pt x="3713" y="5624"/>
                      <a:pt x="3023" y="6413"/>
                      <a:pt x="2136" y="6906"/>
                    </a:cubicBezTo>
                    <a:cubicBezTo>
                      <a:pt x="2038" y="6971"/>
                      <a:pt x="2005" y="7070"/>
                      <a:pt x="2070" y="7169"/>
                    </a:cubicBezTo>
                    <a:lnTo>
                      <a:pt x="2531" y="7924"/>
                    </a:lnTo>
                    <a:cubicBezTo>
                      <a:pt x="2555" y="7998"/>
                      <a:pt x="2635" y="8035"/>
                      <a:pt x="2715" y="8035"/>
                    </a:cubicBezTo>
                    <a:cubicBezTo>
                      <a:pt x="2742" y="8035"/>
                      <a:pt x="2769" y="8031"/>
                      <a:pt x="2793" y="8023"/>
                    </a:cubicBezTo>
                    <a:cubicBezTo>
                      <a:pt x="4141" y="7103"/>
                      <a:pt x="5225" y="5887"/>
                      <a:pt x="5948" y="4408"/>
                    </a:cubicBezTo>
                    <a:cubicBezTo>
                      <a:pt x="6507" y="3160"/>
                      <a:pt x="6507" y="1484"/>
                      <a:pt x="5324" y="597"/>
                    </a:cubicBezTo>
                    <a:cubicBezTo>
                      <a:pt x="4763" y="199"/>
                      <a:pt x="4104" y="0"/>
                      <a:pt x="3443"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 name="Google Shape;154;p25"/>
              <p:cNvSpPr/>
              <p:nvPr/>
            </p:nvSpPr>
            <p:spPr>
              <a:xfrm>
                <a:off x="5343536" y="1668004"/>
                <a:ext cx="162675" cy="200900"/>
              </a:xfrm>
              <a:custGeom>
                <a:rect b="b" l="l" r="r" t="t"/>
                <a:pathLst>
                  <a:path extrusionOk="0" h="8036" w="6507">
                    <a:moveTo>
                      <a:pt x="3319" y="531"/>
                    </a:moveTo>
                    <a:cubicBezTo>
                      <a:pt x="3670" y="535"/>
                      <a:pt x="4018" y="602"/>
                      <a:pt x="4305" y="761"/>
                    </a:cubicBezTo>
                    <a:cubicBezTo>
                      <a:pt x="4042" y="695"/>
                      <a:pt x="3746" y="662"/>
                      <a:pt x="3450" y="662"/>
                    </a:cubicBezTo>
                    <a:lnTo>
                      <a:pt x="3450" y="695"/>
                    </a:lnTo>
                    <a:cubicBezTo>
                      <a:pt x="3418" y="597"/>
                      <a:pt x="3385" y="564"/>
                      <a:pt x="3319" y="531"/>
                    </a:cubicBezTo>
                    <a:close/>
                    <a:moveTo>
                      <a:pt x="4995" y="859"/>
                    </a:moveTo>
                    <a:cubicBezTo>
                      <a:pt x="5324" y="1089"/>
                      <a:pt x="5554" y="1418"/>
                      <a:pt x="5718" y="1780"/>
                    </a:cubicBezTo>
                    <a:cubicBezTo>
                      <a:pt x="5685" y="1780"/>
                      <a:pt x="5652" y="1747"/>
                      <a:pt x="5619" y="1747"/>
                    </a:cubicBezTo>
                    <a:cubicBezTo>
                      <a:pt x="5554" y="1484"/>
                      <a:pt x="5356" y="1254"/>
                      <a:pt x="5126" y="1089"/>
                    </a:cubicBezTo>
                    <a:cubicBezTo>
                      <a:pt x="5126" y="1089"/>
                      <a:pt x="5094" y="1057"/>
                      <a:pt x="5094" y="1057"/>
                    </a:cubicBezTo>
                    <a:cubicBezTo>
                      <a:pt x="5061" y="991"/>
                      <a:pt x="5028" y="925"/>
                      <a:pt x="4995" y="859"/>
                    </a:cubicBezTo>
                    <a:close/>
                    <a:moveTo>
                      <a:pt x="3056" y="1681"/>
                    </a:moveTo>
                    <a:cubicBezTo>
                      <a:pt x="2629" y="1780"/>
                      <a:pt x="2300" y="2010"/>
                      <a:pt x="2070" y="2371"/>
                    </a:cubicBezTo>
                    <a:lnTo>
                      <a:pt x="2038" y="2437"/>
                    </a:lnTo>
                    <a:cubicBezTo>
                      <a:pt x="2038" y="2404"/>
                      <a:pt x="2038" y="2338"/>
                      <a:pt x="2038" y="2305"/>
                    </a:cubicBezTo>
                    <a:cubicBezTo>
                      <a:pt x="2103" y="2207"/>
                      <a:pt x="2202" y="2108"/>
                      <a:pt x="2268" y="2042"/>
                    </a:cubicBezTo>
                    <a:lnTo>
                      <a:pt x="2300" y="2042"/>
                    </a:lnTo>
                    <a:cubicBezTo>
                      <a:pt x="2498" y="1878"/>
                      <a:pt x="2760" y="1747"/>
                      <a:pt x="3056" y="1681"/>
                    </a:cubicBezTo>
                    <a:close/>
                    <a:moveTo>
                      <a:pt x="1676" y="2075"/>
                    </a:moveTo>
                    <a:cubicBezTo>
                      <a:pt x="1676" y="2174"/>
                      <a:pt x="1643" y="2240"/>
                      <a:pt x="1643" y="2338"/>
                    </a:cubicBezTo>
                    <a:cubicBezTo>
                      <a:pt x="1610" y="2404"/>
                      <a:pt x="1577" y="2502"/>
                      <a:pt x="1577" y="2601"/>
                    </a:cubicBezTo>
                    <a:cubicBezTo>
                      <a:pt x="1545" y="2535"/>
                      <a:pt x="1545" y="2470"/>
                      <a:pt x="1512" y="2437"/>
                    </a:cubicBezTo>
                    <a:lnTo>
                      <a:pt x="1545" y="2437"/>
                    </a:lnTo>
                    <a:cubicBezTo>
                      <a:pt x="1545" y="2305"/>
                      <a:pt x="1610" y="2174"/>
                      <a:pt x="1676" y="2075"/>
                    </a:cubicBezTo>
                    <a:close/>
                    <a:moveTo>
                      <a:pt x="3056" y="2141"/>
                    </a:moveTo>
                    <a:lnTo>
                      <a:pt x="3056" y="2141"/>
                    </a:lnTo>
                    <a:cubicBezTo>
                      <a:pt x="2925" y="2272"/>
                      <a:pt x="2859" y="2470"/>
                      <a:pt x="2925" y="2667"/>
                    </a:cubicBezTo>
                    <a:cubicBezTo>
                      <a:pt x="2826" y="2765"/>
                      <a:pt x="2728" y="2864"/>
                      <a:pt x="2662" y="2962"/>
                    </a:cubicBezTo>
                    <a:cubicBezTo>
                      <a:pt x="2563" y="2798"/>
                      <a:pt x="2530" y="2601"/>
                      <a:pt x="2629" y="2437"/>
                    </a:cubicBezTo>
                    <a:cubicBezTo>
                      <a:pt x="2728" y="2272"/>
                      <a:pt x="2859" y="2174"/>
                      <a:pt x="3056" y="2141"/>
                    </a:cubicBezTo>
                    <a:close/>
                    <a:moveTo>
                      <a:pt x="3023" y="2864"/>
                    </a:moveTo>
                    <a:cubicBezTo>
                      <a:pt x="3122" y="2995"/>
                      <a:pt x="3286" y="3094"/>
                      <a:pt x="3418" y="3127"/>
                    </a:cubicBezTo>
                    <a:cubicBezTo>
                      <a:pt x="3348" y="3150"/>
                      <a:pt x="3262" y="3173"/>
                      <a:pt x="3171" y="3173"/>
                    </a:cubicBezTo>
                    <a:cubicBezTo>
                      <a:pt x="3133" y="3173"/>
                      <a:pt x="3095" y="3169"/>
                      <a:pt x="3056" y="3160"/>
                    </a:cubicBezTo>
                    <a:cubicBezTo>
                      <a:pt x="2958" y="3160"/>
                      <a:pt x="2892" y="3127"/>
                      <a:pt x="2826" y="3094"/>
                    </a:cubicBezTo>
                    <a:cubicBezTo>
                      <a:pt x="2892" y="3028"/>
                      <a:pt x="2958" y="2930"/>
                      <a:pt x="3023" y="2864"/>
                    </a:cubicBezTo>
                    <a:close/>
                    <a:moveTo>
                      <a:pt x="5685" y="3324"/>
                    </a:moveTo>
                    <a:cubicBezTo>
                      <a:pt x="5685" y="3423"/>
                      <a:pt x="5652" y="3554"/>
                      <a:pt x="5652" y="3653"/>
                    </a:cubicBezTo>
                    <a:cubicBezTo>
                      <a:pt x="5619" y="3653"/>
                      <a:pt x="5586" y="3620"/>
                      <a:pt x="5554" y="3620"/>
                    </a:cubicBezTo>
                    <a:cubicBezTo>
                      <a:pt x="5619" y="3521"/>
                      <a:pt x="5652" y="3423"/>
                      <a:pt x="5685" y="3324"/>
                    </a:cubicBezTo>
                    <a:close/>
                    <a:moveTo>
                      <a:pt x="4831" y="3751"/>
                    </a:moveTo>
                    <a:lnTo>
                      <a:pt x="4765" y="3948"/>
                    </a:lnTo>
                    <a:cubicBezTo>
                      <a:pt x="4765" y="3915"/>
                      <a:pt x="4765" y="3883"/>
                      <a:pt x="4765" y="3850"/>
                    </a:cubicBezTo>
                    <a:lnTo>
                      <a:pt x="4831" y="3751"/>
                    </a:lnTo>
                    <a:close/>
                    <a:moveTo>
                      <a:pt x="1512" y="3390"/>
                    </a:moveTo>
                    <a:lnTo>
                      <a:pt x="1512" y="3390"/>
                    </a:lnTo>
                    <a:cubicBezTo>
                      <a:pt x="1775" y="3685"/>
                      <a:pt x="2103" y="3948"/>
                      <a:pt x="2498" y="4080"/>
                    </a:cubicBezTo>
                    <a:cubicBezTo>
                      <a:pt x="2454" y="4086"/>
                      <a:pt x="2410" y="4090"/>
                      <a:pt x="2366" y="4090"/>
                    </a:cubicBezTo>
                    <a:cubicBezTo>
                      <a:pt x="1986" y="4090"/>
                      <a:pt x="1633" y="3839"/>
                      <a:pt x="1545" y="3455"/>
                    </a:cubicBezTo>
                    <a:lnTo>
                      <a:pt x="1512" y="3390"/>
                    </a:lnTo>
                    <a:close/>
                    <a:moveTo>
                      <a:pt x="4338" y="4211"/>
                    </a:moveTo>
                    <a:lnTo>
                      <a:pt x="4338" y="4408"/>
                    </a:lnTo>
                    <a:cubicBezTo>
                      <a:pt x="4318" y="4370"/>
                      <a:pt x="4288" y="4354"/>
                      <a:pt x="4253" y="4354"/>
                    </a:cubicBezTo>
                    <a:cubicBezTo>
                      <a:pt x="4228" y="4354"/>
                      <a:pt x="4201" y="4362"/>
                      <a:pt x="4173" y="4375"/>
                    </a:cubicBezTo>
                    <a:lnTo>
                      <a:pt x="4042" y="4408"/>
                    </a:lnTo>
                    <a:cubicBezTo>
                      <a:pt x="4141" y="4343"/>
                      <a:pt x="4239" y="4277"/>
                      <a:pt x="4338" y="4211"/>
                    </a:cubicBezTo>
                    <a:close/>
                    <a:moveTo>
                      <a:pt x="887" y="1878"/>
                    </a:moveTo>
                    <a:lnTo>
                      <a:pt x="887" y="1878"/>
                    </a:lnTo>
                    <a:cubicBezTo>
                      <a:pt x="855" y="2010"/>
                      <a:pt x="822" y="2141"/>
                      <a:pt x="822" y="2272"/>
                    </a:cubicBezTo>
                    <a:cubicBezTo>
                      <a:pt x="756" y="2897"/>
                      <a:pt x="953" y="3521"/>
                      <a:pt x="1347" y="3981"/>
                    </a:cubicBezTo>
                    <a:cubicBezTo>
                      <a:pt x="1413" y="4047"/>
                      <a:pt x="1479" y="4145"/>
                      <a:pt x="1577" y="4211"/>
                    </a:cubicBezTo>
                    <a:cubicBezTo>
                      <a:pt x="1643" y="4277"/>
                      <a:pt x="1709" y="4310"/>
                      <a:pt x="1807" y="4343"/>
                    </a:cubicBezTo>
                    <a:cubicBezTo>
                      <a:pt x="1906" y="4441"/>
                      <a:pt x="2038" y="4507"/>
                      <a:pt x="2169" y="4540"/>
                    </a:cubicBezTo>
                    <a:cubicBezTo>
                      <a:pt x="2038" y="4507"/>
                      <a:pt x="1939" y="4474"/>
                      <a:pt x="1840" y="4408"/>
                    </a:cubicBezTo>
                    <a:cubicBezTo>
                      <a:pt x="1150" y="4047"/>
                      <a:pt x="723" y="3324"/>
                      <a:pt x="723" y="2568"/>
                    </a:cubicBezTo>
                    <a:cubicBezTo>
                      <a:pt x="756" y="2338"/>
                      <a:pt x="789" y="2108"/>
                      <a:pt x="887" y="1878"/>
                    </a:cubicBezTo>
                    <a:close/>
                    <a:moveTo>
                      <a:pt x="5356" y="4080"/>
                    </a:moveTo>
                    <a:lnTo>
                      <a:pt x="5356" y="4080"/>
                    </a:lnTo>
                    <a:cubicBezTo>
                      <a:pt x="5258" y="4540"/>
                      <a:pt x="5028" y="5000"/>
                      <a:pt x="4666" y="5361"/>
                    </a:cubicBezTo>
                    <a:cubicBezTo>
                      <a:pt x="4863" y="5033"/>
                      <a:pt x="5061" y="4671"/>
                      <a:pt x="5225" y="4310"/>
                    </a:cubicBezTo>
                    <a:cubicBezTo>
                      <a:pt x="5258" y="4244"/>
                      <a:pt x="5291" y="4145"/>
                      <a:pt x="5356" y="4080"/>
                    </a:cubicBezTo>
                    <a:close/>
                    <a:moveTo>
                      <a:pt x="4272" y="5230"/>
                    </a:moveTo>
                    <a:cubicBezTo>
                      <a:pt x="4239" y="5296"/>
                      <a:pt x="4206" y="5361"/>
                      <a:pt x="4173" y="5427"/>
                    </a:cubicBezTo>
                    <a:lnTo>
                      <a:pt x="4042" y="5657"/>
                    </a:lnTo>
                    <a:lnTo>
                      <a:pt x="3911" y="5788"/>
                    </a:lnTo>
                    <a:cubicBezTo>
                      <a:pt x="4042" y="5591"/>
                      <a:pt x="4173" y="5427"/>
                      <a:pt x="4272" y="5230"/>
                    </a:cubicBezTo>
                    <a:close/>
                    <a:moveTo>
                      <a:pt x="3089" y="6709"/>
                    </a:moveTo>
                    <a:lnTo>
                      <a:pt x="3089" y="6709"/>
                    </a:lnTo>
                    <a:cubicBezTo>
                      <a:pt x="2925" y="6906"/>
                      <a:pt x="2728" y="7103"/>
                      <a:pt x="2563" y="7267"/>
                    </a:cubicBezTo>
                    <a:lnTo>
                      <a:pt x="2498" y="7169"/>
                    </a:lnTo>
                    <a:cubicBezTo>
                      <a:pt x="2695" y="7037"/>
                      <a:pt x="2892" y="6873"/>
                      <a:pt x="3089" y="6709"/>
                    </a:cubicBezTo>
                    <a:close/>
                    <a:moveTo>
                      <a:pt x="3432" y="0"/>
                    </a:moveTo>
                    <a:cubicBezTo>
                      <a:pt x="2896" y="0"/>
                      <a:pt x="2361" y="133"/>
                      <a:pt x="1873" y="399"/>
                    </a:cubicBezTo>
                    <a:cubicBezTo>
                      <a:pt x="756" y="1024"/>
                      <a:pt x="0" y="2272"/>
                      <a:pt x="526" y="3521"/>
                    </a:cubicBezTo>
                    <a:cubicBezTo>
                      <a:pt x="959" y="4456"/>
                      <a:pt x="1882" y="5011"/>
                      <a:pt x="2835" y="5011"/>
                    </a:cubicBezTo>
                    <a:cubicBezTo>
                      <a:pt x="3256" y="5011"/>
                      <a:pt x="3682" y="4903"/>
                      <a:pt x="4075" y="4671"/>
                    </a:cubicBezTo>
                    <a:lnTo>
                      <a:pt x="4075" y="4671"/>
                    </a:lnTo>
                    <a:cubicBezTo>
                      <a:pt x="3713" y="5624"/>
                      <a:pt x="3023" y="6413"/>
                      <a:pt x="2136" y="6906"/>
                    </a:cubicBezTo>
                    <a:cubicBezTo>
                      <a:pt x="2038" y="6971"/>
                      <a:pt x="2005" y="7070"/>
                      <a:pt x="2070" y="7169"/>
                    </a:cubicBezTo>
                    <a:lnTo>
                      <a:pt x="2498" y="7924"/>
                    </a:lnTo>
                    <a:cubicBezTo>
                      <a:pt x="2547" y="7998"/>
                      <a:pt x="2633" y="8035"/>
                      <a:pt x="2701" y="8035"/>
                    </a:cubicBezTo>
                    <a:cubicBezTo>
                      <a:pt x="2723" y="8035"/>
                      <a:pt x="2744" y="8031"/>
                      <a:pt x="2760" y="8023"/>
                    </a:cubicBezTo>
                    <a:cubicBezTo>
                      <a:pt x="4108" y="7103"/>
                      <a:pt x="5225" y="5887"/>
                      <a:pt x="5915" y="4408"/>
                    </a:cubicBezTo>
                    <a:cubicBezTo>
                      <a:pt x="6507" y="3160"/>
                      <a:pt x="6507" y="1484"/>
                      <a:pt x="5324" y="597"/>
                    </a:cubicBezTo>
                    <a:cubicBezTo>
                      <a:pt x="4745" y="199"/>
                      <a:pt x="4087" y="0"/>
                      <a:pt x="3432"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 name="Google Shape;155;p25"/>
              <p:cNvSpPr/>
              <p:nvPr/>
            </p:nvSpPr>
            <p:spPr>
              <a:xfrm>
                <a:off x="2988750" y="311760"/>
                <a:ext cx="161875" cy="200700"/>
              </a:xfrm>
              <a:custGeom>
                <a:rect b="b" l="l" r="r" t="t"/>
                <a:pathLst>
                  <a:path extrusionOk="0" h="8028" w="6475">
                    <a:moveTo>
                      <a:pt x="3911" y="758"/>
                    </a:moveTo>
                    <a:cubicBezTo>
                      <a:pt x="3911" y="824"/>
                      <a:pt x="3944" y="856"/>
                      <a:pt x="3977" y="889"/>
                    </a:cubicBezTo>
                    <a:cubicBezTo>
                      <a:pt x="3747" y="1021"/>
                      <a:pt x="3550" y="1185"/>
                      <a:pt x="3385" y="1316"/>
                    </a:cubicBezTo>
                    <a:lnTo>
                      <a:pt x="3911" y="758"/>
                    </a:lnTo>
                    <a:close/>
                    <a:moveTo>
                      <a:pt x="2474" y="2346"/>
                    </a:moveTo>
                    <a:lnTo>
                      <a:pt x="2474" y="2346"/>
                    </a:lnTo>
                    <a:cubicBezTo>
                      <a:pt x="2370" y="2493"/>
                      <a:pt x="2286" y="2660"/>
                      <a:pt x="2202" y="2828"/>
                    </a:cubicBezTo>
                    <a:cubicBezTo>
                      <a:pt x="2235" y="2762"/>
                      <a:pt x="2235" y="2697"/>
                      <a:pt x="2268" y="2631"/>
                    </a:cubicBezTo>
                    <a:cubicBezTo>
                      <a:pt x="2334" y="2532"/>
                      <a:pt x="2367" y="2467"/>
                      <a:pt x="2432" y="2401"/>
                    </a:cubicBezTo>
                    <a:lnTo>
                      <a:pt x="2474" y="2346"/>
                    </a:lnTo>
                    <a:close/>
                    <a:moveTo>
                      <a:pt x="2137" y="3649"/>
                    </a:moveTo>
                    <a:cubicBezTo>
                      <a:pt x="2160" y="3673"/>
                      <a:pt x="2199" y="3696"/>
                      <a:pt x="2244" y="3696"/>
                    </a:cubicBezTo>
                    <a:cubicBezTo>
                      <a:pt x="2262" y="3696"/>
                      <a:pt x="2282" y="3692"/>
                      <a:pt x="2301" y="3682"/>
                    </a:cubicBezTo>
                    <a:lnTo>
                      <a:pt x="2399" y="3649"/>
                    </a:lnTo>
                    <a:lnTo>
                      <a:pt x="2399" y="3649"/>
                    </a:lnTo>
                    <a:cubicBezTo>
                      <a:pt x="2334" y="3682"/>
                      <a:pt x="2235" y="3748"/>
                      <a:pt x="2137" y="3814"/>
                    </a:cubicBezTo>
                    <a:lnTo>
                      <a:pt x="2137" y="3649"/>
                    </a:lnTo>
                    <a:close/>
                    <a:moveTo>
                      <a:pt x="1808" y="2697"/>
                    </a:moveTo>
                    <a:lnTo>
                      <a:pt x="1808" y="2697"/>
                    </a:lnTo>
                    <a:cubicBezTo>
                      <a:pt x="1611" y="3025"/>
                      <a:pt x="1414" y="3354"/>
                      <a:pt x="1249" y="3715"/>
                    </a:cubicBezTo>
                    <a:lnTo>
                      <a:pt x="1118" y="3978"/>
                    </a:lnTo>
                    <a:cubicBezTo>
                      <a:pt x="1216" y="3485"/>
                      <a:pt x="1446" y="3025"/>
                      <a:pt x="1808" y="2697"/>
                    </a:cubicBezTo>
                    <a:close/>
                    <a:moveTo>
                      <a:pt x="1709" y="4077"/>
                    </a:moveTo>
                    <a:lnTo>
                      <a:pt x="1709" y="4175"/>
                    </a:lnTo>
                    <a:lnTo>
                      <a:pt x="1644" y="4274"/>
                    </a:lnTo>
                    <a:lnTo>
                      <a:pt x="1709" y="4077"/>
                    </a:lnTo>
                    <a:close/>
                    <a:moveTo>
                      <a:pt x="4140" y="3935"/>
                    </a:moveTo>
                    <a:cubicBezTo>
                      <a:pt x="4515" y="3935"/>
                      <a:pt x="4845" y="4186"/>
                      <a:pt x="4963" y="4570"/>
                    </a:cubicBezTo>
                    <a:lnTo>
                      <a:pt x="4963" y="4635"/>
                    </a:lnTo>
                    <a:cubicBezTo>
                      <a:pt x="4667" y="4340"/>
                      <a:pt x="4338" y="4110"/>
                      <a:pt x="3977" y="3945"/>
                    </a:cubicBezTo>
                    <a:lnTo>
                      <a:pt x="4010" y="3945"/>
                    </a:lnTo>
                    <a:cubicBezTo>
                      <a:pt x="4053" y="3938"/>
                      <a:pt x="4097" y="3935"/>
                      <a:pt x="4140" y="3935"/>
                    </a:cubicBezTo>
                    <a:close/>
                    <a:moveTo>
                      <a:pt x="822" y="4372"/>
                    </a:moveTo>
                    <a:cubicBezTo>
                      <a:pt x="855" y="4405"/>
                      <a:pt x="888" y="4405"/>
                      <a:pt x="921" y="4405"/>
                    </a:cubicBezTo>
                    <a:cubicBezTo>
                      <a:pt x="855" y="4504"/>
                      <a:pt x="822" y="4635"/>
                      <a:pt x="789" y="4734"/>
                    </a:cubicBezTo>
                    <a:cubicBezTo>
                      <a:pt x="789" y="4602"/>
                      <a:pt x="822" y="4504"/>
                      <a:pt x="822" y="4372"/>
                    </a:cubicBezTo>
                    <a:close/>
                    <a:moveTo>
                      <a:pt x="3303" y="4852"/>
                    </a:moveTo>
                    <a:cubicBezTo>
                      <a:pt x="3341" y="4852"/>
                      <a:pt x="3380" y="4856"/>
                      <a:pt x="3418" y="4865"/>
                    </a:cubicBezTo>
                    <a:cubicBezTo>
                      <a:pt x="3484" y="4865"/>
                      <a:pt x="3582" y="4898"/>
                      <a:pt x="3648" y="4931"/>
                    </a:cubicBezTo>
                    <a:cubicBezTo>
                      <a:pt x="3582" y="4997"/>
                      <a:pt x="3517" y="5095"/>
                      <a:pt x="3451" y="5161"/>
                    </a:cubicBezTo>
                    <a:cubicBezTo>
                      <a:pt x="3352" y="5030"/>
                      <a:pt x="3188" y="4931"/>
                      <a:pt x="3024" y="4898"/>
                    </a:cubicBezTo>
                    <a:cubicBezTo>
                      <a:pt x="3117" y="4875"/>
                      <a:pt x="3210" y="4852"/>
                      <a:pt x="3303" y="4852"/>
                    </a:cubicBezTo>
                    <a:close/>
                    <a:moveTo>
                      <a:pt x="3812" y="5062"/>
                    </a:moveTo>
                    <a:cubicBezTo>
                      <a:pt x="3911" y="5227"/>
                      <a:pt x="3944" y="5424"/>
                      <a:pt x="3845" y="5588"/>
                    </a:cubicBezTo>
                    <a:cubicBezTo>
                      <a:pt x="3747" y="5753"/>
                      <a:pt x="3582" y="5851"/>
                      <a:pt x="3418" y="5917"/>
                    </a:cubicBezTo>
                    <a:cubicBezTo>
                      <a:pt x="3550" y="5753"/>
                      <a:pt x="3582" y="5555"/>
                      <a:pt x="3517" y="5358"/>
                    </a:cubicBezTo>
                    <a:cubicBezTo>
                      <a:pt x="3648" y="5293"/>
                      <a:pt x="3714" y="5194"/>
                      <a:pt x="3812" y="5095"/>
                    </a:cubicBezTo>
                    <a:lnTo>
                      <a:pt x="3812" y="5062"/>
                    </a:lnTo>
                    <a:close/>
                    <a:moveTo>
                      <a:pt x="4897" y="5457"/>
                    </a:moveTo>
                    <a:cubicBezTo>
                      <a:pt x="4930" y="5523"/>
                      <a:pt x="4930" y="5555"/>
                      <a:pt x="4963" y="5621"/>
                    </a:cubicBezTo>
                    <a:lnTo>
                      <a:pt x="4930" y="5621"/>
                    </a:lnTo>
                    <a:cubicBezTo>
                      <a:pt x="4897" y="5720"/>
                      <a:pt x="4864" y="5851"/>
                      <a:pt x="4798" y="5950"/>
                    </a:cubicBezTo>
                    <a:cubicBezTo>
                      <a:pt x="4798" y="5884"/>
                      <a:pt x="4831" y="5785"/>
                      <a:pt x="4831" y="5720"/>
                    </a:cubicBezTo>
                    <a:cubicBezTo>
                      <a:pt x="4864" y="5621"/>
                      <a:pt x="4897" y="5555"/>
                      <a:pt x="4897" y="5457"/>
                    </a:cubicBezTo>
                    <a:close/>
                    <a:moveTo>
                      <a:pt x="4305" y="3485"/>
                    </a:moveTo>
                    <a:lnTo>
                      <a:pt x="4305" y="3485"/>
                    </a:lnTo>
                    <a:cubicBezTo>
                      <a:pt x="5160" y="3781"/>
                      <a:pt x="5751" y="4570"/>
                      <a:pt x="5751" y="5490"/>
                    </a:cubicBezTo>
                    <a:cubicBezTo>
                      <a:pt x="5718" y="5720"/>
                      <a:pt x="5653" y="5950"/>
                      <a:pt x="5587" y="6180"/>
                    </a:cubicBezTo>
                    <a:cubicBezTo>
                      <a:pt x="5620" y="6015"/>
                      <a:pt x="5653" y="5884"/>
                      <a:pt x="5653" y="5753"/>
                    </a:cubicBezTo>
                    <a:cubicBezTo>
                      <a:pt x="5718" y="5128"/>
                      <a:pt x="5521" y="4537"/>
                      <a:pt x="5094" y="4077"/>
                    </a:cubicBezTo>
                    <a:cubicBezTo>
                      <a:pt x="5061" y="3978"/>
                      <a:pt x="4995" y="3912"/>
                      <a:pt x="4897" y="3847"/>
                    </a:cubicBezTo>
                    <a:cubicBezTo>
                      <a:pt x="4831" y="3781"/>
                      <a:pt x="4765" y="3715"/>
                      <a:pt x="4667" y="3682"/>
                    </a:cubicBezTo>
                    <a:cubicBezTo>
                      <a:pt x="4535" y="3617"/>
                      <a:pt x="4437" y="3551"/>
                      <a:pt x="4305" y="3485"/>
                    </a:cubicBezTo>
                    <a:close/>
                    <a:moveTo>
                      <a:pt x="4404" y="5654"/>
                    </a:moveTo>
                    <a:cubicBezTo>
                      <a:pt x="4404" y="5676"/>
                      <a:pt x="4404" y="5698"/>
                      <a:pt x="4404" y="5720"/>
                    </a:cubicBezTo>
                    <a:cubicBezTo>
                      <a:pt x="4338" y="5818"/>
                      <a:pt x="4272" y="5917"/>
                      <a:pt x="4207" y="6015"/>
                    </a:cubicBezTo>
                    <a:lnTo>
                      <a:pt x="4174" y="5983"/>
                    </a:lnTo>
                    <a:cubicBezTo>
                      <a:pt x="3977" y="6180"/>
                      <a:pt x="3714" y="6311"/>
                      <a:pt x="3418" y="6377"/>
                    </a:cubicBezTo>
                    <a:cubicBezTo>
                      <a:pt x="3845" y="6278"/>
                      <a:pt x="4174" y="6015"/>
                      <a:pt x="4404" y="5654"/>
                    </a:cubicBezTo>
                    <a:close/>
                    <a:moveTo>
                      <a:pt x="789" y="6245"/>
                    </a:moveTo>
                    <a:cubicBezTo>
                      <a:pt x="789" y="6278"/>
                      <a:pt x="822" y="6278"/>
                      <a:pt x="855" y="6278"/>
                    </a:cubicBezTo>
                    <a:cubicBezTo>
                      <a:pt x="954" y="6541"/>
                      <a:pt x="1118" y="6771"/>
                      <a:pt x="1348" y="6936"/>
                    </a:cubicBezTo>
                    <a:lnTo>
                      <a:pt x="1381" y="6968"/>
                    </a:lnTo>
                    <a:cubicBezTo>
                      <a:pt x="1414" y="7034"/>
                      <a:pt x="1446" y="7100"/>
                      <a:pt x="1512" y="7166"/>
                    </a:cubicBezTo>
                    <a:cubicBezTo>
                      <a:pt x="1184" y="6936"/>
                      <a:pt x="921" y="6640"/>
                      <a:pt x="756" y="6278"/>
                    </a:cubicBezTo>
                    <a:lnTo>
                      <a:pt x="789" y="6245"/>
                    </a:lnTo>
                    <a:close/>
                    <a:moveTo>
                      <a:pt x="2169" y="7264"/>
                    </a:moveTo>
                    <a:cubicBezTo>
                      <a:pt x="2465" y="7330"/>
                      <a:pt x="2728" y="7363"/>
                      <a:pt x="3024" y="7363"/>
                    </a:cubicBezTo>
                    <a:cubicBezTo>
                      <a:pt x="3057" y="7428"/>
                      <a:pt x="3089" y="7494"/>
                      <a:pt x="3188" y="7494"/>
                    </a:cubicBezTo>
                    <a:cubicBezTo>
                      <a:pt x="2827" y="7494"/>
                      <a:pt x="2498" y="7428"/>
                      <a:pt x="2169" y="7264"/>
                    </a:cubicBezTo>
                    <a:close/>
                    <a:moveTo>
                      <a:pt x="3803" y="1"/>
                    </a:moveTo>
                    <a:cubicBezTo>
                      <a:pt x="3769" y="1"/>
                      <a:pt x="3737" y="12"/>
                      <a:pt x="3714" y="35"/>
                    </a:cubicBezTo>
                    <a:cubicBezTo>
                      <a:pt x="2367" y="922"/>
                      <a:pt x="1249" y="2171"/>
                      <a:pt x="526" y="3617"/>
                    </a:cubicBezTo>
                    <a:cubicBezTo>
                      <a:pt x="1" y="4865"/>
                      <a:pt x="1" y="6541"/>
                      <a:pt x="1184" y="7461"/>
                    </a:cubicBezTo>
                    <a:cubicBezTo>
                      <a:pt x="1739" y="7837"/>
                      <a:pt x="2381" y="8028"/>
                      <a:pt x="3027" y="8028"/>
                    </a:cubicBezTo>
                    <a:cubicBezTo>
                      <a:pt x="3566" y="8028"/>
                      <a:pt x="4107" y="7895"/>
                      <a:pt x="4601" y="7626"/>
                    </a:cubicBezTo>
                    <a:cubicBezTo>
                      <a:pt x="5751" y="7034"/>
                      <a:pt x="6474" y="5753"/>
                      <a:pt x="5948" y="4537"/>
                    </a:cubicBezTo>
                    <a:cubicBezTo>
                      <a:pt x="5518" y="3586"/>
                      <a:pt x="4604" y="3040"/>
                      <a:pt x="3658" y="3040"/>
                    </a:cubicBezTo>
                    <a:cubicBezTo>
                      <a:pt x="3231" y="3040"/>
                      <a:pt x="2798" y="3152"/>
                      <a:pt x="2399" y="3387"/>
                    </a:cubicBezTo>
                    <a:cubicBezTo>
                      <a:pt x="2761" y="2434"/>
                      <a:pt x="3451" y="1645"/>
                      <a:pt x="4338" y="1152"/>
                    </a:cubicBezTo>
                    <a:cubicBezTo>
                      <a:pt x="4437" y="1086"/>
                      <a:pt x="4470" y="988"/>
                      <a:pt x="4404" y="889"/>
                    </a:cubicBezTo>
                    <a:lnTo>
                      <a:pt x="3977" y="101"/>
                    </a:lnTo>
                    <a:cubicBezTo>
                      <a:pt x="3934" y="37"/>
                      <a:pt x="3864" y="1"/>
                      <a:pt x="3803"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 name="Google Shape;156;p25"/>
              <p:cNvSpPr/>
              <p:nvPr/>
            </p:nvSpPr>
            <p:spPr>
              <a:xfrm>
                <a:off x="2828550" y="311760"/>
                <a:ext cx="162700" cy="200700"/>
              </a:xfrm>
              <a:custGeom>
                <a:rect b="b" l="l" r="r" t="t"/>
                <a:pathLst>
                  <a:path extrusionOk="0" h="8028" w="6508">
                    <a:moveTo>
                      <a:pt x="3944" y="758"/>
                    </a:moveTo>
                    <a:lnTo>
                      <a:pt x="4043" y="889"/>
                    </a:lnTo>
                    <a:cubicBezTo>
                      <a:pt x="3813" y="1021"/>
                      <a:pt x="3615" y="1152"/>
                      <a:pt x="3418" y="1316"/>
                    </a:cubicBezTo>
                    <a:lnTo>
                      <a:pt x="3944" y="758"/>
                    </a:lnTo>
                    <a:close/>
                    <a:moveTo>
                      <a:pt x="2597" y="2236"/>
                    </a:moveTo>
                    <a:cubicBezTo>
                      <a:pt x="2465" y="2434"/>
                      <a:pt x="2367" y="2631"/>
                      <a:pt x="2268" y="2828"/>
                    </a:cubicBezTo>
                    <a:lnTo>
                      <a:pt x="2268" y="2795"/>
                    </a:lnTo>
                    <a:cubicBezTo>
                      <a:pt x="2301" y="2729"/>
                      <a:pt x="2301" y="2664"/>
                      <a:pt x="2334" y="2598"/>
                    </a:cubicBezTo>
                    <a:cubicBezTo>
                      <a:pt x="2400" y="2532"/>
                      <a:pt x="2433" y="2467"/>
                      <a:pt x="2498" y="2368"/>
                    </a:cubicBezTo>
                    <a:lnTo>
                      <a:pt x="2597" y="2236"/>
                    </a:lnTo>
                    <a:close/>
                    <a:moveTo>
                      <a:pt x="2202" y="3617"/>
                    </a:moveTo>
                    <a:cubicBezTo>
                      <a:pt x="2227" y="3665"/>
                      <a:pt x="2268" y="3695"/>
                      <a:pt x="2315" y="3695"/>
                    </a:cubicBezTo>
                    <a:cubicBezTo>
                      <a:pt x="2332" y="3695"/>
                      <a:pt x="2349" y="3691"/>
                      <a:pt x="2367" y="3682"/>
                    </a:cubicBezTo>
                    <a:lnTo>
                      <a:pt x="2465" y="3617"/>
                    </a:lnTo>
                    <a:lnTo>
                      <a:pt x="2465" y="3617"/>
                    </a:lnTo>
                    <a:cubicBezTo>
                      <a:pt x="2367" y="3682"/>
                      <a:pt x="2301" y="3748"/>
                      <a:pt x="2202" y="3814"/>
                    </a:cubicBezTo>
                    <a:lnTo>
                      <a:pt x="2202" y="3617"/>
                    </a:lnTo>
                    <a:close/>
                    <a:moveTo>
                      <a:pt x="1841" y="2697"/>
                    </a:moveTo>
                    <a:lnTo>
                      <a:pt x="1841" y="2697"/>
                    </a:lnTo>
                    <a:cubicBezTo>
                      <a:pt x="1644" y="3025"/>
                      <a:pt x="1480" y="3354"/>
                      <a:pt x="1282" y="3715"/>
                    </a:cubicBezTo>
                    <a:lnTo>
                      <a:pt x="1184" y="3978"/>
                    </a:lnTo>
                    <a:cubicBezTo>
                      <a:pt x="1250" y="3485"/>
                      <a:pt x="1480" y="3025"/>
                      <a:pt x="1841" y="2697"/>
                    </a:cubicBezTo>
                    <a:close/>
                    <a:moveTo>
                      <a:pt x="1742" y="4077"/>
                    </a:moveTo>
                    <a:lnTo>
                      <a:pt x="1775" y="4175"/>
                    </a:lnTo>
                    <a:lnTo>
                      <a:pt x="1677" y="4274"/>
                    </a:lnTo>
                    <a:cubicBezTo>
                      <a:pt x="1677" y="4208"/>
                      <a:pt x="1710" y="4142"/>
                      <a:pt x="1742" y="4077"/>
                    </a:cubicBezTo>
                    <a:close/>
                    <a:moveTo>
                      <a:pt x="4173" y="3935"/>
                    </a:moveTo>
                    <a:cubicBezTo>
                      <a:pt x="4548" y="3935"/>
                      <a:pt x="4878" y="4186"/>
                      <a:pt x="4996" y="4570"/>
                    </a:cubicBezTo>
                    <a:lnTo>
                      <a:pt x="4996" y="4635"/>
                    </a:lnTo>
                    <a:cubicBezTo>
                      <a:pt x="4733" y="4340"/>
                      <a:pt x="4404" y="4110"/>
                      <a:pt x="4043" y="3945"/>
                    </a:cubicBezTo>
                    <a:cubicBezTo>
                      <a:pt x="4087" y="3938"/>
                      <a:pt x="4130" y="3935"/>
                      <a:pt x="4173" y="3935"/>
                    </a:cubicBezTo>
                    <a:close/>
                    <a:moveTo>
                      <a:pt x="888" y="4372"/>
                    </a:moveTo>
                    <a:cubicBezTo>
                      <a:pt x="888" y="4405"/>
                      <a:pt x="921" y="4405"/>
                      <a:pt x="954" y="4405"/>
                    </a:cubicBezTo>
                    <a:cubicBezTo>
                      <a:pt x="921" y="4504"/>
                      <a:pt x="855" y="4635"/>
                      <a:pt x="822" y="4734"/>
                    </a:cubicBezTo>
                    <a:cubicBezTo>
                      <a:pt x="822" y="4602"/>
                      <a:pt x="855" y="4504"/>
                      <a:pt x="888" y="4372"/>
                    </a:cubicBezTo>
                    <a:close/>
                    <a:moveTo>
                      <a:pt x="3337" y="4852"/>
                    </a:moveTo>
                    <a:cubicBezTo>
                      <a:pt x="3374" y="4852"/>
                      <a:pt x="3413" y="4856"/>
                      <a:pt x="3451" y="4865"/>
                    </a:cubicBezTo>
                    <a:cubicBezTo>
                      <a:pt x="3550" y="4865"/>
                      <a:pt x="3615" y="4898"/>
                      <a:pt x="3681" y="4931"/>
                    </a:cubicBezTo>
                    <a:cubicBezTo>
                      <a:pt x="3615" y="4997"/>
                      <a:pt x="3550" y="5095"/>
                      <a:pt x="3484" y="5161"/>
                    </a:cubicBezTo>
                    <a:cubicBezTo>
                      <a:pt x="3385" y="5030"/>
                      <a:pt x="3254" y="4931"/>
                      <a:pt x="3090" y="4898"/>
                    </a:cubicBezTo>
                    <a:cubicBezTo>
                      <a:pt x="3159" y="4875"/>
                      <a:pt x="3246" y="4852"/>
                      <a:pt x="3337" y="4852"/>
                    </a:cubicBezTo>
                    <a:close/>
                    <a:moveTo>
                      <a:pt x="3846" y="5062"/>
                    </a:moveTo>
                    <a:cubicBezTo>
                      <a:pt x="3977" y="5227"/>
                      <a:pt x="3977" y="5424"/>
                      <a:pt x="3878" y="5588"/>
                    </a:cubicBezTo>
                    <a:cubicBezTo>
                      <a:pt x="3780" y="5753"/>
                      <a:pt x="3648" y="5851"/>
                      <a:pt x="3484" y="5917"/>
                    </a:cubicBezTo>
                    <a:cubicBezTo>
                      <a:pt x="3615" y="5753"/>
                      <a:pt x="3648" y="5555"/>
                      <a:pt x="3583" y="5358"/>
                    </a:cubicBezTo>
                    <a:cubicBezTo>
                      <a:pt x="3681" y="5293"/>
                      <a:pt x="3780" y="5194"/>
                      <a:pt x="3846" y="5095"/>
                    </a:cubicBezTo>
                    <a:lnTo>
                      <a:pt x="3846" y="5062"/>
                    </a:lnTo>
                    <a:close/>
                    <a:moveTo>
                      <a:pt x="4963" y="5457"/>
                    </a:moveTo>
                    <a:cubicBezTo>
                      <a:pt x="4963" y="5523"/>
                      <a:pt x="4996" y="5555"/>
                      <a:pt x="4996" y="5621"/>
                    </a:cubicBezTo>
                    <a:cubicBezTo>
                      <a:pt x="4963" y="5753"/>
                      <a:pt x="4897" y="5851"/>
                      <a:pt x="4831" y="5950"/>
                    </a:cubicBezTo>
                    <a:cubicBezTo>
                      <a:pt x="4864" y="5884"/>
                      <a:pt x="4864" y="5785"/>
                      <a:pt x="4864" y="5720"/>
                    </a:cubicBezTo>
                    <a:cubicBezTo>
                      <a:pt x="4897" y="5621"/>
                      <a:pt x="4930" y="5555"/>
                      <a:pt x="4963" y="5457"/>
                    </a:cubicBezTo>
                    <a:close/>
                    <a:moveTo>
                      <a:pt x="4338" y="3485"/>
                    </a:moveTo>
                    <a:cubicBezTo>
                      <a:pt x="4470" y="3518"/>
                      <a:pt x="4601" y="3584"/>
                      <a:pt x="4700" y="3617"/>
                    </a:cubicBezTo>
                    <a:cubicBezTo>
                      <a:pt x="5390" y="3978"/>
                      <a:pt x="5817" y="4701"/>
                      <a:pt x="5784" y="5490"/>
                    </a:cubicBezTo>
                    <a:lnTo>
                      <a:pt x="5784" y="5457"/>
                    </a:lnTo>
                    <a:cubicBezTo>
                      <a:pt x="5784" y="5720"/>
                      <a:pt x="5719" y="5950"/>
                      <a:pt x="5620" y="6180"/>
                    </a:cubicBezTo>
                    <a:cubicBezTo>
                      <a:pt x="5653" y="6015"/>
                      <a:pt x="5686" y="5884"/>
                      <a:pt x="5686" y="5753"/>
                    </a:cubicBezTo>
                    <a:cubicBezTo>
                      <a:pt x="5784" y="5128"/>
                      <a:pt x="5587" y="4537"/>
                      <a:pt x="5160" y="4077"/>
                    </a:cubicBezTo>
                    <a:cubicBezTo>
                      <a:pt x="5094" y="3978"/>
                      <a:pt x="5028" y="3912"/>
                      <a:pt x="4963" y="3847"/>
                    </a:cubicBezTo>
                    <a:cubicBezTo>
                      <a:pt x="4897" y="3781"/>
                      <a:pt x="4798" y="3715"/>
                      <a:pt x="4700" y="3682"/>
                    </a:cubicBezTo>
                    <a:cubicBezTo>
                      <a:pt x="4601" y="3617"/>
                      <a:pt x="4470" y="3551"/>
                      <a:pt x="4338" y="3485"/>
                    </a:cubicBezTo>
                    <a:close/>
                    <a:moveTo>
                      <a:pt x="4437" y="5654"/>
                    </a:moveTo>
                    <a:cubicBezTo>
                      <a:pt x="4437" y="5676"/>
                      <a:pt x="4437" y="5698"/>
                      <a:pt x="4437" y="5720"/>
                    </a:cubicBezTo>
                    <a:cubicBezTo>
                      <a:pt x="4404" y="5818"/>
                      <a:pt x="4306" y="5917"/>
                      <a:pt x="4240" y="6015"/>
                    </a:cubicBezTo>
                    <a:lnTo>
                      <a:pt x="4240" y="5983"/>
                    </a:lnTo>
                    <a:cubicBezTo>
                      <a:pt x="4010" y="6180"/>
                      <a:pt x="3747" y="6311"/>
                      <a:pt x="3484" y="6377"/>
                    </a:cubicBezTo>
                    <a:cubicBezTo>
                      <a:pt x="3878" y="6278"/>
                      <a:pt x="4240" y="6015"/>
                      <a:pt x="4437" y="5654"/>
                    </a:cubicBezTo>
                    <a:close/>
                    <a:moveTo>
                      <a:pt x="822" y="6245"/>
                    </a:moveTo>
                    <a:cubicBezTo>
                      <a:pt x="855" y="6278"/>
                      <a:pt x="888" y="6278"/>
                      <a:pt x="921" y="6278"/>
                    </a:cubicBezTo>
                    <a:cubicBezTo>
                      <a:pt x="987" y="6541"/>
                      <a:pt x="1151" y="6771"/>
                      <a:pt x="1381" y="6936"/>
                    </a:cubicBezTo>
                    <a:lnTo>
                      <a:pt x="1447" y="6968"/>
                    </a:lnTo>
                    <a:cubicBezTo>
                      <a:pt x="1447" y="7034"/>
                      <a:pt x="1480" y="7100"/>
                      <a:pt x="1545" y="7166"/>
                    </a:cubicBezTo>
                    <a:cubicBezTo>
                      <a:pt x="1217" y="6936"/>
                      <a:pt x="954" y="6640"/>
                      <a:pt x="790" y="6278"/>
                    </a:cubicBezTo>
                    <a:lnTo>
                      <a:pt x="822" y="6245"/>
                    </a:lnTo>
                    <a:close/>
                    <a:moveTo>
                      <a:pt x="2202" y="7264"/>
                    </a:moveTo>
                    <a:lnTo>
                      <a:pt x="2202" y="7264"/>
                    </a:lnTo>
                    <a:cubicBezTo>
                      <a:pt x="2498" y="7330"/>
                      <a:pt x="2794" y="7363"/>
                      <a:pt x="3057" y="7363"/>
                    </a:cubicBezTo>
                    <a:lnTo>
                      <a:pt x="3090" y="7363"/>
                    </a:lnTo>
                    <a:cubicBezTo>
                      <a:pt x="3090" y="7428"/>
                      <a:pt x="3155" y="7494"/>
                      <a:pt x="3221" y="7494"/>
                    </a:cubicBezTo>
                    <a:cubicBezTo>
                      <a:pt x="2893" y="7494"/>
                      <a:pt x="2531" y="7428"/>
                      <a:pt x="2202" y="7264"/>
                    </a:cubicBezTo>
                    <a:close/>
                    <a:moveTo>
                      <a:pt x="3850" y="1"/>
                    </a:moveTo>
                    <a:cubicBezTo>
                      <a:pt x="3817" y="1"/>
                      <a:pt x="3782" y="12"/>
                      <a:pt x="3747" y="35"/>
                    </a:cubicBezTo>
                    <a:cubicBezTo>
                      <a:pt x="2400" y="922"/>
                      <a:pt x="1315" y="2171"/>
                      <a:pt x="592" y="3617"/>
                    </a:cubicBezTo>
                    <a:cubicBezTo>
                      <a:pt x="1" y="4865"/>
                      <a:pt x="1" y="6541"/>
                      <a:pt x="1217" y="7461"/>
                    </a:cubicBezTo>
                    <a:cubicBezTo>
                      <a:pt x="1772" y="7837"/>
                      <a:pt x="2414" y="8028"/>
                      <a:pt x="3065" y="8028"/>
                    </a:cubicBezTo>
                    <a:cubicBezTo>
                      <a:pt x="3609" y="8028"/>
                      <a:pt x="4158" y="7895"/>
                      <a:pt x="4667" y="7626"/>
                    </a:cubicBezTo>
                    <a:cubicBezTo>
                      <a:pt x="5784" y="7034"/>
                      <a:pt x="6507" y="5753"/>
                      <a:pt x="5981" y="4537"/>
                    </a:cubicBezTo>
                    <a:cubicBezTo>
                      <a:pt x="5551" y="3586"/>
                      <a:pt x="4637" y="3040"/>
                      <a:pt x="3692" y="3040"/>
                    </a:cubicBezTo>
                    <a:cubicBezTo>
                      <a:pt x="3265" y="3040"/>
                      <a:pt x="2831" y="3152"/>
                      <a:pt x="2433" y="3387"/>
                    </a:cubicBezTo>
                    <a:cubicBezTo>
                      <a:pt x="2794" y="2434"/>
                      <a:pt x="3484" y="1645"/>
                      <a:pt x="4404" y="1152"/>
                    </a:cubicBezTo>
                    <a:cubicBezTo>
                      <a:pt x="4470" y="1086"/>
                      <a:pt x="4503" y="988"/>
                      <a:pt x="4470" y="889"/>
                    </a:cubicBezTo>
                    <a:lnTo>
                      <a:pt x="4010" y="101"/>
                    </a:lnTo>
                    <a:cubicBezTo>
                      <a:pt x="3967" y="37"/>
                      <a:pt x="3911" y="1"/>
                      <a:pt x="3850"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157" name="Google Shape;157;p25"/>
          <p:cNvSpPr txBox="1"/>
          <p:nvPr>
            <p:ph type="title"/>
          </p:nvPr>
        </p:nvSpPr>
        <p:spPr>
          <a:xfrm>
            <a:off x="2871200" y="5718297"/>
            <a:ext cx="6449700" cy="621600"/>
          </a:xfrm>
          <a:prstGeom prst="rect">
            <a:avLst/>
          </a:prstGeom>
        </p:spPr>
        <p:txBody>
          <a:bodyPr anchorCtr="0" anchor="b" bIns="0" lIns="0" spcFirstLastPara="1" rIns="0" wrap="square" tIns="0">
            <a:noAutofit/>
          </a:bodyPr>
          <a:lstStyle>
            <a:lvl1pPr lvl="0">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1pPr>
            <a:lvl2pPr lvl="1">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2pPr>
            <a:lvl3pPr lvl="2">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3pPr>
            <a:lvl4pPr lvl="3">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4pPr>
            <a:lvl5pPr lvl="4">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5pPr>
            <a:lvl6pPr lvl="5">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6pPr>
            <a:lvl7pPr lvl="6">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7pPr>
            <a:lvl8pPr lvl="7">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8pPr>
            <a:lvl9pPr lvl="8">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9pPr>
          </a:lstStyle>
          <a:p/>
        </p:txBody>
      </p:sp>
      <p:sp>
        <p:nvSpPr>
          <p:cNvPr id="158" name="Google Shape;158;p25"/>
          <p:cNvSpPr txBox="1"/>
          <p:nvPr>
            <p:ph idx="1" type="subTitle"/>
          </p:nvPr>
        </p:nvSpPr>
        <p:spPr>
          <a:xfrm>
            <a:off x="3055400" y="1977200"/>
            <a:ext cx="6084000" cy="2901600"/>
          </a:xfrm>
          <a:prstGeom prst="rect">
            <a:avLst/>
          </a:prstGeom>
        </p:spPr>
        <p:txBody>
          <a:bodyPr anchorCtr="0" anchor="ctr" bIns="0" lIns="0" spcFirstLastPara="1" rIns="0" wrap="square" tIns="0">
            <a:noAutofit/>
          </a:bodyPr>
          <a:lstStyle>
            <a:lvl1pPr lvl="0" algn="ctr">
              <a:lnSpc>
                <a:spcPct val="100000"/>
              </a:lnSpc>
              <a:spcBef>
                <a:spcPts val="0"/>
              </a:spcBef>
              <a:spcAft>
                <a:spcPts val="0"/>
              </a:spcAft>
              <a:buSzPts val="2900"/>
              <a:buFont typeface="Chelsea Market"/>
              <a:buNone/>
              <a:defRPr sz="2900">
                <a:latin typeface="Chelsea Market"/>
                <a:ea typeface="Chelsea Market"/>
                <a:cs typeface="Chelsea Market"/>
                <a:sym typeface="Chelsea Market"/>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9" name="Shape 159"/>
        <p:cNvGrpSpPr/>
        <p:nvPr/>
      </p:nvGrpSpPr>
      <p:grpSpPr>
        <a:xfrm>
          <a:off x="0" y="0"/>
          <a:ext cx="0" cy="0"/>
          <a:chOff x="0" y="0"/>
          <a:chExt cx="0" cy="0"/>
        </a:xfrm>
      </p:grpSpPr>
      <p:sp>
        <p:nvSpPr>
          <p:cNvPr id="160" name="Google Shape;160;p26"/>
          <p:cNvSpPr txBox="1"/>
          <p:nvPr>
            <p:ph type="title"/>
          </p:nvPr>
        </p:nvSpPr>
        <p:spPr>
          <a:xfrm>
            <a:off x="415600" y="2867800"/>
            <a:ext cx="11360700" cy="1122300"/>
          </a:xfrm>
          <a:prstGeom prst="rect">
            <a:avLst/>
          </a:prstGeom>
        </p:spPr>
        <p:txBody>
          <a:bodyPr anchorCtr="0" anchor="ctr" bIns="0" lIns="0" spcFirstLastPara="1" rIns="0" wrap="square" tIns="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1" name="Google Shape;161;p26"/>
          <p:cNvSpPr txBox="1"/>
          <p:nvPr>
            <p:ph idx="12" type="sldNum"/>
          </p:nvPr>
        </p:nvSpPr>
        <p:spPr>
          <a:xfrm>
            <a:off x="11296610" y="6217622"/>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1" type="obj">
  <p:cSld name="OBJECT">
    <p:spTree>
      <p:nvGrpSpPr>
        <p:cNvPr id="162" name="Shape 162"/>
        <p:cNvGrpSpPr/>
        <p:nvPr/>
      </p:nvGrpSpPr>
      <p:grpSpPr>
        <a:xfrm>
          <a:off x="0" y="0"/>
          <a:ext cx="0" cy="0"/>
          <a:chOff x="0" y="0"/>
          <a:chExt cx="0" cy="0"/>
        </a:xfrm>
      </p:grpSpPr>
      <p:sp>
        <p:nvSpPr>
          <p:cNvPr id="163" name="Google Shape;163;p27"/>
          <p:cNvSpPr txBox="1"/>
          <p:nvPr>
            <p:ph type="title"/>
          </p:nvPr>
        </p:nvSpPr>
        <p:spPr>
          <a:xfrm>
            <a:off x="609600" y="274639"/>
            <a:ext cx="10972800" cy="11433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indent="0" lvl="1">
              <a:spcBef>
                <a:spcPts val="0"/>
              </a:spcBef>
              <a:spcAft>
                <a:spcPts val="0"/>
              </a:spcAft>
              <a:buSzPts val="4800"/>
              <a:buNone/>
              <a:defRPr sz="3200"/>
            </a:lvl2pPr>
            <a:lvl3pPr indent="0" lvl="2">
              <a:spcBef>
                <a:spcPts val="0"/>
              </a:spcBef>
              <a:spcAft>
                <a:spcPts val="0"/>
              </a:spcAft>
              <a:buSzPts val="4800"/>
              <a:buNone/>
              <a:defRPr sz="3200"/>
            </a:lvl3pPr>
            <a:lvl4pPr indent="0" lvl="3">
              <a:spcBef>
                <a:spcPts val="0"/>
              </a:spcBef>
              <a:spcAft>
                <a:spcPts val="0"/>
              </a:spcAft>
              <a:buSzPts val="4800"/>
              <a:buNone/>
              <a:defRPr sz="3200"/>
            </a:lvl4pPr>
            <a:lvl5pPr indent="0" lvl="4">
              <a:spcBef>
                <a:spcPts val="0"/>
              </a:spcBef>
              <a:spcAft>
                <a:spcPts val="0"/>
              </a:spcAft>
              <a:buSzPts val="4800"/>
              <a:buNone/>
              <a:defRPr sz="3200"/>
            </a:lvl5pPr>
            <a:lvl6pPr indent="0" lvl="5">
              <a:spcBef>
                <a:spcPts val="0"/>
              </a:spcBef>
              <a:spcAft>
                <a:spcPts val="0"/>
              </a:spcAft>
              <a:buSzPts val="4800"/>
              <a:buNone/>
              <a:defRPr sz="3200"/>
            </a:lvl6pPr>
            <a:lvl7pPr indent="0" lvl="6">
              <a:spcBef>
                <a:spcPts val="0"/>
              </a:spcBef>
              <a:spcAft>
                <a:spcPts val="0"/>
              </a:spcAft>
              <a:buSzPts val="4800"/>
              <a:buNone/>
              <a:defRPr sz="3200"/>
            </a:lvl7pPr>
            <a:lvl8pPr indent="0" lvl="7">
              <a:spcBef>
                <a:spcPts val="0"/>
              </a:spcBef>
              <a:spcAft>
                <a:spcPts val="0"/>
              </a:spcAft>
              <a:buSzPts val="4800"/>
              <a:buNone/>
              <a:defRPr sz="3200"/>
            </a:lvl8pPr>
            <a:lvl9pPr indent="0" lvl="8">
              <a:spcBef>
                <a:spcPts val="0"/>
              </a:spcBef>
              <a:spcAft>
                <a:spcPts val="0"/>
              </a:spcAft>
              <a:buSzPts val="4800"/>
              <a:buNone/>
              <a:defRPr sz="3200"/>
            </a:lvl9pPr>
          </a:lstStyle>
          <a:p/>
        </p:txBody>
      </p:sp>
      <p:sp>
        <p:nvSpPr>
          <p:cNvPr id="164" name="Google Shape;164;p27"/>
          <p:cNvSpPr txBox="1"/>
          <p:nvPr>
            <p:ph idx="1" type="body"/>
          </p:nvPr>
        </p:nvSpPr>
        <p:spPr>
          <a:xfrm>
            <a:off x="609600" y="1600201"/>
            <a:ext cx="10972800" cy="4526100"/>
          </a:xfrm>
          <a:prstGeom prst="rect">
            <a:avLst/>
          </a:prstGeom>
          <a:noFill/>
          <a:ln>
            <a:noFill/>
          </a:ln>
        </p:spPr>
        <p:txBody>
          <a:bodyPr anchorCtr="0" anchor="t" bIns="0" lIns="0" spcFirstLastPara="1" rIns="0" wrap="square" tIns="0">
            <a:noAutofit/>
          </a:bodyPr>
          <a:lstStyle>
            <a:lvl1pPr indent="-501650" lvl="0" marL="457200" marR="0" algn="l">
              <a:spcBef>
                <a:spcPts val="800"/>
              </a:spcBef>
              <a:spcAft>
                <a:spcPts val="0"/>
              </a:spcAft>
              <a:buClr>
                <a:schemeClr val="dk1"/>
              </a:buClr>
              <a:buSzPts val="4300"/>
              <a:buFont typeface="Arial"/>
              <a:buChar char="•"/>
              <a:defRPr b="0" i="0" sz="4300" u="none" cap="none" strike="noStrike">
                <a:solidFill>
                  <a:schemeClr val="dk1"/>
                </a:solidFill>
                <a:latin typeface="Arial Black"/>
                <a:ea typeface="Arial Black"/>
                <a:cs typeface="Arial Black"/>
                <a:sym typeface="Arial Black"/>
              </a:defRPr>
            </a:lvl1pPr>
            <a:lvl2pPr indent="-463550" lvl="1" marL="914400" marR="0" algn="l">
              <a:spcBef>
                <a:spcPts val="1100"/>
              </a:spcBef>
              <a:spcAft>
                <a:spcPts val="0"/>
              </a:spcAft>
              <a:buClr>
                <a:schemeClr val="dk1"/>
              </a:buClr>
              <a:buSzPts val="3700"/>
              <a:buFont typeface="Arial"/>
              <a:buChar char="–"/>
              <a:defRPr b="0" i="0" sz="3700" u="none" cap="none" strike="noStrike">
                <a:solidFill>
                  <a:schemeClr val="dk1"/>
                </a:solidFill>
                <a:latin typeface="Arial Black"/>
                <a:ea typeface="Arial Black"/>
                <a:cs typeface="Arial Black"/>
                <a:sym typeface="Arial Black"/>
              </a:defRPr>
            </a:lvl2pPr>
            <a:lvl3pPr indent="-431800" lvl="2" marL="1371600" marR="0" algn="l">
              <a:spcBef>
                <a:spcPts val="1100"/>
              </a:spcBef>
              <a:spcAft>
                <a:spcPts val="0"/>
              </a:spcAft>
              <a:buClr>
                <a:schemeClr val="dk1"/>
              </a:buClr>
              <a:buSzPts val="3200"/>
              <a:buFont typeface="Arial"/>
              <a:buChar char="•"/>
              <a:defRPr b="0" i="0" sz="3200" u="none" cap="none" strike="noStrike">
                <a:solidFill>
                  <a:schemeClr val="dk1"/>
                </a:solidFill>
                <a:latin typeface="Arial Black"/>
                <a:ea typeface="Arial Black"/>
                <a:cs typeface="Arial Black"/>
                <a:sym typeface="Arial Black"/>
              </a:defRPr>
            </a:lvl3pPr>
            <a:lvl4pPr indent="-400050" lvl="3" marL="1828800" marR="0" algn="l">
              <a:spcBef>
                <a:spcPts val="1100"/>
              </a:spcBef>
              <a:spcAft>
                <a:spcPts val="0"/>
              </a:spcAft>
              <a:buClr>
                <a:schemeClr val="dk1"/>
              </a:buClr>
              <a:buSzPts val="2700"/>
              <a:buFont typeface="Arial"/>
              <a:buChar char="–"/>
              <a:defRPr b="0" i="0" sz="2700" u="none" cap="none" strike="noStrike">
                <a:solidFill>
                  <a:schemeClr val="dk1"/>
                </a:solidFill>
                <a:latin typeface="Arial Black"/>
                <a:ea typeface="Arial Black"/>
                <a:cs typeface="Arial Black"/>
                <a:sym typeface="Arial Black"/>
              </a:defRPr>
            </a:lvl4pPr>
            <a:lvl5pPr indent="-400050" lvl="4" marL="2286000" marR="0" algn="l">
              <a:spcBef>
                <a:spcPts val="1100"/>
              </a:spcBef>
              <a:spcAft>
                <a:spcPts val="0"/>
              </a:spcAft>
              <a:buClr>
                <a:schemeClr val="dk1"/>
              </a:buClr>
              <a:buSzPts val="2700"/>
              <a:buFont typeface="Arial"/>
              <a:buChar char="»"/>
              <a:defRPr b="0" i="0" sz="2700" u="none" cap="none" strike="noStrike">
                <a:solidFill>
                  <a:schemeClr val="dk1"/>
                </a:solidFill>
                <a:latin typeface="Arial Black"/>
                <a:ea typeface="Arial Black"/>
                <a:cs typeface="Arial Black"/>
                <a:sym typeface="Arial Black"/>
              </a:defRPr>
            </a:lvl5pPr>
            <a:lvl6pPr indent="-400050" lvl="5" marL="2743200" marR="0" algn="l">
              <a:spcBef>
                <a:spcPts val="1100"/>
              </a:spcBef>
              <a:spcAft>
                <a:spcPts val="0"/>
              </a:spcAft>
              <a:buClr>
                <a:schemeClr val="dk1"/>
              </a:buClr>
              <a:buSzPts val="2700"/>
              <a:buFont typeface="Arial"/>
              <a:buChar char="•"/>
              <a:defRPr b="0" i="0" sz="2700" u="none" cap="none" strike="noStrike">
                <a:solidFill>
                  <a:schemeClr val="dk1"/>
                </a:solidFill>
                <a:latin typeface="Arial Black"/>
                <a:ea typeface="Arial Black"/>
                <a:cs typeface="Arial Black"/>
                <a:sym typeface="Arial Black"/>
              </a:defRPr>
            </a:lvl6pPr>
            <a:lvl7pPr indent="-400050" lvl="6" marL="3200400" marR="0" algn="l">
              <a:spcBef>
                <a:spcPts val="1100"/>
              </a:spcBef>
              <a:spcAft>
                <a:spcPts val="0"/>
              </a:spcAft>
              <a:buClr>
                <a:schemeClr val="dk1"/>
              </a:buClr>
              <a:buSzPts val="2700"/>
              <a:buFont typeface="Arial"/>
              <a:buChar char="•"/>
              <a:defRPr b="0" i="0" sz="2700" u="none" cap="none" strike="noStrike">
                <a:solidFill>
                  <a:schemeClr val="dk1"/>
                </a:solidFill>
                <a:latin typeface="Arial Black"/>
                <a:ea typeface="Arial Black"/>
                <a:cs typeface="Arial Black"/>
                <a:sym typeface="Arial Black"/>
              </a:defRPr>
            </a:lvl7pPr>
            <a:lvl8pPr indent="-400050" lvl="7" marL="3657600" marR="0" algn="l">
              <a:spcBef>
                <a:spcPts val="1100"/>
              </a:spcBef>
              <a:spcAft>
                <a:spcPts val="0"/>
              </a:spcAft>
              <a:buClr>
                <a:schemeClr val="dk1"/>
              </a:buClr>
              <a:buSzPts val="2700"/>
              <a:buFont typeface="Arial"/>
              <a:buChar char="•"/>
              <a:defRPr b="0" i="0" sz="2700" u="none" cap="none" strike="noStrike">
                <a:solidFill>
                  <a:schemeClr val="dk1"/>
                </a:solidFill>
                <a:latin typeface="Arial Black"/>
                <a:ea typeface="Arial Black"/>
                <a:cs typeface="Arial Black"/>
                <a:sym typeface="Arial Black"/>
              </a:defRPr>
            </a:lvl8pPr>
            <a:lvl9pPr indent="-400050" lvl="8" marL="4114800" marR="0" algn="l">
              <a:spcBef>
                <a:spcPts val="1100"/>
              </a:spcBef>
              <a:spcAft>
                <a:spcPts val="1100"/>
              </a:spcAft>
              <a:buClr>
                <a:schemeClr val="dk1"/>
              </a:buClr>
              <a:buSzPts val="2700"/>
              <a:buFont typeface="Arial"/>
              <a:buChar char="•"/>
              <a:defRPr b="0" i="0" sz="2700" u="none" cap="none" strike="noStrike">
                <a:solidFill>
                  <a:schemeClr val="dk1"/>
                </a:solidFill>
                <a:latin typeface="Arial Black"/>
                <a:ea typeface="Arial Black"/>
                <a:cs typeface="Arial Black"/>
                <a:sym typeface="Arial Black"/>
              </a:defRPr>
            </a:lvl9pPr>
          </a:lstStyle>
          <a:p/>
        </p:txBody>
      </p:sp>
      <p:sp>
        <p:nvSpPr>
          <p:cNvPr id="165" name="Google Shape;165;p27"/>
          <p:cNvSpPr txBox="1"/>
          <p:nvPr>
            <p:ph idx="10" type="dt"/>
          </p:nvPr>
        </p:nvSpPr>
        <p:spPr>
          <a:xfrm>
            <a:off x="609600" y="6356351"/>
            <a:ext cx="2844900" cy="365100"/>
          </a:xfrm>
          <a:prstGeom prst="rect">
            <a:avLst/>
          </a:prstGeom>
          <a:noFill/>
          <a:ln>
            <a:noFill/>
          </a:ln>
        </p:spPr>
        <p:txBody>
          <a:bodyPr anchorCtr="0" anchor="ctr" bIns="121900" lIns="121900" spcFirstLastPara="1" rIns="121900" wrap="square" tIns="121900">
            <a:noAutofit/>
          </a:bodyPr>
          <a:lstStyle>
            <a:lvl1pPr indent="0" lvl="0" marL="0" marR="0" algn="l">
              <a:spcBef>
                <a:spcPts val="0"/>
              </a:spcBef>
              <a:spcAft>
                <a:spcPts val="0"/>
              </a:spcAft>
              <a:buSzPts val="1900"/>
              <a:buNone/>
              <a:defRPr b="0" i="0" sz="1600" u="none" cap="none" strike="noStrike">
                <a:solidFill>
                  <a:srgbClr val="888888"/>
                </a:solidFill>
                <a:latin typeface="Arial Black"/>
                <a:ea typeface="Arial Black"/>
                <a:cs typeface="Arial Black"/>
                <a:sym typeface="Arial Black"/>
              </a:defRPr>
            </a:lvl1pPr>
            <a:lvl2pPr indent="0" lvl="1" marL="8128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2pPr>
            <a:lvl3pPr indent="0" lvl="2" marL="16256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3pPr>
            <a:lvl4pPr indent="0" lvl="3" marL="24384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4pPr>
            <a:lvl5pPr indent="0" lvl="4" marL="32512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5pPr>
            <a:lvl6pPr indent="0" lvl="5" marL="40640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6pPr>
            <a:lvl7pPr indent="0" lvl="6" marL="48768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7pPr>
            <a:lvl8pPr indent="0" lvl="7" marL="56896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8pPr>
            <a:lvl9pPr indent="0" lvl="8" marL="65024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9pPr>
          </a:lstStyle>
          <a:p/>
        </p:txBody>
      </p:sp>
      <p:sp>
        <p:nvSpPr>
          <p:cNvPr id="166" name="Google Shape;166;p27"/>
          <p:cNvSpPr txBox="1"/>
          <p:nvPr>
            <p:ph idx="11" type="ftr"/>
          </p:nvPr>
        </p:nvSpPr>
        <p:spPr>
          <a:xfrm>
            <a:off x="4165600" y="6356351"/>
            <a:ext cx="3860700" cy="365100"/>
          </a:xfrm>
          <a:prstGeom prst="rect">
            <a:avLst/>
          </a:prstGeom>
          <a:noFill/>
          <a:ln>
            <a:noFill/>
          </a:ln>
        </p:spPr>
        <p:txBody>
          <a:bodyPr anchorCtr="0" anchor="ctr" bIns="121900" lIns="121900" spcFirstLastPara="1" rIns="121900" wrap="square" tIns="121900">
            <a:noAutofit/>
          </a:bodyPr>
          <a:lstStyle>
            <a:lvl1pPr indent="0" lvl="0" marL="0" marR="0" algn="ctr">
              <a:spcBef>
                <a:spcPts val="0"/>
              </a:spcBef>
              <a:spcAft>
                <a:spcPts val="0"/>
              </a:spcAft>
              <a:buSzPts val="1900"/>
              <a:buNone/>
              <a:defRPr b="0" i="0" sz="1600" u="none" cap="none" strike="noStrike">
                <a:solidFill>
                  <a:srgbClr val="888888"/>
                </a:solidFill>
                <a:latin typeface="Arial Black"/>
                <a:ea typeface="Arial Black"/>
                <a:cs typeface="Arial Black"/>
                <a:sym typeface="Arial Black"/>
              </a:defRPr>
            </a:lvl1pPr>
            <a:lvl2pPr indent="0" lvl="1" marL="8128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2pPr>
            <a:lvl3pPr indent="0" lvl="2" marL="16256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3pPr>
            <a:lvl4pPr indent="0" lvl="3" marL="24384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4pPr>
            <a:lvl5pPr indent="0" lvl="4" marL="32512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5pPr>
            <a:lvl6pPr indent="0" lvl="5" marL="40640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6pPr>
            <a:lvl7pPr indent="0" lvl="6" marL="48768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7pPr>
            <a:lvl8pPr indent="0" lvl="7" marL="56896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8pPr>
            <a:lvl9pPr indent="0" lvl="8" marL="65024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9pPr>
          </a:lstStyle>
          <a:p/>
        </p:txBody>
      </p:sp>
      <p:sp>
        <p:nvSpPr>
          <p:cNvPr id="167" name="Google Shape;167;p27"/>
          <p:cNvSpPr txBox="1"/>
          <p:nvPr>
            <p:ph idx="12" type="sldNum"/>
          </p:nvPr>
        </p:nvSpPr>
        <p:spPr>
          <a:xfrm>
            <a:off x="8737600" y="6356351"/>
            <a:ext cx="2844900" cy="365100"/>
          </a:xfrm>
          <a:prstGeom prst="rect">
            <a:avLst/>
          </a:prstGeom>
          <a:noFill/>
          <a:ln>
            <a:noFill/>
          </a:ln>
        </p:spPr>
        <p:txBody>
          <a:bodyPr anchorCtr="0" anchor="ctr" bIns="81225" lIns="162525" spcFirstLastPara="1" rIns="162525" wrap="square" tIns="81225">
            <a:noAutofit/>
          </a:bodyPr>
          <a:lstStyle>
            <a:lvl1pPr indent="0" lvl="0" marL="0" marR="0" algn="r">
              <a:spcBef>
                <a:spcPts val="0"/>
              </a:spcBef>
              <a:buNone/>
              <a:defRPr b="0" i="0" sz="1600" u="none" cap="none" strike="noStrike">
                <a:solidFill>
                  <a:srgbClr val="888888"/>
                </a:solidFill>
                <a:latin typeface="Arial Black"/>
                <a:ea typeface="Arial Black"/>
                <a:cs typeface="Arial Black"/>
                <a:sym typeface="Arial Black"/>
              </a:defRPr>
            </a:lvl1pPr>
            <a:lvl2pPr indent="0" lvl="1" marL="0" marR="0" algn="r">
              <a:spcBef>
                <a:spcPts val="0"/>
              </a:spcBef>
              <a:buNone/>
              <a:defRPr b="0" i="0" sz="1600" u="none" cap="none" strike="noStrike">
                <a:solidFill>
                  <a:srgbClr val="888888"/>
                </a:solidFill>
                <a:latin typeface="Arial Black"/>
                <a:ea typeface="Arial Black"/>
                <a:cs typeface="Arial Black"/>
                <a:sym typeface="Arial Black"/>
              </a:defRPr>
            </a:lvl2pPr>
            <a:lvl3pPr indent="0" lvl="2" marL="0" marR="0" algn="r">
              <a:spcBef>
                <a:spcPts val="0"/>
              </a:spcBef>
              <a:buNone/>
              <a:defRPr b="0" i="0" sz="1600" u="none" cap="none" strike="noStrike">
                <a:solidFill>
                  <a:srgbClr val="888888"/>
                </a:solidFill>
                <a:latin typeface="Arial Black"/>
                <a:ea typeface="Arial Black"/>
                <a:cs typeface="Arial Black"/>
                <a:sym typeface="Arial Black"/>
              </a:defRPr>
            </a:lvl3pPr>
            <a:lvl4pPr indent="0" lvl="3" marL="0" marR="0" algn="r">
              <a:spcBef>
                <a:spcPts val="0"/>
              </a:spcBef>
              <a:buNone/>
              <a:defRPr b="0" i="0" sz="1600" u="none" cap="none" strike="noStrike">
                <a:solidFill>
                  <a:srgbClr val="888888"/>
                </a:solidFill>
                <a:latin typeface="Arial Black"/>
                <a:ea typeface="Arial Black"/>
                <a:cs typeface="Arial Black"/>
                <a:sym typeface="Arial Black"/>
              </a:defRPr>
            </a:lvl4pPr>
            <a:lvl5pPr indent="0" lvl="4" marL="0" marR="0" algn="r">
              <a:spcBef>
                <a:spcPts val="0"/>
              </a:spcBef>
              <a:buNone/>
              <a:defRPr b="0" i="0" sz="1600" u="none" cap="none" strike="noStrike">
                <a:solidFill>
                  <a:srgbClr val="888888"/>
                </a:solidFill>
                <a:latin typeface="Arial Black"/>
                <a:ea typeface="Arial Black"/>
                <a:cs typeface="Arial Black"/>
                <a:sym typeface="Arial Black"/>
              </a:defRPr>
            </a:lvl5pPr>
            <a:lvl6pPr indent="0" lvl="5" marL="0" marR="0" algn="r">
              <a:spcBef>
                <a:spcPts val="0"/>
              </a:spcBef>
              <a:buNone/>
              <a:defRPr b="0" i="0" sz="1600" u="none" cap="none" strike="noStrike">
                <a:solidFill>
                  <a:srgbClr val="888888"/>
                </a:solidFill>
                <a:latin typeface="Arial Black"/>
                <a:ea typeface="Arial Black"/>
                <a:cs typeface="Arial Black"/>
                <a:sym typeface="Arial Black"/>
              </a:defRPr>
            </a:lvl6pPr>
            <a:lvl7pPr indent="0" lvl="6" marL="0" marR="0" algn="r">
              <a:spcBef>
                <a:spcPts val="0"/>
              </a:spcBef>
              <a:buNone/>
              <a:defRPr b="0" i="0" sz="1600" u="none" cap="none" strike="noStrike">
                <a:solidFill>
                  <a:srgbClr val="888888"/>
                </a:solidFill>
                <a:latin typeface="Arial Black"/>
                <a:ea typeface="Arial Black"/>
                <a:cs typeface="Arial Black"/>
                <a:sym typeface="Arial Black"/>
              </a:defRPr>
            </a:lvl7pPr>
            <a:lvl8pPr indent="0" lvl="7" marL="0" marR="0" algn="r">
              <a:spcBef>
                <a:spcPts val="0"/>
              </a:spcBef>
              <a:buNone/>
              <a:defRPr b="0" i="0" sz="1600" u="none" cap="none" strike="noStrike">
                <a:solidFill>
                  <a:srgbClr val="888888"/>
                </a:solidFill>
                <a:latin typeface="Arial Black"/>
                <a:ea typeface="Arial Black"/>
                <a:cs typeface="Arial Black"/>
                <a:sym typeface="Arial Black"/>
              </a:defRPr>
            </a:lvl8pPr>
            <a:lvl9pPr indent="0" lvl="8" marL="0" marR="0" algn="r">
              <a:spcBef>
                <a:spcPts val="0"/>
              </a:spcBef>
              <a:buNone/>
              <a:defRPr b="0" i="0" sz="1600" u="none" cap="none" strike="noStrike">
                <a:solidFill>
                  <a:srgbClr val="888888"/>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TITLE_3">
    <p:spTree>
      <p:nvGrpSpPr>
        <p:cNvPr id="168" name="Shape 168"/>
        <p:cNvGrpSpPr/>
        <p:nvPr/>
      </p:nvGrpSpPr>
      <p:grpSpPr>
        <a:xfrm>
          <a:off x="0" y="0"/>
          <a:ext cx="0" cy="0"/>
          <a:chOff x="0" y="0"/>
          <a:chExt cx="0" cy="0"/>
        </a:xfrm>
      </p:grpSpPr>
      <p:sp>
        <p:nvSpPr>
          <p:cNvPr id="169" name="Google Shape;169;p28"/>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marR="0" algn="ctr">
              <a:lnSpc>
                <a:spcPct val="90000"/>
              </a:lnSpc>
              <a:spcBef>
                <a:spcPts val="0"/>
              </a:spcBef>
              <a:spcAft>
                <a:spcPts val="0"/>
              </a:spcAft>
              <a:buClr>
                <a:schemeClr val="lt1"/>
              </a:buClr>
              <a:buSzPts val="6000"/>
              <a:buFont typeface="Open Sans"/>
              <a:buNone/>
              <a:defRPr b="1" i="0" sz="6000" u="none" cap="none" strike="noStrike">
                <a:solidFill>
                  <a:schemeClr val="lt1"/>
                </a:solidFill>
                <a:latin typeface="Open Sans"/>
                <a:ea typeface="Open Sans"/>
                <a:cs typeface="Open Sans"/>
                <a:sym typeface="Open Sans"/>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p:txBody>
      </p:sp>
      <p:sp>
        <p:nvSpPr>
          <p:cNvPr id="170" name="Google Shape;170;p28"/>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marR="0" algn="ctr">
              <a:lnSpc>
                <a:spcPct val="90000"/>
              </a:lnSpc>
              <a:spcBef>
                <a:spcPts val="1100"/>
              </a:spcBef>
              <a:spcAft>
                <a:spcPts val="0"/>
              </a:spcAft>
              <a:buClr>
                <a:srgbClr val="1B435A"/>
              </a:buClr>
              <a:buSzPts val="2400"/>
              <a:buFont typeface="Arial"/>
              <a:buNone/>
              <a:defRPr b="0" i="0" sz="2400" u="none" cap="none" strike="noStrike">
                <a:solidFill>
                  <a:srgbClr val="1B435A"/>
                </a:solidFill>
                <a:latin typeface="Open Sans"/>
                <a:ea typeface="Open Sans"/>
                <a:cs typeface="Open Sans"/>
                <a:sym typeface="Open Sans"/>
              </a:defRPr>
            </a:lvl1pPr>
            <a:lvl2pPr lvl="1" marR="0" algn="ctr">
              <a:lnSpc>
                <a:spcPct val="90000"/>
              </a:lnSpc>
              <a:spcBef>
                <a:spcPts val="11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1100"/>
              </a:spcBef>
              <a:spcAft>
                <a:spcPts val="0"/>
              </a:spcAft>
              <a:buClr>
                <a:schemeClr val="dk1"/>
              </a:buClr>
              <a:buSzPts val="1900"/>
              <a:buFont typeface="Arial"/>
              <a:buNone/>
              <a:defRPr b="0" i="0" sz="1900" u="none" cap="none" strike="noStrike">
                <a:solidFill>
                  <a:schemeClr val="dk1"/>
                </a:solidFill>
                <a:latin typeface="Calibri"/>
                <a:ea typeface="Calibri"/>
                <a:cs typeface="Calibri"/>
                <a:sym typeface="Calibri"/>
              </a:defRPr>
            </a:lvl3pPr>
            <a:lvl4pPr lvl="3" marR="0" algn="ctr">
              <a:lnSpc>
                <a:spcPct val="90000"/>
              </a:lnSpc>
              <a:spcBef>
                <a:spcPts val="11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11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11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11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11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1100"/>
              </a:spcBef>
              <a:spcAft>
                <a:spcPts val="110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75" name="Shape 175"/>
        <p:cNvGrpSpPr/>
        <p:nvPr/>
      </p:nvGrpSpPr>
      <p:grpSpPr>
        <a:xfrm>
          <a:off x="0" y="0"/>
          <a:ext cx="0" cy="0"/>
          <a:chOff x="0" y="0"/>
          <a:chExt cx="0" cy="0"/>
        </a:xfrm>
      </p:grpSpPr>
      <p:sp>
        <p:nvSpPr>
          <p:cNvPr id="176" name="Google Shape;176;p30"/>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79C043"/>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77" name="Google Shape;177;p30"/>
          <p:cNvSpPr txBox="1"/>
          <p:nvPr>
            <p:ph type="ctrTitle"/>
          </p:nvPr>
        </p:nvSpPr>
        <p:spPr>
          <a:xfrm>
            <a:off x="1140400" y="2655767"/>
            <a:ext cx="9911100" cy="15465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8000"/>
              <a:buNone/>
              <a:defRPr sz="8000"/>
            </a:lvl1pPr>
            <a:lvl2pPr lvl="1" algn="l">
              <a:lnSpc>
                <a:spcPct val="90000"/>
              </a:lnSpc>
              <a:spcBef>
                <a:spcPts val="0"/>
              </a:spcBef>
              <a:spcAft>
                <a:spcPts val="0"/>
              </a:spcAft>
              <a:buSzPts val="8000"/>
              <a:buNone/>
              <a:defRPr sz="8000"/>
            </a:lvl2pPr>
            <a:lvl3pPr lvl="2" algn="l">
              <a:lnSpc>
                <a:spcPct val="90000"/>
              </a:lnSpc>
              <a:spcBef>
                <a:spcPts val="0"/>
              </a:spcBef>
              <a:spcAft>
                <a:spcPts val="0"/>
              </a:spcAft>
              <a:buSzPts val="8000"/>
              <a:buNone/>
              <a:defRPr sz="8000"/>
            </a:lvl3pPr>
            <a:lvl4pPr lvl="3" algn="l">
              <a:lnSpc>
                <a:spcPct val="90000"/>
              </a:lnSpc>
              <a:spcBef>
                <a:spcPts val="0"/>
              </a:spcBef>
              <a:spcAft>
                <a:spcPts val="0"/>
              </a:spcAft>
              <a:buSzPts val="8000"/>
              <a:buNone/>
              <a:defRPr sz="8000"/>
            </a:lvl4pPr>
            <a:lvl5pPr lvl="4" algn="l">
              <a:lnSpc>
                <a:spcPct val="90000"/>
              </a:lnSpc>
              <a:spcBef>
                <a:spcPts val="0"/>
              </a:spcBef>
              <a:spcAft>
                <a:spcPts val="0"/>
              </a:spcAft>
              <a:buSzPts val="8000"/>
              <a:buNone/>
              <a:defRPr sz="8000"/>
            </a:lvl5pPr>
            <a:lvl6pPr lvl="5" algn="l">
              <a:lnSpc>
                <a:spcPct val="90000"/>
              </a:lnSpc>
              <a:spcBef>
                <a:spcPts val="0"/>
              </a:spcBef>
              <a:spcAft>
                <a:spcPts val="0"/>
              </a:spcAft>
              <a:buSzPts val="8000"/>
              <a:buNone/>
              <a:defRPr sz="8000"/>
            </a:lvl6pPr>
            <a:lvl7pPr lvl="6" algn="l">
              <a:lnSpc>
                <a:spcPct val="90000"/>
              </a:lnSpc>
              <a:spcBef>
                <a:spcPts val="0"/>
              </a:spcBef>
              <a:spcAft>
                <a:spcPts val="0"/>
              </a:spcAft>
              <a:buSzPts val="8000"/>
              <a:buNone/>
              <a:defRPr sz="8000"/>
            </a:lvl7pPr>
            <a:lvl8pPr lvl="7" algn="l">
              <a:lnSpc>
                <a:spcPct val="90000"/>
              </a:lnSpc>
              <a:spcBef>
                <a:spcPts val="0"/>
              </a:spcBef>
              <a:spcAft>
                <a:spcPts val="0"/>
              </a:spcAft>
              <a:buSzPts val="8000"/>
              <a:buNone/>
              <a:defRPr sz="8000"/>
            </a:lvl8pPr>
            <a:lvl9pPr lvl="8" algn="l">
              <a:lnSpc>
                <a:spcPct val="90000"/>
              </a:lnSpc>
              <a:spcBef>
                <a:spcPts val="0"/>
              </a:spcBef>
              <a:spcAft>
                <a:spcPts val="0"/>
              </a:spcAft>
              <a:buSzPts val="8000"/>
              <a:buNone/>
              <a:defRPr sz="80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Subtle">
  <p:cSld name="BLANK_2">
    <p:spTree>
      <p:nvGrpSpPr>
        <p:cNvPr id="178" name="Shape 178"/>
        <p:cNvGrpSpPr/>
        <p:nvPr/>
      </p:nvGrpSpPr>
      <p:grpSpPr>
        <a:xfrm>
          <a:off x="0" y="0"/>
          <a:ext cx="0" cy="0"/>
          <a:chOff x="0" y="0"/>
          <a:chExt cx="0" cy="0"/>
        </a:xfrm>
      </p:grpSpPr>
      <p:sp>
        <p:nvSpPr>
          <p:cNvPr id="179" name="Google Shape;179;p31"/>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80" name="Google Shape;180;p31"/>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p:cSld name="BLANK_1">
    <p:bg>
      <p:bgPr>
        <a:solidFill>
          <a:schemeClr val="dk1"/>
        </a:solidFill>
      </p:bgPr>
    </p:bg>
    <p:spTree>
      <p:nvGrpSpPr>
        <p:cNvPr id="181" name="Shape 181"/>
        <p:cNvGrpSpPr/>
        <p:nvPr/>
      </p:nvGrpSpPr>
      <p:grpSpPr>
        <a:xfrm>
          <a:off x="0" y="0"/>
          <a:ext cx="0" cy="0"/>
          <a:chOff x="0" y="0"/>
          <a:chExt cx="0" cy="0"/>
        </a:xfrm>
      </p:grpSpPr>
      <p:sp>
        <p:nvSpPr>
          <p:cNvPr id="182" name="Google Shape;182;p32"/>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83" name="Google Shape;183;p32"/>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0" name="Shape 10"/>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4" name="Shape 184"/>
        <p:cNvGrpSpPr/>
        <p:nvPr/>
      </p:nvGrpSpPr>
      <p:grpSpPr>
        <a:xfrm>
          <a:off x="0" y="0"/>
          <a:ext cx="0" cy="0"/>
          <a:chOff x="0" y="0"/>
          <a:chExt cx="0" cy="0"/>
        </a:xfrm>
      </p:grpSpPr>
      <p:grpSp>
        <p:nvGrpSpPr>
          <p:cNvPr id="185" name="Google Shape;185;p33"/>
          <p:cNvGrpSpPr/>
          <p:nvPr/>
        </p:nvGrpSpPr>
        <p:grpSpPr>
          <a:xfrm>
            <a:off x="8690949" y="0"/>
            <a:ext cx="3501009" cy="6857999"/>
            <a:chOff x="8690991" y="0"/>
            <a:chExt cx="3501009" cy="6857999"/>
          </a:xfrm>
        </p:grpSpPr>
        <p:sp>
          <p:nvSpPr>
            <p:cNvPr id="186" name="Google Shape;186;p33"/>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87" name="Google Shape;187;p33"/>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88" name="Google Shape;188;p33"/>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89" name="Google Shape;189;p33"/>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0" name="Google Shape;190;p33"/>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1" name="Google Shape;191;p33"/>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2" name="Google Shape;192;p33"/>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3" name="Google Shape;193;p33"/>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4" name="Google Shape;194;p33"/>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5" name="Google Shape;195;p33"/>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6" name="Google Shape;196;p33"/>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7" name="Google Shape;197;p33"/>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8" name="Google Shape;198;p33"/>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9" name="Google Shape;199;p33"/>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00" name="Google Shape;200;p33"/>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01" name="Google Shape;201;p33"/>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02" name="Google Shape;202;p33"/>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203" name="Google Shape;203;p33"/>
          <p:cNvSpPr txBox="1"/>
          <p:nvPr>
            <p:ph idx="1" type="body"/>
          </p:nvPr>
        </p:nvSpPr>
        <p:spPr>
          <a:xfrm>
            <a:off x="1140400" y="5875067"/>
            <a:ext cx="9911100" cy="4581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1100"/>
              </a:spcAft>
              <a:buSzPts val="2400"/>
              <a:buNone/>
              <a:defRPr sz="2400"/>
            </a:lvl1pPr>
          </a:lstStyle>
          <a:p/>
        </p:txBody>
      </p:sp>
      <p:sp>
        <p:nvSpPr>
          <p:cNvPr id="204" name="Google Shape;204;p33"/>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Multiple">
  <p:cSld name="BLANK_3">
    <p:spTree>
      <p:nvGrpSpPr>
        <p:cNvPr id="205" name="Shape 205"/>
        <p:cNvGrpSpPr/>
        <p:nvPr/>
      </p:nvGrpSpPr>
      <p:grpSpPr>
        <a:xfrm>
          <a:off x="0" y="0"/>
          <a:ext cx="0" cy="0"/>
          <a:chOff x="0" y="0"/>
          <a:chExt cx="0" cy="0"/>
        </a:xfrm>
      </p:grpSpPr>
      <p:grpSp>
        <p:nvGrpSpPr>
          <p:cNvPr id="206" name="Google Shape;206;p34"/>
          <p:cNvGrpSpPr/>
          <p:nvPr/>
        </p:nvGrpSpPr>
        <p:grpSpPr>
          <a:xfrm>
            <a:off x="8690949" y="0"/>
            <a:ext cx="3501009" cy="6857999"/>
            <a:chOff x="8690991" y="0"/>
            <a:chExt cx="3501009" cy="6857999"/>
          </a:xfrm>
        </p:grpSpPr>
        <p:sp>
          <p:nvSpPr>
            <p:cNvPr id="207" name="Google Shape;207;p34"/>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08" name="Google Shape;208;p34"/>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09" name="Google Shape;209;p34"/>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0" name="Google Shape;210;p34"/>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1" name="Google Shape;211;p34"/>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2" name="Google Shape;212;p34"/>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3" name="Google Shape;213;p34"/>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4" name="Google Shape;214;p34"/>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5" name="Google Shape;215;p34"/>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6" name="Google Shape;216;p34"/>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7" name="Google Shape;217;p34"/>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8" name="Google Shape;218;p34"/>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9" name="Google Shape;219;p34"/>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20" name="Google Shape;220;p34"/>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21" name="Google Shape;221;p34"/>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22" name="Google Shape;222;p34"/>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23" name="Google Shape;223;p34"/>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224" name="Google Shape;224;p34"/>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5" name="Shape 225"/>
        <p:cNvGrpSpPr/>
        <p:nvPr/>
      </p:nvGrpSpPr>
      <p:grpSpPr>
        <a:xfrm>
          <a:off x="0" y="0"/>
          <a:ext cx="0" cy="0"/>
          <a:chOff x="0" y="0"/>
          <a:chExt cx="0" cy="0"/>
        </a:xfrm>
      </p:grpSpPr>
      <p:sp>
        <p:nvSpPr>
          <p:cNvPr id="226" name="Google Shape;226;p35"/>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27" name="Google Shape;227;p35"/>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800"/>
              <a:buNone/>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p:txBody>
      </p:sp>
      <p:sp>
        <p:nvSpPr>
          <p:cNvPr id="228" name="Google Shape;228;p35"/>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dk1"/>
        </a:solidFill>
      </p:bgPr>
    </p:bg>
    <p:spTree>
      <p:nvGrpSpPr>
        <p:cNvPr id="229" name="Shape 229"/>
        <p:cNvGrpSpPr/>
        <p:nvPr/>
      </p:nvGrpSpPr>
      <p:grpSpPr>
        <a:xfrm>
          <a:off x="0" y="0"/>
          <a:ext cx="0" cy="0"/>
          <a:chOff x="0" y="0"/>
          <a:chExt cx="0" cy="0"/>
        </a:xfrm>
      </p:grpSpPr>
      <p:grpSp>
        <p:nvGrpSpPr>
          <p:cNvPr id="230" name="Google Shape;230;p36"/>
          <p:cNvGrpSpPr/>
          <p:nvPr/>
        </p:nvGrpSpPr>
        <p:grpSpPr>
          <a:xfrm>
            <a:off x="8690949" y="0"/>
            <a:ext cx="3501009" cy="6857999"/>
            <a:chOff x="8690991" y="0"/>
            <a:chExt cx="3501009" cy="6857999"/>
          </a:xfrm>
        </p:grpSpPr>
        <p:sp>
          <p:nvSpPr>
            <p:cNvPr id="231" name="Google Shape;231;p36"/>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2" name="Google Shape;232;p36"/>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3" name="Google Shape;233;p36"/>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4" name="Google Shape;234;p36"/>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5" name="Google Shape;235;p36"/>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6" name="Google Shape;236;p36"/>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7" name="Google Shape;237;p36"/>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8" name="Google Shape;238;p36"/>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9" name="Google Shape;239;p36"/>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0" name="Google Shape;240;p36"/>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1" name="Google Shape;241;p36"/>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2" name="Google Shape;242;p36"/>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3" name="Google Shape;243;p36"/>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4" name="Google Shape;244;p36"/>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5" name="Google Shape;245;p36"/>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6" name="Google Shape;246;p36"/>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7" name="Google Shape;247;p36"/>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248" name="Google Shape;248;p36"/>
          <p:cNvSpPr txBox="1"/>
          <p:nvPr>
            <p:ph type="ctrTitle"/>
          </p:nvPr>
        </p:nvSpPr>
        <p:spPr>
          <a:xfrm>
            <a:off x="1140400" y="2225950"/>
            <a:ext cx="9911100" cy="186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accent1"/>
              </a:buClr>
              <a:buSzPts val="6400"/>
              <a:buNone/>
              <a:defRPr sz="6400">
                <a:solidFill>
                  <a:schemeClr val="accent1"/>
                </a:solidFill>
              </a:defRPr>
            </a:lvl1pPr>
            <a:lvl2pPr lvl="1" algn="l">
              <a:lnSpc>
                <a:spcPct val="90000"/>
              </a:lnSpc>
              <a:spcBef>
                <a:spcPts val="0"/>
              </a:spcBef>
              <a:spcAft>
                <a:spcPts val="0"/>
              </a:spcAft>
              <a:buClr>
                <a:schemeClr val="accent1"/>
              </a:buClr>
              <a:buSzPts val="6400"/>
              <a:buNone/>
              <a:defRPr sz="6400">
                <a:solidFill>
                  <a:schemeClr val="accent1"/>
                </a:solidFill>
              </a:defRPr>
            </a:lvl2pPr>
            <a:lvl3pPr lvl="2" algn="l">
              <a:lnSpc>
                <a:spcPct val="90000"/>
              </a:lnSpc>
              <a:spcBef>
                <a:spcPts val="0"/>
              </a:spcBef>
              <a:spcAft>
                <a:spcPts val="0"/>
              </a:spcAft>
              <a:buClr>
                <a:schemeClr val="accent1"/>
              </a:buClr>
              <a:buSzPts val="6400"/>
              <a:buNone/>
              <a:defRPr sz="6400">
                <a:solidFill>
                  <a:schemeClr val="accent1"/>
                </a:solidFill>
              </a:defRPr>
            </a:lvl3pPr>
            <a:lvl4pPr lvl="3" algn="l">
              <a:lnSpc>
                <a:spcPct val="90000"/>
              </a:lnSpc>
              <a:spcBef>
                <a:spcPts val="0"/>
              </a:spcBef>
              <a:spcAft>
                <a:spcPts val="0"/>
              </a:spcAft>
              <a:buClr>
                <a:schemeClr val="accent1"/>
              </a:buClr>
              <a:buSzPts val="6400"/>
              <a:buNone/>
              <a:defRPr sz="6400">
                <a:solidFill>
                  <a:schemeClr val="accent1"/>
                </a:solidFill>
              </a:defRPr>
            </a:lvl4pPr>
            <a:lvl5pPr lvl="4" algn="l">
              <a:lnSpc>
                <a:spcPct val="90000"/>
              </a:lnSpc>
              <a:spcBef>
                <a:spcPts val="0"/>
              </a:spcBef>
              <a:spcAft>
                <a:spcPts val="0"/>
              </a:spcAft>
              <a:buClr>
                <a:schemeClr val="accent1"/>
              </a:buClr>
              <a:buSzPts val="6400"/>
              <a:buNone/>
              <a:defRPr sz="6400">
                <a:solidFill>
                  <a:schemeClr val="accent1"/>
                </a:solidFill>
              </a:defRPr>
            </a:lvl5pPr>
            <a:lvl6pPr lvl="5" algn="l">
              <a:lnSpc>
                <a:spcPct val="90000"/>
              </a:lnSpc>
              <a:spcBef>
                <a:spcPts val="0"/>
              </a:spcBef>
              <a:spcAft>
                <a:spcPts val="0"/>
              </a:spcAft>
              <a:buClr>
                <a:schemeClr val="accent1"/>
              </a:buClr>
              <a:buSzPts val="6400"/>
              <a:buNone/>
              <a:defRPr sz="6400">
                <a:solidFill>
                  <a:schemeClr val="accent1"/>
                </a:solidFill>
              </a:defRPr>
            </a:lvl6pPr>
            <a:lvl7pPr lvl="6" algn="l">
              <a:lnSpc>
                <a:spcPct val="90000"/>
              </a:lnSpc>
              <a:spcBef>
                <a:spcPts val="0"/>
              </a:spcBef>
              <a:spcAft>
                <a:spcPts val="0"/>
              </a:spcAft>
              <a:buClr>
                <a:schemeClr val="accent1"/>
              </a:buClr>
              <a:buSzPts val="6400"/>
              <a:buNone/>
              <a:defRPr sz="6400">
                <a:solidFill>
                  <a:schemeClr val="accent1"/>
                </a:solidFill>
              </a:defRPr>
            </a:lvl7pPr>
            <a:lvl8pPr lvl="7" algn="l">
              <a:lnSpc>
                <a:spcPct val="90000"/>
              </a:lnSpc>
              <a:spcBef>
                <a:spcPts val="0"/>
              </a:spcBef>
              <a:spcAft>
                <a:spcPts val="0"/>
              </a:spcAft>
              <a:buClr>
                <a:schemeClr val="accent1"/>
              </a:buClr>
              <a:buSzPts val="6400"/>
              <a:buNone/>
              <a:defRPr sz="6400">
                <a:solidFill>
                  <a:schemeClr val="accent1"/>
                </a:solidFill>
              </a:defRPr>
            </a:lvl8pPr>
            <a:lvl9pPr lvl="8" algn="l">
              <a:lnSpc>
                <a:spcPct val="90000"/>
              </a:lnSpc>
              <a:spcBef>
                <a:spcPts val="0"/>
              </a:spcBef>
              <a:spcAft>
                <a:spcPts val="0"/>
              </a:spcAft>
              <a:buClr>
                <a:schemeClr val="accent1"/>
              </a:buClr>
              <a:buSzPts val="6400"/>
              <a:buNone/>
              <a:defRPr sz="6400">
                <a:solidFill>
                  <a:schemeClr val="accent1"/>
                </a:solidFill>
              </a:defRPr>
            </a:lvl9pPr>
          </a:lstStyle>
          <a:p/>
        </p:txBody>
      </p:sp>
      <p:sp>
        <p:nvSpPr>
          <p:cNvPr id="249" name="Google Shape;249;p36"/>
          <p:cNvSpPr txBox="1"/>
          <p:nvPr>
            <p:ph idx="1" type="subTitle"/>
          </p:nvPr>
        </p:nvSpPr>
        <p:spPr>
          <a:xfrm>
            <a:off x="1140400" y="4221653"/>
            <a:ext cx="9911100" cy="4104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2"/>
              </a:buClr>
              <a:buSzPts val="2700"/>
              <a:buNone/>
              <a:defRPr>
                <a:solidFill>
                  <a:schemeClr val="lt2"/>
                </a:solidFill>
              </a:defRPr>
            </a:lvl1pPr>
            <a:lvl2pPr lvl="1" algn="l">
              <a:lnSpc>
                <a:spcPct val="115000"/>
              </a:lnSpc>
              <a:spcBef>
                <a:spcPts val="1100"/>
              </a:spcBef>
              <a:spcAft>
                <a:spcPts val="0"/>
              </a:spcAft>
              <a:buClr>
                <a:schemeClr val="lt2"/>
              </a:buClr>
              <a:buSzPts val="4000"/>
              <a:buNone/>
              <a:defRPr sz="4000">
                <a:solidFill>
                  <a:schemeClr val="lt2"/>
                </a:solidFill>
              </a:defRPr>
            </a:lvl2pPr>
            <a:lvl3pPr lvl="2" algn="l">
              <a:lnSpc>
                <a:spcPct val="115000"/>
              </a:lnSpc>
              <a:spcBef>
                <a:spcPts val="1100"/>
              </a:spcBef>
              <a:spcAft>
                <a:spcPts val="0"/>
              </a:spcAft>
              <a:buClr>
                <a:schemeClr val="lt2"/>
              </a:buClr>
              <a:buSzPts val="4000"/>
              <a:buNone/>
              <a:defRPr sz="4000">
                <a:solidFill>
                  <a:schemeClr val="lt2"/>
                </a:solidFill>
              </a:defRPr>
            </a:lvl3pPr>
            <a:lvl4pPr lvl="3" algn="l">
              <a:lnSpc>
                <a:spcPct val="115000"/>
              </a:lnSpc>
              <a:spcBef>
                <a:spcPts val="1100"/>
              </a:spcBef>
              <a:spcAft>
                <a:spcPts val="0"/>
              </a:spcAft>
              <a:buClr>
                <a:schemeClr val="lt2"/>
              </a:buClr>
              <a:buSzPts val="4000"/>
              <a:buNone/>
              <a:defRPr sz="4000">
                <a:solidFill>
                  <a:schemeClr val="lt2"/>
                </a:solidFill>
              </a:defRPr>
            </a:lvl4pPr>
            <a:lvl5pPr lvl="4" algn="l">
              <a:lnSpc>
                <a:spcPct val="115000"/>
              </a:lnSpc>
              <a:spcBef>
                <a:spcPts val="1100"/>
              </a:spcBef>
              <a:spcAft>
                <a:spcPts val="0"/>
              </a:spcAft>
              <a:buClr>
                <a:schemeClr val="lt2"/>
              </a:buClr>
              <a:buSzPts val="4000"/>
              <a:buNone/>
              <a:defRPr sz="4000">
                <a:solidFill>
                  <a:schemeClr val="lt2"/>
                </a:solidFill>
              </a:defRPr>
            </a:lvl5pPr>
            <a:lvl6pPr lvl="5" algn="l">
              <a:lnSpc>
                <a:spcPct val="115000"/>
              </a:lnSpc>
              <a:spcBef>
                <a:spcPts val="1100"/>
              </a:spcBef>
              <a:spcAft>
                <a:spcPts val="0"/>
              </a:spcAft>
              <a:buClr>
                <a:schemeClr val="lt2"/>
              </a:buClr>
              <a:buSzPts val="4000"/>
              <a:buNone/>
              <a:defRPr sz="4000">
                <a:solidFill>
                  <a:schemeClr val="lt2"/>
                </a:solidFill>
              </a:defRPr>
            </a:lvl6pPr>
            <a:lvl7pPr lvl="6" algn="l">
              <a:lnSpc>
                <a:spcPct val="115000"/>
              </a:lnSpc>
              <a:spcBef>
                <a:spcPts val="1100"/>
              </a:spcBef>
              <a:spcAft>
                <a:spcPts val="0"/>
              </a:spcAft>
              <a:buClr>
                <a:schemeClr val="lt2"/>
              </a:buClr>
              <a:buSzPts val="4000"/>
              <a:buNone/>
              <a:defRPr sz="4000">
                <a:solidFill>
                  <a:schemeClr val="lt2"/>
                </a:solidFill>
              </a:defRPr>
            </a:lvl7pPr>
            <a:lvl8pPr lvl="7" algn="l">
              <a:lnSpc>
                <a:spcPct val="115000"/>
              </a:lnSpc>
              <a:spcBef>
                <a:spcPts val="1100"/>
              </a:spcBef>
              <a:spcAft>
                <a:spcPts val="0"/>
              </a:spcAft>
              <a:buClr>
                <a:schemeClr val="lt2"/>
              </a:buClr>
              <a:buSzPts val="4000"/>
              <a:buNone/>
              <a:defRPr sz="4000">
                <a:solidFill>
                  <a:schemeClr val="lt2"/>
                </a:solidFill>
              </a:defRPr>
            </a:lvl8pPr>
            <a:lvl9pPr lvl="8" algn="l">
              <a:lnSpc>
                <a:spcPct val="115000"/>
              </a:lnSpc>
              <a:spcBef>
                <a:spcPts val="1100"/>
              </a:spcBef>
              <a:spcAft>
                <a:spcPts val="1100"/>
              </a:spcAft>
              <a:buClr>
                <a:schemeClr val="lt2"/>
              </a:buClr>
              <a:buSzPts val="4000"/>
              <a:buNone/>
              <a:defRPr sz="4000">
                <a:solidFill>
                  <a:schemeClr val="lt2"/>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Accent">
  <p:cSld name="BLANK_1_1">
    <p:bg>
      <p:bgPr>
        <a:solidFill>
          <a:schemeClr val="accent1"/>
        </a:solidFill>
      </p:bgPr>
    </p:bg>
    <p:spTree>
      <p:nvGrpSpPr>
        <p:cNvPr id="250" name="Shape 250"/>
        <p:cNvGrpSpPr/>
        <p:nvPr/>
      </p:nvGrpSpPr>
      <p:grpSpPr>
        <a:xfrm>
          <a:off x="0" y="0"/>
          <a:ext cx="0" cy="0"/>
          <a:chOff x="0" y="0"/>
          <a:chExt cx="0" cy="0"/>
        </a:xfrm>
      </p:grpSpPr>
      <p:sp>
        <p:nvSpPr>
          <p:cNvPr id="251" name="Google Shape;251;p37"/>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000000">
              <a:alpha val="706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52" name="Google Shape;252;p37"/>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1"/>
        </a:solidFill>
      </p:bgPr>
    </p:bg>
    <p:spTree>
      <p:nvGrpSpPr>
        <p:cNvPr id="253" name="Shape 253"/>
        <p:cNvGrpSpPr/>
        <p:nvPr/>
      </p:nvGrpSpPr>
      <p:grpSpPr>
        <a:xfrm>
          <a:off x="0" y="0"/>
          <a:ext cx="0" cy="0"/>
          <a:chOff x="0" y="0"/>
          <a:chExt cx="0" cy="0"/>
        </a:xfrm>
      </p:grpSpPr>
      <p:grpSp>
        <p:nvGrpSpPr>
          <p:cNvPr id="254" name="Google Shape;254;p38"/>
          <p:cNvGrpSpPr/>
          <p:nvPr/>
        </p:nvGrpSpPr>
        <p:grpSpPr>
          <a:xfrm>
            <a:off x="8690949" y="0"/>
            <a:ext cx="3501009" cy="6857999"/>
            <a:chOff x="8690991" y="0"/>
            <a:chExt cx="3501009" cy="6857999"/>
          </a:xfrm>
        </p:grpSpPr>
        <p:sp>
          <p:nvSpPr>
            <p:cNvPr id="255" name="Google Shape;255;p38"/>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56" name="Google Shape;256;p38"/>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57" name="Google Shape;257;p38"/>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58" name="Google Shape;258;p38"/>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59" name="Google Shape;259;p38"/>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0" name="Google Shape;260;p38"/>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1" name="Google Shape;261;p38"/>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2" name="Google Shape;262;p38"/>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3" name="Google Shape;263;p38"/>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4" name="Google Shape;264;p38"/>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5" name="Google Shape;265;p38"/>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6" name="Google Shape;266;p38"/>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7" name="Google Shape;267;p38"/>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8" name="Google Shape;268;p38"/>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9" name="Google Shape;269;p38"/>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70" name="Google Shape;270;p38"/>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71" name="Google Shape;271;p38"/>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272" name="Google Shape;272;p38"/>
          <p:cNvSpPr txBox="1"/>
          <p:nvPr>
            <p:ph idx="1" type="body"/>
          </p:nvPr>
        </p:nvSpPr>
        <p:spPr>
          <a:xfrm>
            <a:off x="1140400" y="1458200"/>
            <a:ext cx="8634900" cy="4076700"/>
          </a:xfrm>
          <a:prstGeom prst="rect">
            <a:avLst/>
          </a:prstGeom>
          <a:noFill/>
          <a:ln>
            <a:noFill/>
          </a:ln>
        </p:spPr>
        <p:txBody>
          <a:bodyPr anchorCtr="0" anchor="t" bIns="0" lIns="0" spcFirstLastPara="1" rIns="0" wrap="square" tIns="0">
            <a:noAutofit/>
          </a:bodyPr>
          <a:lstStyle>
            <a:lvl1pPr indent="-527050" lvl="0" marL="457200" algn="l">
              <a:lnSpc>
                <a:spcPct val="115000"/>
              </a:lnSpc>
              <a:spcBef>
                <a:spcPts val="0"/>
              </a:spcBef>
              <a:spcAft>
                <a:spcPts val="0"/>
              </a:spcAft>
              <a:buSzPts val="4700"/>
              <a:buChar char="➔"/>
              <a:defRPr sz="4700"/>
            </a:lvl1pPr>
            <a:lvl2pPr indent="-527050" lvl="1" marL="914400" algn="l">
              <a:lnSpc>
                <a:spcPct val="115000"/>
              </a:lnSpc>
              <a:spcBef>
                <a:spcPts val="1100"/>
              </a:spcBef>
              <a:spcAft>
                <a:spcPts val="0"/>
              </a:spcAft>
              <a:buSzPts val="4700"/>
              <a:buChar char="⇾"/>
              <a:defRPr sz="4700"/>
            </a:lvl2pPr>
            <a:lvl3pPr indent="-527050" lvl="2" marL="1371600" algn="l">
              <a:lnSpc>
                <a:spcPct val="115000"/>
              </a:lnSpc>
              <a:spcBef>
                <a:spcPts val="1100"/>
              </a:spcBef>
              <a:spcAft>
                <a:spcPts val="0"/>
              </a:spcAft>
              <a:buSzPts val="4700"/>
              <a:buChar char="■"/>
              <a:defRPr sz="4700"/>
            </a:lvl3pPr>
            <a:lvl4pPr indent="-527050" lvl="3" marL="1828800" algn="l">
              <a:lnSpc>
                <a:spcPct val="115000"/>
              </a:lnSpc>
              <a:spcBef>
                <a:spcPts val="1100"/>
              </a:spcBef>
              <a:spcAft>
                <a:spcPts val="0"/>
              </a:spcAft>
              <a:buSzPts val="4700"/>
              <a:buChar char="●"/>
              <a:defRPr sz="4700"/>
            </a:lvl4pPr>
            <a:lvl5pPr indent="-527050" lvl="4" marL="2286000" algn="l">
              <a:lnSpc>
                <a:spcPct val="115000"/>
              </a:lnSpc>
              <a:spcBef>
                <a:spcPts val="1100"/>
              </a:spcBef>
              <a:spcAft>
                <a:spcPts val="0"/>
              </a:spcAft>
              <a:buSzPts val="4700"/>
              <a:buChar char="○"/>
              <a:defRPr sz="4700"/>
            </a:lvl5pPr>
            <a:lvl6pPr indent="-527050" lvl="5" marL="2743200" algn="l">
              <a:lnSpc>
                <a:spcPct val="115000"/>
              </a:lnSpc>
              <a:spcBef>
                <a:spcPts val="1100"/>
              </a:spcBef>
              <a:spcAft>
                <a:spcPts val="0"/>
              </a:spcAft>
              <a:buSzPts val="4700"/>
              <a:buChar char="■"/>
              <a:defRPr sz="4700"/>
            </a:lvl6pPr>
            <a:lvl7pPr indent="-527050" lvl="6" marL="3200400" algn="l">
              <a:lnSpc>
                <a:spcPct val="115000"/>
              </a:lnSpc>
              <a:spcBef>
                <a:spcPts val="1100"/>
              </a:spcBef>
              <a:spcAft>
                <a:spcPts val="0"/>
              </a:spcAft>
              <a:buSzPts val="4700"/>
              <a:buChar char="●"/>
              <a:defRPr sz="4700"/>
            </a:lvl7pPr>
            <a:lvl8pPr indent="-527050" lvl="7" marL="3657600" algn="l">
              <a:lnSpc>
                <a:spcPct val="115000"/>
              </a:lnSpc>
              <a:spcBef>
                <a:spcPts val="1100"/>
              </a:spcBef>
              <a:spcAft>
                <a:spcPts val="0"/>
              </a:spcAft>
              <a:buSzPts val="4700"/>
              <a:buChar char="○"/>
              <a:defRPr sz="4700"/>
            </a:lvl8pPr>
            <a:lvl9pPr indent="-527050" lvl="8" marL="4114800" algn="l">
              <a:lnSpc>
                <a:spcPct val="115000"/>
              </a:lnSpc>
              <a:spcBef>
                <a:spcPts val="1100"/>
              </a:spcBef>
              <a:spcAft>
                <a:spcPts val="1100"/>
              </a:spcAft>
              <a:buSzPts val="4700"/>
              <a:buChar char="■"/>
              <a:defRPr sz="4700"/>
            </a:lvl9pPr>
          </a:lstStyle>
          <a:p/>
        </p:txBody>
      </p:sp>
      <p:sp>
        <p:nvSpPr>
          <p:cNvPr id="273" name="Google Shape;273;p38"/>
          <p:cNvSpPr txBox="1"/>
          <p:nvPr/>
        </p:nvSpPr>
        <p:spPr>
          <a:xfrm>
            <a:off x="432300" y="1140733"/>
            <a:ext cx="873300" cy="87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800"/>
              <a:buFont typeface="Arial"/>
              <a:buNone/>
            </a:pPr>
            <a:r>
              <a:rPr b="0" i="0" lang="en-US" sz="12800" u="none" cap="none" strike="noStrike">
                <a:solidFill>
                  <a:srgbClr val="000000"/>
                </a:solidFill>
                <a:latin typeface="Arial"/>
                <a:ea typeface="Arial"/>
                <a:cs typeface="Arial"/>
                <a:sym typeface="Arial"/>
              </a:rPr>
              <a:t>“</a:t>
            </a:r>
            <a:endParaRPr b="0" i="0" sz="12800" u="none" cap="none" strike="noStrike">
              <a:solidFill>
                <a:srgbClr val="000000"/>
              </a:solidFill>
              <a:latin typeface="Arial"/>
              <a:ea typeface="Arial"/>
              <a:cs typeface="Arial"/>
              <a:sym typeface="Arial"/>
            </a:endParaRPr>
          </a:p>
        </p:txBody>
      </p:sp>
      <p:sp>
        <p:nvSpPr>
          <p:cNvPr id="274" name="Google Shape;274;p38"/>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75" name="Shape 275"/>
        <p:cNvGrpSpPr/>
        <p:nvPr/>
      </p:nvGrpSpPr>
      <p:grpSpPr>
        <a:xfrm>
          <a:off x="0" y="0"/>
          <a:ext cx="0" cy="0"/>
          <a:chOff x="0" y="0"/>
          <a:chExt cx="0" cy="0"/>
        </a:xfrm>
      </p:grpSpPr>
      <p:sp>
        <p:nvSpPr>
          <p:cNvPr id="276" name="Google Shape;276;p39"/>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77" name="Google Shape;277;p39"/>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800"/>
              <a:buFont typeface="Impact"/>
              <a:buNone/>
              <a:defRPr>
                <a:latin typeface="Impact"/>
                <a:ea typeface="Impact"/>
                <a:cs typeface="Impact"/>
                <a:sym typeface="Impact"/>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p:txBody>
      </p:sp>
      <p:sp>
        <p:nvSpPr>
          <p:cNvPr id="278" name="Google Shape;278;p39"/>
          <p:cNvSpPr txBox="1"/>
          <p:nvPr>
            <p:ph idx="1" type="body"/>
          </p:nvPr>
        </p:nvSpPr>
        <p:spPr>
          <a:xfrm>
            <a:off x="1140400" y="2341307"/>
            <a:ext cx="8160000" cy="3509100"/>
          </a:xfrm>
          <a:prstGeom prst="rect">
            <a:avLst/>
          </a:prstGeom>
          <a:noFill/>
          <a:ln>
            <a:noFill/>
          </a:ln>
        </p:spPr>
        <p:txBody>
          <a:bodyPr anchorCtr="0" anchor="t" bIns="0" lIns="0" spcFirstLastPara="1" rIns="0" wrap="square" tIns="0">
            <a:noAutofit/>
          </a:bodyPr>
          <a:lstStyle>
            <a:lvl1pPr indent="-400050" lvl="0" marL="457200" algn="l">
              <a:lnSpc>
                <a:spcPct val="115000"/>
              </a:lnSpc>
              <a:spcBef>
                <a:spcPts val="0"/>
              </a:spcBef>
              <a:spcAft>
                <a:spcPts val="0"/>
              </a:spcAft>
              <a:buSzPts val="2700"/>
              <a:buChar char="➔"/>
              <a:defRPr/>
            </a:lvl1pPr>
            <a:lvl2pPr indent="-400050" lvl="1" marL="914400" algn="l">
              <a:lnSpc>
                <a:spcPct val="115000"/>
              </a:lnSpc>
              <a:spcBef>
                <a:spcPts val="1100"/>
              </a:spcBef>
              <a:spcAft>
                <a:spcPts val="0"/>
              </a:spcAft>
              <a:buSzPts val="2700"/>
              <a:buChar char="⇾"/>
              <a:defRPr/>
            </a:lvl2pPr>
            <a:lvl3pPr indent="-400050" lvl="2" marL="1371600" algn="l">
              <a:lnSpc>
                <a:spcPct val="115000"/>
              </a:lnSpc>
              <a:spcBef>
                <a:spcPts val="1100"/>
              </a:spcBef>
              <a:spcAft>
                <a:spcPts val="0"/>
              </a:spcAft>
              <a:buSzPts val="2700"/>
              <a:buChar char="■"/>
              <a:defRPr/>
            </a:lvl3pPr>
            <a:lvl4pPr indent="-400050" lvl="3" marL="1828800" algn="l">
              <a:lnSpc>
                <a:spcPct val="115000"/>
              </a:lnSpc>
              <a:spcBef>
                <a:spcPts val="1100"/>
              </a:spcBef>
              <a:spcAft>
                <a:spcPts val="0"/>
              </a:spcAft>
              <a:buSzPts val="2700"/>
              <a:buChar char="●"/>
              <a:defRPr/>
            </a:lvl4pPr>
            <a:lvl5pPr indent="-400050" lvl="4" marL="2286000" algn="l">
              <a:lnSpc>
                <a:spcPct val="115000"/>
              </a:lnSpc>
              <a:spcBef>
                <a:spcPts val="1100"/>
              </a:spcBef>
              <a:spcAft>
                <a:spcPts val="0"/>
              </a:spcAft>
              <a:buSzPts val="2700"/>
              <a:buChar char="○"/>
              <a:defRPr/>
            </a:lvl5pPr>
            <a:lvl6pPr indent="-400050" lvl="5" marL="2743200" algn="l">
              <a:lnSpc>
                <a:spcPct val="115000"/>
              </a:lnSpc>
              <a:spcBef>
                <a:spcPts val="1100"/>
              </a:spcBef>
              <a:spcAft>
                <a:spcPts val="0"/>
              </a:spcAft>
              <a:buSzPts val="2700"/>
              <a:buChar char="■"/>
              <a:defRPr/>
            </a:lvl6pPr>
            <a:lvl7pPr indent="-400050" lvl="6" marL="3200400" algn="l">
              <a:lnSpc>
                <a:spcPct val="115000"/>
              </a:lnSpc>
              <a:spcBef>
                <a:spcPts val="1100"/>
              </a:spcBef>
              <a:spcAft>
                <a:spcPts val="0"/>
              </a:spcAft>
              <a:buSzPts val="2700"/>
              <a:buChar char="●"/>
              <a:defRPr/>
            </a:lvl7pPr>
            <a:lvl8pPr indent="-400050" lvl="7" marL="3657600" algn="l">
              <a:lnSpc>
                <a:spcPct val="115000"/>
              </a:lnSpc>
              <a:spcBef>
                <a:spcPts val="1100"/>
              </a:spcBef>
              <a:spcAft>
                <a:spcPts val="0"/>
              </a:spcAft>
              <a:buSzPts val="2700"/>
              <a:buChar char="○"/>
              <a:defRPr/>
            </a:lvl8pPr>
            <a:lvl9pPr indent="-400050" lvl="8" marL="4114800" algn="l">
              <a:lnSpc>
                <a:spcPct val="115000"/>
              </a:lnSpc>
              <a:spcBef>
                <a:spcPts val="1100"/>
              </a:spcBef>
              <a:spcAft>
                <a:spcPts val="1100"/>
              </a:spcAft>
              <a:buSzPts val="2700"/>
              <a:buChar char="■"/>
              <a:defRPr/>
            </a:lvl9pPr>
          </a:lstStyle>
          <a:p/>
        </p:txBody>
      </p:sp>
      <p:sp>
        <p:nvSpPr>
          <p:cNvPr id="279" name="Google Shape;279;p39"/>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80" name="Shape 280"/>
        <p:cNvGrpSpPr/>
        <p:nvPr/>
      </p:nvGrpSpPr>
      <p:grpSpPr>
        <a:xfrm>
          <a:off x="0" y="0"/>
          <a:ext cx="0" cy="0"/>
          <a:chOff x="0" y="0"/>
          <a:chExt cx="0" cy="0"/>
        </a:xfrm>
      </p:grpSpPr>
      <p:sp>
        <p:nvSpPr>
          <p:cNvPr id="281" name="Google Shape;281;p40"/>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82" name="Google Shape;282;p40"/>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800"/>
              <a:buFont typeface="Impact"/>
              <a:buNone/>
              <a:defRPr>
                <a:latin typeface="Impact"/>
                <a:ea typeface="Impact"/>
                <a:cs typeface="Impact"/>
                <a:sym typeface="Impact"/>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p:txBody>
      </p:sp>
      <p:sp>
        <p:nvSpPr>
          <p:cNvPr id="283" name="Google Shape;283;p40"/>
          <p:cNvSpPr txBox="1"/>
          <p:nvPr>
            <p:ph idx="1" type="body"/>
          </p:nvPr>
        </p:nvSpPr>
        <p:spPr>
          <a:xfrm>
            <a:off x="1140367" y="2341300"/>
            <a:ext cx="3812400" cy="40215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1100"/>
              </a:spcBef>
              <a:spcAft>
                <a:spcPts val="0"/>
              </a:spcAft>
              <a:buSzPts val="2400"/>
              <a:buChar char="⇾"/>
              <a:defRPr sz="2400"/>
            </a:lvl2pPr>
            <a:lvl3pPr indent="-381000" lvl="2" marL="1371600" algn="l">
              <a:lnSpc>
                <a:spcPct val="115000"/>
              </a:lnSpc>
              <a:spcBef>
                <a:spcPts val="1100"/>
              </a:spcBef>
              <a:spcAft>
                <a:spcPts val="0"/>
              </a:spcAft>
              <a:buSzPts val="2400"/>
              <a:buChar char="■"/>
              <a:defRPr sz="2400"/>
            </a:lvl3pPr>
            <a:lvl4pPr indent="-381000" lvl="3" marL="1828800" algn="l">
              <a:lnSpc>
                <a:spcPct val="115000"/>
              </a:lnSpc>
              <a:spcBef>
                <a:spcPts val="1100"/>
              </a:spcBef>
              <a:spcAft>
                <a:spcPts val="0"/>
              </a:spcAft>
              <a:buSzPts val="2400"/>
              <a:buChar char="●"/>
              <a:defRPr sz="2400"/>
            </a:lvl4pPr>
            <a:lvl5pPr indent="-381000" lvl="4" marL="2286000" algn="l">
              <a:lnSpc>
                <a:spcPct val="115000"/>
              </a:lnSpc>
              <a:spcBef>
                <a:spcPts val="1100"/>
              </a:spcBef>
              <a:spcAft>
                <a:spcPts val="0"/>
              </a:spcAft>
              <a:buSzPts val="2400"/>
              <a:buChar char="○"/>
              <a:defRPr sz="2400"/>
            </a:lvl5pPr>
            <a:lvl6pPr indent="-381000" lvl="5" marL="2743200" algn="l">
              <a:lnSpc>
                <a:spcPct val="115000"/>
              </a:lnSpc>
              <a:spcBef>
                <a:spcPts val="1100"/>
              </a:spcBef>
              <a:spcAft>
                <a:spcPts val="0"/>
              </a:spcAft>
              <a:buSzPts val="2400"/>
              <a:buChar char="■"/>
              <a:defRPr sz="2400"/>
            </a:lvl6pPr>
            <a:lvl7pPr indent="-381000" lvl="6" marL="3200400" algn="l">
              <a:lnSpc>
                <a:spcPct val="115000"/>
              </a:lnSpc>
              <a:spcBef>
                <a:spcPts val="1100"/>
              </a:spcBef>
              <a:spcAft>
                <a:spcPts val="0"/>
              </a:spcAft>
              <a:buSzPts val="2400"/>
              <a:buChar char="●"/>
              <a:defRPr sz="2400"/>
            </a:lvl7pPr>
            <a:lvl8pPr indent="-381000" lvl="7" marL="3657600" algn="l">
              <a:lnSpc>
                <a:spcPct val="115000"/>
              </a:lnSpc>
              <a:spcBef>
                <a:spcPts val="1100"/>
              </a:spcBef>
              <a:spcAft>
                <a:spcPts val="0"/>
              </a:spcAft>
              <a:buSzPts val="2400"/>
              <a:buChar char="○"/>
              <a:defRPr sz="2400"/>
            </a:lvl8pPr>
            <a:lvl9pPr indent="-381000" lvl="8" marL="4114800" algn="l">
              <a:lnSpc>
                <a:spcPct val="115000"/>
              </a:lnSpc>
              <a:spcBef>
                <a:spcPts val="1100"/>
              </a:spcBef>
              <a:spcAft>
                <a:spcPts val="1100"/>
              </a:spcAft>
              <a:buSzPts val="2400"/>
              <a:buChar char="■"/>
              <a:defRPr sz="2400"/>
            </a:lvl9pPr>
          </a:lstStyle>
          <a:p/>
        </p:txBody>
      </p:sp>
      <p:sp>
        <p:nvSpPr>
          <p:cNvPr id="284" name="Google Shape;284;p40"/>
          <p:cNvSpPr txBox="1"/>
          <p:nvPr>
            <p:ph idx="2" type="body"/>
          </p:nvPr>
        </p:nvSpPr>
        <p:spPr>
          <a:xfrm>
            <a:off x="5487790" y="2341300"/>
            <a:ext cx="3812400" cy="40215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1100"/>
              </a:spcBef>
              <a:spcAft>
                <a:spcPts val="0"/>
              </a:spcAft>
              <a:buSzPts val="2400"/>
              <a:buChar char="⇾"/>
              <a:defRPr sz="2400"/>
            </a:lvl2pPr>
            <a:lvl3pPr indent="-381000" lvl="2" marL="1371600" algn="l">
              <a:lnSpc>
                <a:spcPct val="115000"/>
              </a:lnSpc>
              <a:spcBef>
                <a:spcPts val="1100"/>
              </a:spcBef>
              <a:spcAft>
                <a:spcPts val="0"/>
              </a:spcAft>
              <a:buSzPts val="2400"/>
              <a:buChar char="■"/>
              <a:defRPr sz="2400"/>
            </a:lvl3pPr>
            <a:lvl4pPr indent="-381000" lvl="3" marL="1828800" algn="l">
              <a:lnSpc>
                <a:spcPct val="115000"/>
              </a:lnSpc>
              <a:spcBef>
                <a:spcPts val="1100"/>
              </a:spcBef>
              <a:spcAft>
                <a:spcPts val="0"/>
              </a:spcAft>
              <a:buSzPts val="2400"/>
              <a:buChar char="●"/>
              <a:defRPr sz="2400"/>
            </a:lvl4pPr>
            <a:lvl5pPr indent="-381000" lvl="4" marL="2286000" algn="l">
              <a:lnSpc>
                <a:spcPct val="115000"/>
              </a:lnSpc>
              <a:spcBef>
                <a:spcPts val="1100"/>
              </a:spcBef>
              <a:spcAft>
                <a:spcPts val="0"/>
              </a:spcAft>
              <a:buSzPts val="2400"/>
              <a:buChar char="○"/>
              <a:defRPr sz="2400"/>
            </a:lvl5pPr>
            <a:lvl6pPr indent="-381000" lvl="5" marL="2743200" algn="l">
              <a:lnSpc>
                <a:spcPct val="115000"/>
              </a:lnSpc>
              <a:spcBef>
                <a:spcPts val="1100"/>
              </a:spcBef>
              <a:spcAft>
                <a:spcPts val="0"/>
              </a:spcAft>
              <a:buSzPts val="2400"/>
              <a:buChar char="■"/>
              <a:defRPr sz="2400"/>
            </a:lvl6pPr>
            <a:lvl7pPr indent="-381000" lvl="6" marL="3200400" algn="l">
              <a:lnSpc>
                <a:spcPct val="115000"/>
              </a:lnSpc>
              <a:spcBef>
                <a:spcPts val="1100"/>
              </a:spcBef>
              <a:spcAft>
                <a:spcPts val="0"/>
              </a:spcAft>
              <a:buSzPts val="2400"/>
              <a:buChar char="●"/>
              <a:defRPr sz="2400"/>
            </a:lvl7pPr>
            <a:lvl8pPr indent="-381000" lvl="7" marL="3657600" algn="l">
              <a:lnSpc>
                <a:spcPct val="115000"/>
              </a:lnSpc>
              <a:spcBef>
                <a:spcPts val="1100"/>
              </a:spcBef>
              <a:spcAft>
                <a:spcPts val="0"/>
              </a:spcAft>
              <a:buSzPts val="2400"/>
              <a:buChar char="○"/>
              <a:defRPr sz="2400"/>
            </a:lvl8pPr>
            <a:lvl9pPr indent="-381000" lvl="8" marL="4114800" algn="l">
              <a:lnSpc>
                <a:spcPct val="115000"/>
              </a:lnSpc>
              <a:spcBef>
                <a:spcPts val="1100"/>
              </a:spcBef>
              <a:spcAft>
                <a:spcPts val="1100"/>
              </a:spcAft>
              <a:buSzPts val="2400"/>
              <a:buChar char="■"/>
              <a:defRPr sz="2400"/>
            </a:lvl9pPr>
          </a:lstStyle>
          <a:p/>
        </p:txBody>
      </p:sp>
      <p:sp>
        <p:nvSpPr>
          <p:cNvPr id="285" name="Google Shape;285;p40"/>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86" name="Shape 286"/>
        <p:cNvGrpSpPr/>
        <p:nvPr/>
      </p:nvGrpSpPr>
      <p:grpSpPr>
        <a:xfrm>
          <a:off x="0" y="0"/>
          <a:ext cx="0" cy="0"/>
          <a:chOff x="0" y="0"/>
          <a:chExt cx="0" cy="0"/>
        </a:xfrm>
      </p:grpSpPr>
      <p:sp>
        <p:nvSpPr>
          <p:cNvPr id="287" name="Google Shape;287;p41"/>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88" name="Google Shape;288;p41"/>
          <p:cNvSpPr txBox="1"/>
          <p:nvPr>
            <p:ph type="title"/>
          </p:nvPr>
        </p:nvSpPr>
        <p:spPr>
          <a:xfrm>
            <a:off x="1140400" y="1154467"/>
            <a:ext cx="9911100" cy="670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800"/>
              <a:buNone/>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p:txBody>
      </p:sp>
      <p:sp>
        <p:nvSpPr>
          <p:cNvPr id="289" name="Google Shape;289;p41"/>
          <p:cNvSpPr txBox="1"/>
          <p:nvPr>
            <p:ph idx="1" type="body"/>
          </p:nvPr>
        </p:nvSpPr>
        <p:spPr>
          <a:xfrm>
            <a:off x="1140400" y="2341300"/>
            <a:ext cx="3087600" cy="4021500"/>
          </a:xfrm>
          <a:prstGeom prst="rect">
            <a:avLst/>
          </a:prstGeom>
          <a:noFill/>
          <a:ln>
            <a:noFill/>
          </a:ln>
        </p:spPr>
        <p:txBody>
          <a:bodyPr anchorCtr="0" anchor="t" bIns="0" lIns="0" spcFirstLastPara="1" rIns="0" wrap="square" tIns="0">
            <a:noAutofit/>
          </a:bodyPr>
          <a:lstStyle>
            <a:lvl1pPr indent="-361950" lvl="0" marL="457200" algn="l">
              <a:lnSpc>
                <a:spcPct val="115000"/>
              </a:lnSpc>
              <a:spcBef>
                <a:spcPts val="0"/>
              </a:spcBef>
              <a:spcAft>
                <a:spcPts val="0"/>
              </a:spcAft>
              <a:buSzPts val="2100"/>
              <a:buChar char="➔"/>
              <a:defRPr sz="2100"/>
            </a:lvl1pPr>
            <a:lvl2pPr indent="-361950" lvl="1" marL="914400" algn="l">
              <a:lnSpc>
                <a:spcPct val="115000"/>
              </a:lnSpc>
              <a:spcBef>
                <a:spcPts val="1100"/>
              </a:spcBef>
              <a:spcAft>
                <a:spcPts val="0"/>
              </a:spcAft>
              <a:buSzPts val="2100"/>
              <a:buChar char="⇾"/>
              <a:defRPr sz="2100"/>
            </a:lvl2pPr>
            <a:lvl3pPr indent="-361950" lvl="2" marL="1371600" algn="l">
              <a:lnSpc>
                <a:spcPct val="115000"/>
              </a:lnSpc>
              <a:spcBef>
                <a:spcPts val="1100"/>
              </a:spcBef>
              <a:spcAft>
                <a:spcPts val="0"/>
              </a:spcAft>
              <a:buSzPts val="2100"/>
              <a:buChar char="■"/>
              <a:defRPr sz="2100"/>
            </a:lvl3pPr>
            <a:lvl4pPr indent="-361950" lvl="3" marL="1828800" algn="l">
              <a:lnSpc>
                <a:spcPct val="115000"/>
              </a:lnSpc>
              <a:spcBef>
                <a:spcPts val="1100"/>
              </a:spcBef>
              <a:spcAft>
                <a:spcPts val="0"/>
              </a:spcAft>
              <a:buSzPts val="2100"/>
              <a:buChar char="●"/>
              <a:defRPr sz="2100"/>
            </a:lvl4pPr>
            <a:lvl5pPr indent="-361950" lvl="4" marL="2286000" algn="l">
              <a:lnSpc>
                <a:spcPct val="115000"/>
              </a:lnSpc>
              <a:spcBef>
                <a:spcPts val="1100"/>
              </a:spcBef>
              <a:spcAft>
                <a:spcPts val="0"/>
              </a:spcAft>
              <a:buSzPts val="2100"/>
              <a:buChar char="○"/>
              <a:defRPr sz="2100"/>
            </a:lvl5pPr>
            <a:lvl6pPr indent="-361950" lvl="5" marL="2743200" algn="l">
              <a:lnSpc>
                <a:spcPct val="115000"/>
              </a:lnSpc>
              <a:spcBef>
                <a:spcPts val="1100"/>
              </a:spcBef>
              <a:spcAft>
                <a:spcPts val="0"/>
              </a:spcAft>
              <a:buSzPts val="2100"/>
              <a:buChar char="■"/>
              <a:defRPr sz="2100"/>
            </a:lvl6pPr>
            <a:lvl7pPr indent="-361950" lvl="6" marL="3200400" algn="l">
              <a:lnSpc>
                <a:spcPct val="115000"/>
              </a:lnSpc>
              <a:spcBef>
                <a:spcPts val="1100"/>
              </a:spcBef>
              <a:spcAft>
                <a:spcPts val="0"/>
              </a:spcAft>
              <a:buSzPts val="2100"/>
              <a:buChar char="●"/>
              <a:defRPr sz="2100"/>
            </a:lvl7pPr>
            <a:lvl8pPr indent="-361950" lvl="7" marL="3657600" algn="l">
              <a:lnSpc>
                <a:spcPct val="115000"/>
              </a:lnSpc>
              <a:spcBef>
                <a:spcPts val="1100"/>
              </a:spcBef>
              <a:spcAft>
                <a:spcPts val="0"/>
              </a:spcAft>
              <a:buSzPts val="2100"/>
              <a:buChar char="○"/>
              <a:defRPr sz="2100"/>
            </a:lvl8pPr>
            <a:lvl9pPr indent="-361950" lvl="8" marL="4114800" algn="l">
              <a:lnSpc>
                <a:spcPct val="115000"/>
              </a:lnSpc>
              <a:spcBef>
                <a:spcPts val="1100"/>
              </a:spcBef>
              <a:spcAft>
                <a:spcPts val="1100"/>
              </a:spcAft>
              <a:buSzPts val="2100"/>
              <a:buChar char="■"/>
              <a:defRPr sz="2100"/>
            </a:lvl9pPr>
          </a:lstStyle>
          <a:p/>
        </p:txBody>
      </p:sp>
      <p:sp>
        <p:nvSpPr>
          <p:cNvPr id="290" name="Google Shape;290;p41"/>
          <p:cNvSpPr txBox="1"/>
          <p:nvPr>
            <p:ph idx="2" type="body"/>
          </p:nvPr>
        </p:nvSpPr>
        <p:spPr>
          <a:xfrm>
            <a:off x="4552265" y="2341300"/>
            <a:ext cx="3087600" cy="4021500"/>
          </a:xfrm>
          <a:prstGeom prst="rect">
            <a:avLst/>
          </a:prstGeom>
          <a:noFill/>
          <a:ln>
            <a:noFill/>
          </a:ln>
        </p:spPr>
        <p:txBody>
          <a:bodyPr anchorCtr="0" anchor="t" bIns="0" lIns="0" spcFirstLastPara="1" rIns="0" wrap="square" tIns="0">
            <a:noAutofit/>
          </a:bodyPr>
          <a:lstStyle>
            <a:lvl1pPr indent="-361950" lvl="0" marL="457200" algn="l">
              <a:lnSpc>
                <a:spcPct val="115000"/>
              </a:lnSpc>
              <a:spcBef>
                <a:spcPts val="0"/>
              </a:spcBef>
              <a:spcAft>
                <a:spcPts val="0"/>
              </a:spcAft>
              <a:buSzPts val="2100"/>
              <a:buChar char="➔"/>
              <a:defRPr sz="2100"/>
            </a:lvl1pPr>
            <a:lvl2pPr indent="-361950" lvl="1" marL="914400" algn="l">
              <a:lnSpc>
                <a:spcPct val="115000"/>
              </a:lnSpc>
              <a:spcBef>
                <a:spcPts val="1100"/>
              </a:spcBef>
              <a:spcAft>
                <a:spcPts val="0"/>
              </a:spcAft>
              <a:buSzPts val="2100"/>
              <a:buChar char="⇾"/>
              <a:defRPr sz="2100"/>
            </a:lvl2pPr>
            <a:lvl3pPr indent="-361950" lvl="2" marL="1371600" algn="l">
              <a:lnSpc>
                <a:spcPct val="115000"/>
              </a:lnSpc>
              <a:spcBef>
                <a:spcPts val="1100"/>
              </a:spcBef>
              <a:spcAft>
                <a:spcPts val="0"/>
              </a:spcAft>
              <a:buSzPts val="2100"/>
              <a:buChar char="■"/>
              <a:defRPr sz="2100"/>
            </a:lvl3pPr>
            <a:lvl4pPr indent="-361950" lvl="3" marL="1828800" algn="l">
              <a:lnSpc>
                <a:spcPct val="115000"/>
              </a:lnSpc>
              <a:spcBef>
                <a:spcPts val="1100"/>
              </a:spcBef>
              <a:spcAft>
                <a:spcPts val="0"/>
              </a:spcAft>
              <a:buSzPts val="2100"/>
              <a:buChar char="●"/>
              <a:defRPr sz="2100"/>
            </a:lvl4pPr>
            <a:lvl5pPr indent="-361950" lvl="4" marL="2286000" algn="l">
              <a:lnSpc>
                <a:spcPct val="115000"/>
              </a:lnSpc>
              <a:spcBef>
                <a:spcPts val="1100"/>
              </a:spcBef>
              <a:spcAft>
                <a:spcPts val="0"/>
              </a:spcAft>
              <a:buSzPts val="2100"/>
              <a:buChar char="○"/>
              <a:defRPr sz="2100"/>
            </a:lvl5pPr>
            <a:lvl6pPr indent="-361950" lvl="5" marL="2743200" algn="l">
              <a:lnSpc>
                <a:spcPct val="115000"/>
              </a:lnSpc>
              <a:spcBef>
                <a:spcPts val="1100"/>
              </a:spcBef>
              <a:spcAft>
                <a:spcPts val="0"/>
              </a:spcAft>
              <a:buSzPts val="2100"/>
              <a:buChar char="■"/>
              <a:defRPr sz="2100"/>
            </a:lvl6pPr>
            <a:lvl7pPr indent="-361950" lvl="6" marL="3200400" algn="l">
              <a:lnSpc>
                <a:spcPct val="115000"/>
              </a:lnSpc>
              <a:spcBef>
                <a:spcPts val="1100"/>
              </a:spcBef>
              <a:spcAft>
                <a:spcPts val="0"/>
              </a:spcAft>
              <a:buSzPts val="2100"/>
              <a:buChar char="●"/>
              <a:defRPr sz="2100"/>
            </a:lvl7pPr>
            <a:lvl8pPr indent="-361950" lvl="7" marL="3657600" algn="l">
              <a:lnSpc>
                <a:spcPct val="115000"/>
              </a:lnSpc>
              <a:spcBef>
                <a:spcPts val="1100"/>
              </a:spcBef>
              <a:spcAft>
                <a:spcPts val="0"/>
              </a:spcAft>
              <a:buSzPts val="2100"/>
              <a:buChar char="○"/>
              <a:defRPr sz="2100"/>
            </a:lvl8pPr>
            <a:lvl9pPr indent="-361950" lvl="8" marL="4114800" algn="l">
              <a:lnSpc>
                <a:spcPct val="115000"/>
              </a:lnSpc>
              <a:spcBef>
                <a:spcPts val="1100"/>
              </a:spcBef>
              <a:spcAft>
                <a:spcPts val="1100"/>
              </a:spcAft>
              <a:buSzPts val="2100"/>
              <a:buChar char="■"/>
              <a:defRPr sz="2100"/>
            </a:lvl9pPr>
          </a:lstStyle>
          <a:p/>
        </p:txBody>
      </p:sp>
      <p:sp>
        <p:nvSpPr>
          <p:cNvPr id="291" name="Google Shape;291;p41"/>
          <p:cNvSpPr txBox="1"/>
          <p:nvPr>
            <p:ph idx="3" type="body"/>
          </p:nvPr>
        </p:nvSpPr>
        <p:spPr>
          <a:xfrm>
            <a:off x="7964130" y="2341300"/>
            <a:ext cx="3087600" cy="4021500"/>
          </a:xfrm>
          <a:prstGeom prst="rect">
            <a:avLst/>
          </a:prstGeom>
          <a:noFill/>
          <a:ln>
            <a:noFill/>
          </a:ln>
        </p:spPr>
        <p:txBody>
          <a:bodyPr anchorCtr="0" anchor="t" bIns="0" lIns="0" spcFirstLastPara="1" rIns="0" wrap="square" tIns="0">
            <a:noAutofit/>
          </a:bodyPr>
          <a:lstStyle>
            <a:lvl1pPr indent="-361950" lvl="0" marL="457200" algn="l">
              <a:lnSpc>
                <a:spcPct val="115000"/>
              </a:lnSpc>
              <a:spcBef>
                <a:spcPts val="0"/>
              </a:spcBef>
              <a:spcAft>
                <a:spcPts val="0"/>
              </a:spcAft>
              <a:buSzPts val="2100"/>
              <a:buChar char="➔"/>
              <a:defRPr sz="2100"/>
            </a:lvl1pPr>
            <a:lvl2pPr indent="-361950" lvl="1" marL="914400" algn="l">
              <a:lnSpc>
                <a:spcPct val="115000"/>
              </a:lnSpc>
              <a:spcBef>
                <a:spcPts val="1100"/>
              </a:spcBef>
              <a:spcAft>
                <a:spcPts val="0"/>
              </a:spcAft>
              <a:buSzPts val="2100"/>
              <a:buChar char="⇾"/>
              <a:defRPr sz="2100"/>
            </a:lvl2pPr>
            <a:lvl3pPr indent="-361950" lvl="2" marL="1371600" algn="l">
              <a:lnSpc>
                <a:spcPct val="115000"/>
              </a:lnSpc>
              <a:spcBef>
                <a:spcPts val="1100"/>
              </a:spcBef>
              <a:spcAft>
                <a:spcPts val="0"/>
              </a:spcAft>
              <a:buSzPts val="2100"/>
              <a:buChar char="■"/>
              <a:defRPr sz="2100"/>
            </a:lvl3pPr>
            <a:lvl4pPr indent="-361950" lvl="3" marL="1828800" algn="l">
              <a:lnSpc>
                <a:spcPct val="115000"/>
              </a:lnSpc>
              <a:spcBef>
                <a:spcPts val="1100"/>
              </a:spcBef>
              <a:spcAft>
                <a:spcPts val="0"/>
              </a:spcAft>
              <a:buSzPts val="2100"/>
              <a:buChar char="●"/>
              <a:defRPr sz="2100"/>
            </a:lvl4pPr>
            <a:lvl5pPr indent="-361950" lvl="4" marL="2286000" algn="l">
              <a:lnSpc>
                <a:spcPct val="115000"/>
              </a:lnSpc>
              <a:spcBef>
                <a:spcPts val="1100"/>
              </a:spcBef>
              <a:spcAft>
                <a:spcPts val="0"/>
              </a:spcAft>
              <a:buSzPts val="2100"/>
              <a:buChar char="○"/>
              <a:defRPr sz="2100"/>
            </a:lvl5pPr>
            <a:lvl6pPr indent="-361950" lvl="5" marL="2743200" algn="l">
              <a:lnSpc>
                <a:spcPct val="115000"/>
              </a:lnSpc>
              <a:spcBef>
                <a:spcPts val="1100"/>
              </a:spcBef>
              <a:spcAft>
                <a:spcPts val="0"/>
              </a:spcAft>
              <a:buSzPts val="2100"/>
              <a:buChar char="■"/>
              <a:defRPr sz="2100"/>
            </a:lvl6pPr>
            <a:lvl7pPr indent="-361950" lvl="6" marL="3200400" algn="l">
              <a:lnSpc>
                <a:spcPct val="115000"/>
              </a:lnSpc>
              <a:spcBef>
                <a:spcPts val="1100"/>
              </a:spcBef>
              <a:spcAft>
                <a:spcPts val="0"/>
              </a:spcAft>
              <a:buSzPts val="2100"/>
              <a:buChar char="●"/>
              <a:defRPr sz="2100"/>
            </a:lvl7pPr>
            <a:lvl8pPr indent="-361950" lvl="7" marL="3657600" algn="l">
              <a:lnSpc>
                <a:spcPct val="115000"/>
              </a:lnSpc>
              <a:spcBef>
                <a:spcPts val="1100"/>
              </a:spcBef>
              <a:spcAft>
                <a:spcPts val="0"/>
              </a:spcAft>
              <a:buSzPts val="2100"/>
              <a:buChar char="○"/>
              <a:defRPr sz="2100"/>
            </a:lvl8pPr>
            <a:lvl9pPr indent="-361950" lvl="8" marL="4114800" algn="l">
              <a:lnSpc>
                <a:spcPct val="115000"/>
              </a:lnSpc>
              <a:spcBef>
                <a:spcPts val="1100"/>
              </a:spcBef>
              <a:spcAft>
                <a:spcPts val="1100"/>
              </a:spcAft>
              <a:buSzPts val="2100"/>
              <a:buChar char="■"/>
              <a:defRPr sz="2100"/>
            </a:lvl9pPr>
          </a:lstStyle>
          <a:p/>
        </p:txBody>
      </p:sp>
      <p:sp>
        <p:nvSpPr>
          <p:cNvPr id="292" name="Google Shape;292;p41"/>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3" name="Shape 293"/>
        <p:cNvGrpSpPr/>
        <p:nvPr/>
      </p:nvGrpSpPr>
      <p:grpSpPr>
        <a:xfrm>
          <a:off x="0" y="0"/>
          <a:ext cx="0" cy="0"/>
          <a:chOff x="0" y="0"/>
          <a:chExt cx="0" cy="0"/>
        </a:xfrm>
      </p:grpSpPr>
      <p:sp>
        <p:nvSpPr>
          <p:cNvPr id="294" name="Google Shape;294;p42"/>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95" name="Google Shape;295;p42"/>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5"/>
          <p:cNvSpPr/>
          <p:nvPr>
            <p:ph idx="2" type="pic"/>
          </p:nvPr>
        </p:nvSpPr>
        <p:spPr>
          <a:xfrm>
            <a:off x="8085221" y="0"/>
            <a:ext cx="5727900" cy="6858000"/>
          </a:xfrm>
          <a:prstGeom prst="roundRect">
            <a:avLst>
              <a:gd fmla="val 7568" name="adj"/>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6" name="Shape 296"/>
        <p:cNvGrpSpPr/>
        <p:nvPr/>
      </p:nvGrpSpPr>
      <p:grpSpPr>
        <a:xfrm>
          <a:off x="0" y="0"/>
          <a:ext cx="0" cy="0"/>
          <a:chOff x="0" y="0"/>
          <a:chExt cx="0" cy="0"/>
        </a:xfrm>
      </p:grpSpPr>
      <p:sp>
        <p:nvSpPr>
          <p:cNvPr id="297" name="Google Shape;297;p43"/>
          <p:cNvSpPr/>
          <p:nvPr/>
        </p:nvSpPr>
        <p:spPr>
          <a:xfrm>
            <a:off x="0" y="6727600"/>
            <a:ext cx="12192000" cy="130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8" name="Google Shape;298;p43"/>
          <p:cNvSpPr txBox="1"/>
          <p:nvPr>
            <p:ph type="title"/>
          </p:nvPr>
        </p:nvSpPr>
        <p:spPr>
          <a:xfrm>
            <a:off x="653667" y="600200"/>
            <a:ext cx="7838400" cy="5454300"/>
          </a:xfrm>
          <a:prstGeom prst="rect">
            <a:avLst/>
          </a:prstGeom>
        </p:spPr>
        <p:txBody>
          <a:bodyPr anchorCtr="0" anchor="ctr" bIns="0" lIns="0" spcFirstLastPara="1" rIns="0" wrap="square" tIns="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299" name="Google Shape;299;p43"/>
          <p:cNvSpPr txBox="1"/>
          <p:nvPr>
            <p:ph idx="12" type="sldNum"/>
          </p:nvPr>
        </p:nvSpPr>
        <p:spPr>
          <a:xfrm>
            <a:off x="11296610" y="6217622"/>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CUSTOM_4">
    <p:spTree>
      <p:nvGrpSpPr>
        <p:cNvPr id="300" name="Shape 300"/>
        <p:cNvGrpSpPr/>
        <p:nvPr/>
      </p:nvGrpSpPr>
      <p:grpSpPr>
        <a:xfrm>
          <a:off x="0" y="0"/>
          <a:ext cx="0" cy="0"/>
          <a:chOff x="0" y="0"/>
          <a:chExt cx="0" cy="0"/>
        </a:xfrm>
      </p:grpSpPr>
      <p:sp>
        <p:nvSpPr>
          <p:cNvPr id="301" name="Google Shape;301;p44"/>
          <p:cNvSpPr txBox="1"/>
          <p:nvPr>
            <p:ph idx="12" type="sldNum"/>
          </p:nvPr>
        </p:nvSpPr>
        <p:spPr>
          <a:xfrm>
            <a:off x="11205833" y="6257834"/>
            <a:ext cx="731700" cy="400500"/>
          </a:xfrm>
          <a:prstGeom prst="rect">
            <a:avLst/>
          </a:prstGeom>
        </p:spPr>
        <p:txBody>
          <a:bodyPr anchorCtr="0" anchor="ctr" bIns="121900" lIns="121900" spcFirstLastPara="1" rIns="121900" wrap="square" tIns="12190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02" name="Shape 302"/>
        <p:cNvGrpSpPr/>
        <p:nvPr/>
      </p:nvGrpSpPr>
      <p:grpSpPr>
        <a:xfrm>
          <a:off x="0" y="0"/>
          <a:ext cx="0" cy="0"/>
          <a:chOff x="0" y="0"/>
          <a:chExt cx="0" cy="0"/>
        </a:xfrm>
      </p:grpSpPr>
      <p:sp>
        <p:nvSpPr>
          <p:cNvPr id="303" name="Google Shape;303;p45"/>
          <p:cNvSpPr txBox="1"/>
          <p:nvPr>
            <p:ph type="title"/>
          </p:nvPr>
        </p:nvSpPr>
        <p:spPr>
          <a:xfrm>
            <a:off x="6369979" y="365125"/>
            <a:ext cx="3878100" cy="13257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3100"/>
              <a:buFont typeface="Open Sans"/>
              <a:buNone/>
              <a:defRPr b="1" i="0" sz="3100" u="none" cap="none" strike="noStrike">
                <a:solidFill>
                  <a:schemeClr val="lt1"/>
                </a:solidFill>
                <a:latin typeface="Open Sans"/>
                <a:ea typeface="Open Sans"/>
                <a:cs typeface="Open Sans"/>
                <a:sym typeface="Open Sans"/>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304" name="Google Shape;304;p45"/>
          <p:cNvSpPr txBox="1"/>
          <p:nvPr>
            <p:ph idx="1" type="subTitle"/>
          </p:nvPr>
        </p:nvSpPr>
        <p:spPr>
          <a:xfrm>
            <a:off x="499439" y="934375"/>
            <a:ext cx="4656900" cy="43119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100"/>
              </a:spcBef>
              <a:spcAft>
                <a:spcPts val="0"/>
              </a:spcAft>
              <a:buClr>
                <a:srgbClr val="595959"/>
              </a:buClr>
              <a:buSzPts val="1900"/>
              <a:buFont typeface="Arial"/>
              <a:buChar char="•"/>
              <a:defRPr b="0" i="0" sz="1900" u="none" cap="none" strike="noStrike">
                <a:solidFill>
                  <a:srgbClr val="595959"/>
                </a:solidFill>
                <a:latin typeface="Open Sans"/>
                <a:ea typeface="Open Sans"/>
                <a:cs typeface="Open Sans"/>
                <a:sym typeface="Open Sans"/>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00"/>
              </a:spcBef>
              <a:spcAft>
                <a:spcPts val="0"/>
              </a:spcAft>
              <a:buClr>
                <a:schemeClr val="dk1"/>
              </a:buClr>
              <a:buSzPts val="1900"/>
              <a:buFont typeface="Arial"/>
              <a:buNone/>
              <a:defRPr b="0" i="0" sz="1900" u="none" cap="none" strike="noStrike">
                <a:solidFill>
                  <a:schemeClr val="dk1"/>
                </a:solidFill>
                <a:latin typeface="Calibri"/>
                <a:ea typeface="Calibri"/>
                <a:cs typeface="Calibri"/>
                <a:sym typeface="Calibri"/>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305" name="Google Shape;305;p45"/>
          <p:cNvSpPr txBox="1"/>
          <p:nvPr>
            <p:ph idx="2" type="body"/>
          </p:nvPr>
        </p:nvSpPr>
        <p:spPr>
          <a:xfrm>
            <a:off x="6369978" y="1938338"/>
            <a:ext cx="3878100" cy="25068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100"/>
              </a:spcBef>
              <a:spcAft>
                <a:spcPts val="0"/>
              </a:spcAft>
              <a:buClr>
                <a:srgbClr val="1B435A"/>
              </a:buClr>
              <a:buSzPts val="1900"/>
              <a:buFont typeface="Arial"/>
              <a:buNone/>
              <a:defRPr b="0" i="0" sz="1900" u="none" cap="none" strike="noStrike">
                <a:solidFill>
                  <a:srgbClr val="1B435A"/>
                </a:solidFill>
                <a:latin typeface="Open Sans"/>
                <a:ea typeface="Open Sans"/>
                <a:cs typeface="Open Sans"/>
                <a:sym typeface="Open Sans"/>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Open Sans"/>
                <a:ea typeface="Open Sans"/>
                <a:cs typeface="Open Sans"/>
                <a:sym typeface="Open Sans"/>
              </a:defRPr>
            </a:lvl2pPr>
            <a:lvl3pPr indent="-228600" lvl="2" marL="1371600" marR="0" algn="l">
              <a:lnSpc>
                <a:spcPct val="90000"/>
              </a:lnSpc>
              <a:spcBef>
                <a:spcPts val="500"/>
              </a:spcBef>
              <a:spcAft>
                <a:spcPts val="0"/>
              </a:spcAft>
              <a:buClr>
                <a:schemeClr val="lt1"/>
              </a:buClr>
              <a:buSzPts val="1900"/>
              <a:buFont typeface="Arial"/>
              <a:buNone/>
              <a:defRPr b="0" i="0" sz="1900" u="none" cap="none" strike="noStrike">
                <a:solidFill>
                  <a:schemeClr val="lt1"/>
                </a:solidFill>
                <a:latin typeface="Open Sans"/>
                <a:ea typeface="Open Sans"/>
                <a:cs typeface="Open Sans"/>
                <a:sym typeface="Open Sans"/>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306" name="Shape 306"/>
        <p:cNvGrpSpPr/>
        <p:nvPr/>
      </p:nvGrpSpPr>
      <p:grpSpPr>
        <a:xfrm>
          <a:off x="0" y="0"/>
          <a:ext cx="0" cy="0"/>
          <a:chOff x="0" y="0"/>
          <a:chExt cx="0" cy="0"/>
        </a:xfrm>
      </p:grpSpPr>
      <p:sp>
        <p:nvSpPr>
          <p:cNvPr id="307" name="Google Shape;307;p46"/>
          <p:cNvSpPr txBox="1"/>
          <p:nvPr>
            <p:ph type="title"/>
          </p:nvPr>
        </p:nvSpPr>
        <p:spPr>
          <a:xfrm>
            <a:off x="838200" y="524933"/>
            <a:ext cx="10515600" cy="1166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rgbClr val="8ABE57"/>
              </a:buClr>
              <a:buSzPts val="6000"/>
              <a:buFont typeface="Open Sans"/>
              <a:buNone/>
              <a:defRPr b="1" i="0" sz="6000" u="none" cap="none" strike="noStrike">
                <a:solidFill>
                  <a:srgbClr val="8ABE57"/>
                </a:solidFill>
                <a:latin typeface="Open Sans"/>
                <a:ea typeface="Open Sans"/>
                <a:cs typeface="Open Sans"/>
                <a:sym typeface="Open Sans"/>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308" name="Google Shape;308;p46"/>
          <p:cNvSpPr txBox="1"/>
          <p:nvPr>
            <p:ph idx="1" type="body"/>
          </p:nvPr>
        </p:nvSpPr>
        <p:spPr>
          <a:xfrm>
            <a:off x="838200" y="1825625"/>
            <a:ext cx="10515600" cy="38385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100"/>
              </a:spcBef>
              <a:spcAft>
                <a:spcPts val="0"/>
              </a:spcAft>
              <a:buClr>
                <a:srgbClr val="595959"/>
              </a:buClr>
              <a:buSzPts val="2800"/>
              <a:buFont typeface="Arial"/>
              <a:buChar char="•"/>
              <a:defRPr b="0" i="0" sz="2800" u="none" cap="none" strike="noStrike">
                <a:solidFill>
                  <a:srgbClr val="595959"/>
                </a:solidFill>
                <a:latin typeface="Open Sans"/>
                <a:ea typeface="Open Sans"/>
                <a:cs typeface="Open Sans"/>
                <a:sym typeface="Open Sans"/>
              </a:defRPr>
            </a:lvl1pPr>
            <a:lvl2pPr indent="-381000" lvl="1" marL="914400" marR="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Open Sans"/>
                <a:ea typeface="Open Sans"/>
                <a:cs typeface="Open Sans"/>
                <a:sym typeface="Open Sans"/>
              </a:defRPr>
            </a:lvl2pPr>
            <a:lvl3pPr indent="-355600" lvl="2" marL="1371600" marR="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Open Sans"/>
                <a:ea typeface="Open Sans"/>
                <a:cs typeface="Open Sans"/>
                <a:sym typeface="Open Sans"/>
              </a:defRPr>
            </a:lvl3pPr>
            <a:lvl4pPr indent="-349250" lvl="3" marL="1828800" marR="0" algn="l">
              <a:lnSpc>
                <a:spcPct val="90000"/>
              </a:lnSpc>
              <a:spcBef>
                <a:spcPts val="500"/>
              </a:spcBef>
              <a:spcAft>
                <a:spcPts val="0"/>
              </a:spcAft>
              <a:buClr>
                <a:srgbClr val="595959"/>
              </a:buClr>
              <a:buSzPts val="1900"/>
              <a:buFont typeface="Arial"/>
              <a:buChar char="•"/>
              <a:defRPr b="0" i="0" sz="1900" u="none" cap="none" strike="noStrike">
                <a:solidFill>
                  <a:srgbClr val="595959"/>
                </a:solidFill>
                <a:latin typeface="Open Sans"/>
                <a:ea typeface="Open Sans"/>
                <a:cs typeface="Open Sans"/>
                <a:sym typeface="Open Sans"/>
              </a:defRPr>
            </a:lvl4pPr>
            <a:lvl5pPr indent="-349250" lvl="4" marL="2286000" marR="0" algn="l">
              <a:lnSpc>
                <a:spcPct val="90000"/>
              </a:lnSpc>
              <a:spcBef>
                <a:spcPts val="500"/>
              </a:spcBef>
              <a:spcAft>
                <a:spcPts val="0"/>
              </a:spcAft>
              <a:buClr>
                <a:srgbClr val="595959"/>
              </a:buClr>
              <a:buSzPts val="1900"/>
              <a:buFont typeface="Arial"/>
              <a:buChar char="•"/>
              <a:defRPr b="0" i="0" sz="1900" u="none" cap="none" strike="noStrike">
                <a:solidFill>
                  <a:srgbClr val="595959"/>
                </a:solidFill>
                <a:latin typeface="Open Sans"/>
                <a:ea typeface="Open Sans"/>
                <a:cs typeface="Open Sans"/>
                <a:sym typeface="Open Sans"/>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text box ">
  <p:cSld name="Title and one text box ">
    <p:spTree>
      <p:nvGrpSpPr>
        <p:cNvPr id="309" name="Shape 309"/>
        <p:cNvGrpSpPr/>
        <p:nvPr/>
      </p:nvGrpSpPr>
      <p:grpSpPr>
        <a:xfrm>
          <a:off x="0" y="0"/>
          <a:ext cx="0" cy="0"/>
          <a:chOff x="0" y="0"/>
          <a:chExt cx="0" cy="0"/>
        </a:xfrm>
      </p:grpSpPr>
      <p:sp>
        <p:nvSpPr>
          <p:cNvPr id="310" name="Google Shape;310;p47"/>
          <p:cNvSpPr txBox="1"/>
          <p:nvPr>
            <p:ph idx="11" type="ftr"/>
          </p:nvPr>
        </p:nvSpPr>
        <p:spPr>
          <a:xfrm>
            <a:off x="4165601" y="6447284"/>
            <a:ext cx="38607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500"/>
              <a:buNone/>
              <a:defRPr sz="1500"/>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p:txBody>
      </p:sp>
      <p:sp>
        <p:nvSpPr>
          <p:cNvPr id="311" name="Google Shape;311;p47"/>
          <p:cNvSpPr txBox="1"/>
          <p:nvPr>
            <p:ph type="title"/>
          </p:nvPr>
        </p:nvSpPr>
        <p:spPr>
          <a:xfrm>
            <a:off x="909302" y="274638"/>
            <a:ext cx="10323300" cy="851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312" name="Google Shape;312;p47"/>
          <p:cNvSpPr txBox="1"/>
          <p:nvPr>
            <p:ph idx="1" type="body"/>
          </p:nvPr>
        </p:nvSpPr>
        <p:spPr>
          <a:xfrm>
            <a:off x="909302" y="1436915"/>
            <a:ext cx="10323300" cy="44451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1100"/>
              </a:spcAft>
              <a:buClr>
                <a:schemeClr val="dk1"/>
              </a:buClr>
              <a:buSzPts val="1900"/>
              <a:buChar char="■"/>
              <a:defRPr/>
            </a:lvl9pPr>
          </a:lstStyle>
          <a:p/>
        </p:txBody>
      </p:sp>
      <p:pic>
        <p:nvPicPr>
          <p:cNvPr id="313" name="Google Shape;313;p47"/>
          <p:cNvPicPr preferRelativeResize="0"/>
          <p:nvPr/>
        </p:nvPicPr>
        <p:blipFill rotWithShape="1">
          <a:blip r:embed="rId2">
            <a:alphaModFix/>
          </a:blip>
          <a:srcRect b="0" l="0" r="0" t="0"/>
          <a:stretch/>
        </p:blipFill>
        <p:spPr>
          <a:xfrm>
            <a:off x="9609491" y="6391077"/>
            <a:ext cx="2425590" cy="381112"/>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14" name="Shape 314"/>
        <p:cNvGrpSpPr/>
        <p:nvPr/>
      </p:nvGrpSpPr>
      <p:grpSpPr>
        <a:xfrm>
          <a:off x="0" y="0"/>
          <a:ext cx="0" cy="0"/>
          <a:chOff x="0" y="0"/>
          <a:chExt cx="0" cy="0"/>
        </a:xfrm>
      </p:grpSpPr>
      <p:sp>
        <p:nvSpPr>
          <p:cNvPr id="315" name="Google Shape;315;p48"/>
          <p:cNvSpPr/>
          <p:nvPr>
            <p:ph idx="2" type="pic"/>
          </p:nvPr>
        </p:nvSpPr>
        <p:spPr>
          <a:xfrm>
            <a:off x="0" y="0"/>
            <a:ext cx="12192000"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316" name="Shape 316"/>
        <p:cNvGrpSpPr/>
        <p:nvPr/>
      </p:nvGrpSpPr>
      <p:grpSpPr>
        <a:xfrm>
          <a:off x="0" y="0"/>
          <a:ext cx="0" cy="0"/>
          <a:chOff x="0" y="0"/>
          <a:chExt cx="0" cy="0"/>
        </a:xfrm>
      </p:grpSpPr>
      <p:sp>
        <p:nvSpPr>
          <p:cNvPr id="317" name="Google Shape;317;p49"/>
          <p:cNvSpPr/>
          <p:nvPr>
            <p:ph idx="2" type="pic"/>
          </p:nvPr>
        </p:nvSpPr>
        <p:spPr>
          <a:xfrm>
            <a:off x="8085221" y="0"/>
            <a:ext cx="5727900" cy="6858000"/>
          </a:xfrm>
          <a:prstGeom prst="roundRect">
            <a:avLst>
              <a:gd fmla="val 7568" name="adj"/>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18" name="Shape 318"/>
        <p:cNvGrpSpPr/>
        <p:nvPr/>
      </p:nvGrpSpPr>
      <p:grpSpPr>
        <a:xfrm>
          <a:off x="0" y="0"/>
          <a:ext cx="0" cy="0"/>
          <a:chOff x="0" y="0"/>
          <a:chExt cx="0" cy="0"/>
        </a:xfrm>
      </p:grpSpPr>
      <p:sp>
        <p:nvSpPr>
          <p:cNvPr id="319" name="Google Shape;319;p50"/>
          <p:cNvSpPr/>
          <p:nvPr>
            <p:ph idx="2" type="pic"/>
          </p:nvPr>
        </p:nvSpPr>
        <p:spPr>
          <a:xfrm>
            <a:off x="0" y="0"/>
            <a:ext cx="4485300"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320" name="Shape 320"/>
        <p:cNvGrpSpPr/>
        <p:nvPr/>
      </p:nvGrpSpPr>
      <p:grpSpPr>
        <a:xfrm>
          <a:off x="0" y="0"/>
          <a:ext cx="0" cy="0"/>
          <a:chOff x="0" y="0"/>
          <a:chExt cx="0" cy="0"/>
        </a:xfrm>
      </p:grpSpPr>
      <p:sp>
        <p:nvSpPr>
          <p:cNvPr id="321" name="Google Shape;321;p51"/>
          <p:cNvSpPr/>
          <p:nvPr>
            <p:ph idx="2" type="pic"/>
          </p:nvPr>
        </p:nvSpPr>
        <p:spPr>
          <a:xfrm>
            <a:off x="7075264" y="982844"/>
            <a:ext cx="4137600" cy="48924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sion">
  <p:cSld name="Vision">
    <p:spTree>
      <p:nvGrpSpPr>
        <p:cNvPr id="322" name="Shape 322"/>
        <p:cNvGrpSpPr/>
        <p:nvPr/>
      </p:nvGrpSpPr>
      <p:grpSpPr>
        <a:xfrm>
          <a:off x="0" y="0"/>
          <a:ext cx="0" cy="0"/>
          <a:chOff x="0" y="0"/>
          <a:chExt cx="0" cy="0"/>
        </a:xfrm>
      </p:grpSpPr>
      <p:sp>
        <p:nvSpPr>
          <p:cNvPr id="323" name="Google Shape;323;p52"/>
          <p:cNvSpPr/>
          <p:nvPr>
            <p:ph idx="2" type="pic"/>
          </p:nvPr>
        </p:nvSpPr>
        <p:spPr>
          <a:xfrm>
            <a:off x="0" y="685800"/>
            <a:ext cx="12192000" cy="5486400"/>
          </a:xfrm>
          <a:prstGeom prst="rect">
            <a:avLst/>
          </a:prstGeom>
          <a:noFill/>
          <a:ln>
            <a:noFill/>
          </a:ln>
        </p:spPr>
      </p:sp>
      <p:sp>
        <p:nvSpPr>
          <p:cNvPr id="324" name="Google Shape;324;p52"/>
          <p:cNvSpPr/>
          <p:nvPr>
            <p:ph idx="3" type="pic"/>
          </p:nvPr>
        </p:nvSpPr>
        <p:spPr>
          <a:xfrm>
            <a:off x="609600" y="685800"/>
            <a:ext cx="6415200" cy="54864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3" name="Shape 13"/>
        <p:cNvGrpSpPr/>
        <p:nvPr/>
      </p:nvGrpSpPr>
      <p:grpSpPr>
        <a:xfrm>
          <a:off x="0" y="0"/>
          <a:ext cx="0" cy="0"/>
          <a:chOff x="0" y="0"/>
          <a:chExt cx="0" cy="0"/>
        </a:xfrm>
      </p:grpSpPr>
      <p:sp>
        <p:nvSpPr>
          <p:cNvPr id="14" name="Google Shape;14;p6"/>
          <p:cNvSpPr/>
          <p:nvPr>
            <p:ph idx="2" type="pic"/>
          </p:nvPr>
        </p:nvSpPr>
        <p:spPr>
          <a:xfrm>
            <a:off x="0" y="0"/>
            <a:ext cx="4129200"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29" name="Shape 329"/>
        <p:cNvGrpSpPr/>
        <p:nvPr/>
      </p:nvGrpSpPr>
      <p:grpSpPr>
        <a:xfrm>
          <a:off x="0" y="0"/>
          <a:ext cx="0" cy="0"/>
          <a:chOff x="0" y="0"/>
          <a:chExt cx="0" cy="0"/>
        </a:xfrm>
      </p:grpSpPr>
      <p:sp>
        <p:nvSpPr>
          <p:cNvPr id="330" name="Google Shape;330;p54"/>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79C043"/>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31" name="Google Shape;331;p54"/>
          <p:cNvSpPr txBox="1"/>
          <p:nvPr>
            <p:ph type="ctrTitle"/>
          </p:nvPr>
        </p:nvSpPr>
        <p:spPr>
          <a:xfrm>
            <a:off x="1140400" y="2655767"/>
            <a:ext cx="9911100" cy="1546500"/>
          </a:xfrm>
          <a:prstGeom prst="rect">
            <a:avLst/>
          </a:prstGeom>
        </p:spPr>
        <p:txBody>
          <a:bodyPr anchorCtr="0" anchor="ctr" bIns="0" lIns="0" spcFirstLastPara="1" rIns="0" wrap="square" tIns="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dk1"/>
        </a:solidFill>
      </p:bgPr>
    </p:bg>
    <p:spTree>
      <p:nvGrpSpPr>
        <p:cNvPr id="332" name="Shape 332"/>
        <p:cNvGrpSpPr/>
        <p:nvPr/>
      </p:nvGrpSpPr>
      <p:grpSpPr>
        <a:xfrm>
          <a:off x="0" y="0"/>
          <a:ext cx="0" cy="0"/>
          <a:chOff x="0" y="0"/>
          <a:chExt cx="0" cy="0"/>
        </a:xfrm>
      </p:grpSpPr>
      <p:grpSp>
        <p:nvGrpSpPr>
          <p:cNvPr id="333" name="Google Shape;333;p55"/>
          <p:cNvGrpSpPr/>
          <p:nvPr/>
        </p:nvGrpSpPr>
        <p:grpSpPr>
          <a:xfrm>
            <a:off x="8690949" y="0"/>
            <a:ext cx="3501009" cy="6857999"/>
            <a:chOff x="8690991" y="0"/>
            <a:chExt cx="3501009" cy="6857999"/>
          </a:xfrm>
        </p:grpSpPr>
        <p:sp>
          <p:nvSpPr>
            <p:cNvPr id="334" name="Google Shape;334;p55"/>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35" name="Google Shape;335;p55"/>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36" name="Google Shape;336;p55"/>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37" name="Google Shape;337;p55"/>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38" name="Google Shape;338;p55"/>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39" name="Google Shape;339;p55"/>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40" name="Google Shape;340;p55"/>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41" name="Google Shape;341;p55"/>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42" name="Google Shape;342;p55"/>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43" name="Google Shape;343;p55"/>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44" name="Google Shape;344;p55"/>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45" name="Google Shape;345;p55"/>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46" name="Google Shape;346;p55"/>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47" name="Google Shape;347;p55"/>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48" name="Google Shape;348;p55"/>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49" name="Google Shape;349;p55"/>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50" name="Google Shape;350;p55"/>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351" name="Google Shape;351;p55"/>
          <p:cNvSpPr txBox="1"/>
          <p:nvPr>
            <p:ph type="ctrTitle"/>
          </p:nvPr>
        </p:nvSpPr>
        <p:spPr>
          <a:xfrm>
            <a:off x="1140400" y="2225950"/>
            <a:ext cx="9911100" cy="18663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6400"/>
              <a:buNone/>
              <a:defRPr sz="6400">
                <a:solidFill>
                  <a:schemeClr val="accent1"/>
                </a:solidFill>
              </a:defRPr>
            </a:lvl1pPr>
            <a:lvl2pPr lvl="1">
              <a:spcBef>
                <a:spcPts val="0"/>
              </a:spcBef>
              <a:spcAft>
                <a:spcPts val="0"/>
              </a:spcAft>
              <a:buClr>
                <a:schemeClr val="accent1"/>
              </a:buClr>
              <a:buSzPts val="6400"/>
              <a:buNone/>
              <a:defRPr sz="6400">
                <a:solidFill>
                  <a:schemeClr val="accent1"/>
                </a:solidFill>
              </a:defRPr>
            </a:lvl2pPr>
            <a:lvl3pPr lvl="2">
              <a:spcBef>
                <a:spcPts val="0"/>
              </a:spcBef>
              <a:spcAft>
                <a:spcPts val="0"/>
              </a:spcAft>
              <a:buClr>
                <a:schemeClr val="accent1"/>
              </a:buClr>
              <a:buSzPts val="6400"/>
              <a:buNone/>
              <a:defRPr sz="6400">
                <a:solidFill>
                  <a:schemeClr val="accent1"/>
                </a:solidFill>
              </a:defRPr>
            </a:lvl3pPr>
            <a:lvl4pPr lvl="3">
              <a:spcBef>
                <a:spcPts val="0"/>
              </a:spcBef>
              <a:spcAft>
                <a:spcPts val="0"/>
              </a:spcAft>
              <a:buClr>
                <a:schemeClr val="accent1"/>
              </a:buClr>
              <a:buSzPts val="6400"/>
              <a:buNone/>
              <a:defRPr sz="6400">
                <a:solidFill>
                  <a:schemeClr val="accent1"/>
                </a:solidFill>
              </a:defRPr>
            </a:lvl4pPr>
            <a:lvl5pPr lvl="4">
              <a:spcBef>
                <a:spcPts val="0"/>
              </a:spcBef>
              <a:spcAft>
                <a:spcPts val="0"/>
              </a:spcAft>
              <a:buClr>
                <a:schemeClr val="accent1"/>
              </a:buClr>
              <a:buSzPts val="6400"/>
              <a:buNone/>
              <a:defRPr sz="6400">
                <a:solidFill>
                  <a:schemeClr val="accent1"/>
                </a:solidFill>
              </a:defRPr>
            </a:lvl5pPr>
            <a:lvl6pPr lvl="5">
              <a:spcBef>
                <a:spcPts val="0"/>
              </a:spcBef>
              <a:spcAft>
                <a:spcPts val="0"/>
              </a:spcAft>
              <a:buClr>
                <a:schemeClr val="accent1"/>
              </a:buClr>
              <a:buSzPts val="6400"/>
              <a:buNone/>
              <a:defRPr sz="6400">
                <a:solidFill>
                  <a:schemeClr val="accent1"/>
                </a:solidFill>
              </a:defRPr>
            </a:lvl6pPr>
            <a:lvl7pPr lvl="6">
              <a:spcBef>
                <a:spcPts val="0"/>
              </a:spcBef>
              <a:spcAft>
                <a:spcPts val="0"/>
              </a:spcAft>
              <a:buClr>
                <a:schemeClr val="accent1"/>
              </a:buClr>
              <a:buSzPts val="6400"/>
              <a:buNone/>
              <a:defRPr sz="6400">
                <a:solidFill>
                  <a:schemeClr val="accent1"/>
                </a:solidFill>
              </a:defRPr>
            </a:lvl7pPr>
            <a:lvl8pPr lvl="7">
              <a:spcBef>
                <a:spcPts val="0"/>
              </a:spcBef>
              <a:spcAft>
                <a:spcPts val="0"/>
              </a:spcAft>
              <a:buClr>
                <a:schemeClr val="accent1"/>
              </a:buClr>
              <a:buSzPts val="6400"/>
              <a:buNone/>
              <a:defRPr sz="6400">
                <a:solidFill>
                  <a:schemeClr val="accent1"/>
                </a:solidFill>
              </a:defRPr>
            </a:lvl8pPr>
            <a:lvl9pPr lvl="8">
              <a:spcBef>
                <a:spcPts val="0"/>
              </a:spcBef>
              <a:spcAft>
                <a:spcPts val="0"/>
              </a:spcAft>
              <a:buClr>
                <a:schemeClr val="accent1"/>
              </a:buClr>
              <a:buSzPts val="6400"/>
              <a:buNone/>
              <a:defRPr sz="6400">
                <a:solidFill>
                  <a:schemeClr val="accent1"/>
                </a:solidFill>
              </a:defRPr>
            </a:lvl9pPr>
          </a:lstStyle>
          <a:p/>
        </p:txBody>
      </p:sp>
      <p:sp>
        <p:nvSpPr>
          <p:cNvPr id="352" name="Google Shape;352;p55"/>
          <p:cNvSpPr txBox="1"/>
          <p:nvPr>
            <p:ph idx="1" type="subTitle"/>
          </p:nvPr>
        </p:nvSpPr>
        <p:spPr>
          <a:xfrm>
            <a:off x="1140400" y="4221653"/>
            <a:ext cx="9911100" cy="410400"/>
          </a:xfrm>
          <a:prstGeom prst="rect">
            <a:avLst/>
          </a:prstGeom>
        </p:spPr>
        <p:txBody>
          <a:bodyPr anchorCtr="0" anchor="t" bIns="0" lIns="0" spcFirstLastPara="1" rIns="0" wrap="square" tIns="0">
            <a:noAutofit/>
          </a:bodyPr>
          <a:lstStyle>
            <a:lvl1pPr lvl="0">
              <a:spcBef>
                <a:spcPts val="0"/>
              </a:spcBef>
              <a:spcAft>
                <a:spcPts val="0"/>
              </a:spcAft>
              <a:buClr>
                <a:schemeClr val="lt2"/>
              </a:buClr>
              <a:buSzPts val="2700"/>
              <a:buNone/>
              <a:defRPr>
                <a:solidFill>
                  <a:schemeClr val="lt2"/>
                </a:solidFill>
              </a:defRPr>
            </a:lvl1pPr>
            <a:lvl2pPr lvl="1">
              <a:spcBef>
                <a:spcPts val="1100"/>
              </a:spcBef>
              <a:spcAft>
                <a:spcPts val="0"/>
              </a:spcAft>
              <a:buClr>
                <a:schemeClr val="lt2"/>
              </a:buClr>
              <a:buSzPts val="4000"/>
              <a:buNone/>
              <a:defRPr sz="4000">
                <a:solidFill>
                  <a:schemeClr val="lt2"/>
                </a:solidFill>
              </a:defRPr>
            </a:lvl2pPr>
            <a:lvl3pPr lvl="2">
              <a:spcBef>
                <a:spcPts val="1100"/>
              </a:spcBef>
              <a:spcAft>
                <a:spcPts val="0"/>
              </a:spcAft>
              <a:buClr>
                <a:schemeClr val="lt2"/>
              </a:buClr>
              <a:buSzPts val="4000"/>
              <a:buNone/>
              <a:defRPr sz="4000">
                <a:solidFill>
                  <a:schemeClr val="lt2"/>
                </a:solidFill>
              </a:defRPr>
            </a:lvl3pPr>
            <a:lvl4pPr lvl="3">
              <a:spcBef>
                <a:spcPts val="1100"/>
              </a:spcBef>
              <a:spcAft>
                <a:spcPts val="0"/>
              </a:spcAft>
              <a:buClr>
                <a:schemeClr val="lt2"/>
              </a:buClr>
              <a:buSzPts val="4000"/>
              <a:buNone/>
              <a:defRPr sz="4000">
                <a:solidFill>
                  <a:schemeClr val="lt2"/>
                </a:solidFill>
              </a:defRPr>
            </a:lvl4pPr>
            <a:lvl5pPr lvl="4">
              <a:spcBef>
                <a:spcPts val="1100"/>
              </a:spcBef>
              <a:spcAft>
                <a:spcPts val="0"/>
              </a:spcAft>
              <a:buClr>
                <a:schemeClr val="lt2"/>
              </a:buClr>
              <a:buSzPts val="4000"/>
              <a:buNone/>
              <a:defRPr sz="4000">
                <a:solidFill>
                  <a:schemeClr val="lt2"/>
                </a:solidFill>
              </a:defRPr>
            </a:lvl5pPr>
            <a:lvl6pPr lvl="5">
              <a:spcBef>
                <a:spcPts val="1100"/>
              </a:spcBef>
              <a:spcAft>
                <a:spcPts val="0"/>
              </a:spcAft>
              <a:buClr>
                <a:schemeClr val="lt2"/>
              </a:buClr>
              <a:buSzPts val="4000"/>
              <a:buNone/>
              <a:defRPr sz="4000">
                <a:solidFill>
                  <a:schemeClr val="lt2"/>
                </a:solidFill>
              </a:defRPr>
            </a:lvl6pPr>
            <a:lvl7pPr lvl="6">
              <a:spcBef>
                <a:spcPts val="1100"/>
              </a:spcBef>
              <a:spcAft>
                <a:spcPts val="0"/>
              </a:spcAft>
              <a:buClr>
                <a:schemeClr val="lt2"/>
              </a:buClr>
              <a:buSzPts val="4000"/>
              <a:buNone/>
              <a:defRPr sz="4000">
                <a:solidFill>
                  <a:schemeClr val="lt2"/>
                </a:solidFill>
              </a:defRPr>
            </a:lvl7pPr>
            <a:lvl8pPr lvl="7">
              <a:spcBef>
                <a:spcPts val="1100"/>
              </a:spcBef>
              <a:spcAft>
                <a:spcPts val="0"/>
              </a:spcAft>
              <a:buClr>
                <a:schemeClr val="lt2"/>
              </a:buClr>
              <a:buSzPts val="4000"/>
              <a:buNone/>
              <a:defRPr sz="4000">
                <a:solidFill>
                  <a:schemeClr val="lt2"/>
                </a:solidFill>
              </a:defRPr>
            </a:lvl8pPr>
            <a:lvl9pPr lvl="8">
              <a:spcBef>
                <a:spcPts val="1100"/>
              </a:spcBef>
              <a:spcAft>
                <a:spcPts val="1100"/>
              </a:spcAft>
              <a:buClr>
                <a:schemeClr val="lt2"/>
              </a:buClr>
              <a:buSzPts val="4000"/>
              <a:buNone/>
              <a:defRPr sz="4000">
                <a:solidFill>
                  <a:schemeClr val="lt2"/>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1"/>
        </a:solidFill>
      </p:bgPr>
    </p:bg>
    <p:spTree>
      <p:nvGrpSpPr>
        <p:cNvPr id="353" name="Shape 353"/>
        <p:cNvGrpSpPr/>
        <p:nvPr/>
      </p:nvGrpSpPr>
      <p:grpSpPr>
        <a:xfrm>
          <a:off x="0" y="0"/>
          <a:ext cx="0" cy="0"/>
          <a:chOff x="0" y="0"/>
          <a:chExt cx="0" cy="0"/>
        </a:xfrm>
      </p:grpSpPr>
      <p:grpSp>
        <p:nvGrpSpPr>
          <p:cNvPr id="354" name="Google Shape;354;p56"/>
          <p:cNvGrpSpPr/>
          <p:nvPr/>
        </p:nvGrpSpPr>
        <p:grpSpPr>
          <a:xfrm>
            <a:off x="8690949" y="0"/>
            <a:ext cx="3501009" cy="6857999"/>
            <a:chOff x="8690991" y="0"/>
            <a:chExt cx="3501009" cy="6857999"/>
          </a:xfrm>
        </p:grpSpPr>
        <p:sp>
          <p:nvSpPr>
            <p:cNvPr id="355" name="Google Shape;355;p56"/>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56" name="Google Shape;356;p56"/>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57" name="Google Shape;357;p56"/>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58" name="Google Shape;358;p56"/>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59" name="Google Shape;359;p56"/>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60" name="Google Shape;360;p56"/>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61" name="Google Shape;361;p56"/>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62" name="Google Shape;362;p56"/>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63" name="Google Shape;363;p56"/>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64" name="Google Shape;364;p56"/>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65" name="Google Shape;365;p56"/>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66" name="Google Shape;366;p56"/>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67" name="Google Shape;367;p56"/>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68" name="Google Shape;368;p56"/>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69" name="Google Shape;369;p56"/>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70" name="Google Shape;370;p56"/>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71" name="Google Shape;371;p56"/>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372" name="Google Shape;372;p56"/>
          <p:cNvSpPr txBox="1"/>
          <p:nvPr>
            <p:ph idx="1" type="body"/>
          </p:nvPr>
        </p:nvSpPr>
        <p:spPr>
          <a:xfrm>
            <a:off x="1140400" y="1458200"/>
            <a:ext cx="8634900" cy="4076700"/>
          </a:xfrm>
          <a:prstGeom prst="rect">
            <a:avLst/>
          </a:prstGeom>
        </p:spPr>
        <p:txBody>
          <a:bodyPr anchorCtr="0" anchor="t" bIns="0" lIns="0" spcFirstLastPara="1" rIns="0" wrap="square" tIns="0">
            <a:noAutofit/>
          </a:bodyPr>
          <a:lstStyle>
            <a:lvl1pPr indent="-527050" lvl="0" marL="457200">
              <a:spcBef>
                <a:spcPts val="0"/>
              </a:spcBef>
              <a:spcAft>
                <a:spcPts val="0"/>
              </a:spcAft>
              <a:buSzPts val="4700"/>
              <a:buChar char="➔"/>
              <a:defRPr sz="4700"/>
            </a:lvl1pPr>
            <a:lvl2pPr indent="-527050" lvl="1" marL="914400">
              <a:spcBef>
                <a:spcPts val="1100"/>
              </a:spcBef>
              <a:spcAft>
                <a:spcPts val="0"/>
              </a:spcAft>
              <a:buSzPts val="4700"/>
              <a:buChar char="⇾"/>
              <a:defRPr sz="4700"/>
            </a:lvl2pPr>
            <a:lvl3pPr indent="-527050" lvl="2" marL="1371600">
              <a:spcBef>
                <a:spcPts val="1100"/>
              </a:spcBef>
              <a:spcAft>
                <a:spcPts val="0"/>
              </a:spcAft>
              <a:buSzPts val="4700"/>
              <a:buChar char="■"/>
              <a:defRPr sz="4700"/>
            </a:lvl3pPr>
            <a:lvl4pPr indent="-527050" lvl="3" marL="1828800">
              <a:spcBef>
                <a:spcPts val="1100"/>
              </a:spcBef>
              <a:spcAft>
                <a:spcPts val="0"/>
              </a:spcAft>
              <a:buSzPts val="4700"/>
              <a:buChar char="●"/>
              <a:defRPr sz="4700"/>
            </a:lvl4pPr>
            <a:lvl5pPr indent="-527050" lvl="4" marL="2286000">
              <a:spcBef>
                <a:spcPts val="1100"/>
              </a:spcBef>
              <a:spcAft>
                <a:spcPts val="0"/>
              </a:spcAft>
              <a:buSzPts val="4700"/>
              <a:buChar char="○"/>
              <a:defRPr sz="4700"/>
            </a:lvl5pPr>
            <a:lvl6pPr indent="-527050" lvl="5" marL="2743200">
              <a:spcBef>
                <a:spcPts val="1100"/>
              </a:spcBef>
              <a:spcAft>
                <a:spcPts val="0"/>
              </a:spcAft>
              <a:buSzPts val="4700"/>
              <a:buChar char="■"/>
              <a:defRPr sz="4700"/>
            </a:lvl6pPr>
            <a:lvl7pPr indent="-527050" lvl="6" marL="3200400">
              <a:spcBef>
                <a:spcPts val="1100"/>
              </a:spcBef>
              <a:spcAft>
                <a:spcPts val="0"/>
              </a:spcAft>
              <a:buSzPts val="4700"/>
              <a:buChar char="●"/>
              <a:defRPr sz="4700"/>
            </a:lvl7pPr>
            <a:lvl8pPr indent="-527050" lvl="7" marL="3657600">
              <a:spcBef>
                <a:spcPts val="1100"/>
              </a:spcBef>
              <a:spcAft>
                <a:spcPts val="0"/>
              </a:spcAft>
              <a:buSzPts val="4700"/>
              <a:buChar char="○"/>
              <a:defRPr sz="4700"/>
            </a:lvl8pPr>
            <a:lvl9pPr indent="-527050" lvl="8" marL="4114800">
              <a:spcBef>
                <a:spcPts val="1100"/>
              </a:spcBef>
              <a:spcAft>
                <a:spcPts val="1100"/>
              </a:spcAft>
              <a:buSzPts val="4700"/>
              <a:buChar char="■"/>
              <a:defRPr sz="4700"/>
            </a:lvl9pPr>
          </a:lstStyle>
          <a:p/>
        </p:txBody>
      </p:sp>
      <p:sp>
        <p:nvSpPr>
          <p:cNvPr id="373" name="Google Shape;373;p56"/>
          <p:cNvSpPr txBox="1"/>
          <p:nvPr/>
        </p:nvSpPr>
        <p:spPr>
          <a:xfrm>
            <a:off x="432300" y="1140733"/>
            <a:ext cx="873300" cy="871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800">
                <a:latin typeface="Spartan"/>
                <a:ea typeface="Spartan"/>
                <a:cs typeface="Spartan"/>
                <a:sym typeface="Spartan"/>
              </a:rPr>
              <a:t>“</a:t>
            </a:r>
            <a:endParaRPr sz="12800">
              <a:latin typeface="Spartan"/>
              <a:ea typeface="Spartan"/>
              <a:cs typeface="Spartan"/>
              <a:sym typeface="Spartan"/>
            </a:endParaRPr>
          </a:p>
        </p:txBody>
      </p:sp>
      <p:sp>
        <p:nvSpPr>
          <p:cNvPr id="374" name="Google Shape;374;p56"/>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375" name="Shape 375"/>
        <p:cNvGrpSpPr/>
        <p:nvPr/>
      </p:nvGrpSpPr>
      <p:grpSpPr>
        <a:xfrm>
          <a:off x="0" y="0"/>
          <a:ext cx="0" cy="0"/>
          <a:chOff x="0" y="0"/>
          <a:chExt cx="0" cy="0"/>
        </a:xfrm>
      </p:grpSpPr>
      <p:sp>
        <p:nvSpPr>
          <p:cNvPr id="376" name="Google Shape;376;p57"/>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77" name="Google Shape;377;p57"/>
          <p:cNvSpPr txBox="1"/>
          <p:nvPr>
            <p:ph type="title"/>
          </p:nvPr>
        </p:nvSpPr>
        <p:spPr>
          <a:xfrm>
            <a:off x="1140400" y="1154467"/>
            <a:ext cx="8160000" cy="670500"/>
          </a:xfrm>
          <a:prstGeom prst="rect">
            <a:avLst/>
          </a:prstGeom>
        </p:spPr>
        <p:txBody>
          <a:bodyPr anchorCtr="0" anchor="b" bIns="0" lIns="0" spcFirstLastPara="1" rIns="0" wrap="square" tIns="0">
            <a:noAutofit/>
          </a:bodyPr>
          <a:lstStyle>
            <a:lvl1pPr lvl="0">
              <a:spcBef>
                <a:spcPts val="0"/>
              </a:spcBef>
              <a:spcAft>
                <a:spcPts val="0"/>
              </a:spcAft>
              <a:buSzPts val="4800"/>
              <a:buFont typeface="Impact"/>
              <a:buNone/>
              <a:defRPr>
                <a:latin typeface="Impact"/>
                <a:ea typeface="Impact"/>
                <a:cs typeface="Impact"/>
                <a:sym typeface="Impact"/>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378" name="Google Shape;378;p57"/>
          <p:cNvSpPr txBox="1"/>
          <p:nvPr>
            <p:ph idx="1" type="body"/>
          </p:nvPr>
        </p:nvSpPr>
        <p:spPr>
          <a:xfrm>
            <a:off x="1140400" y="2341307"/>
            <a:ext cx="8160000" cy="3509100"/>
          </a:xfrm>
          <a:prstGeom prst="rect">
            <a:avLst/>
          </a:prstGeom>
        </p:spPr>
        <p:txBody>
          <a:bodyPr anchorCtr="0" anchor="t" bIns="0" lIns="0" spcFirstLastPara="1" rIns="0" wrap="square" tIns="0">
            <a:noAutofit/>
          </a:bodyPr>
          <a:lstStyle>
            <a:lvl1pPr indent="-400050" lvl="0" marL="457200">
              <a:spcBef>
                <a:spcPts val="0"/>
              </a:spcBef>
              <a:spcAft>
                <a:spcPts val="0"/>
              </a:spcAft>
              <a:buSzPts val="2700"/>
              <a:buChar char="➔"/>
              <a:defRPr/>
            </a:lvl1pPr>
            <a:lvl2pPr indent="-400050" lvl="1" marL="914400">
              <a:spcBef>
                <a:spcPts val="1100"/>
              </a:spcBef>
              <a:spcAft>
                <a:spcPts val="0"/>
              </a:spcAft>
              <a:buSzPts val="2700"/>
              <a:buChar char="⇾"/>
              <a:defRPr/>
            </a:lvl2pPr>
            <a:lvl3pPr indent="-400050" lvl="2" marL="1371600">
              <a:spcBef>
                <a:spcPts val="1100"/>
              </a:spcBef>
              <a:spcAft>
                <a:spcPts val="0"/>
              </a:spcAft>
              <a:buSzPts val="2700"/>
              <a:buChar char="■"/>
              <a:defRPr/>
            </a:lvl3pPr>
            <a:lvl4pPr indent="-400050" lvl="3" marL="1828800">
              <a:spcBef>
                <a:spcPts val="1100"/>
              </a:spcBef>
              <a:spcAft>
                <a:spcPts val="0"/>
              </a:spcAft>
              <a:buSzPts val="2700"/>
              <a:buChar char="●"/>
              <a:defRPr/>
            </a:lvl4pPr>
            <a:lvl5pPr indent="-400050" lvl="4" marL="2286000">
              <a:spcBef>
                <a:spcPts val="1100"/>
              </a:spcBef>
              <a:spcAft>
                <a:spcPts val="0"/>
              </a:spcAft>
              <a:buSzPts val="2700"/>
              <a:buChar char="○"/>
              <a:defRPr/>
            </a:lvl5pPr>
            <a:lvl6pPr indent="-400050" lvl="5" marL="2743200">
              <a:spcBef>
                <a:spcPts val="1100"/>
              </a:spcBef>
              <a:spcAft>
                <a:spcPts val="0"/>
              </a:spcAft>
              <a:buSzPts val="2700"/>
              <a:buChar char="■"/>
              <a:defRPr/>
            </a:lvl6pPr>
            <a:lvl7pPr indent="-400050" lvl="6" marL="3200400">
              <a:spcBef>
                <a:spcPts val="1100"/>
              </a:spcBef>
              <a:spcAft>
                <a:spcPts val="0"/>
              </a:spcAft>
              <a:buSzPts val="2700"/>
              <a:buChar char="●"/>
              <a:defRPr/>
            </a:lvl7pPr>
            <a:lvl8pPr indent="-400050" lvl="7" marL="3657600">
              <a:spcBef>
                <a:spcPts val="1100"/>
              </a:spcBef>
              <a:spcAft>
                <a:spcPts val="0"/>
              </a:spcAft>
              <a:buSzPts val="2700"/>
              <a:buChar char="○"/>
              <a:defRPr/>
            </a:lvl8pPr>
            <a:lvl9pPr indent="-400050" lvl="8" marL="4114800">
              <a:spcBef>
                <a:spcPts val="1100"/>
              </a:spcBef>
              <a:spcAft>
                <a:spcPts val="1100"/>
              </a:spcAft>
              <a:buSzPts val="2700"/>
              <a:buChar char="■"/>
              <a:defRPr/>
            </a:lvl9pPr>
          </a:lstStyle>
          <a:p/>
        </p:txBody>
      </p:sp>
      <p:sp>
        <p:nvSpPr>
          <p:cNvPr id="379" name="Google Shape;379;p57"/>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80" name="Shape 380"/>
        <p:cNvGrpSpPr/>
        <p:nvPr/>
      </p:nvGrpSpPr>
      <p:grpSpPr>
        <a:xfrm>
          <a:off x="0" y="0"/>
          <a:ext cx="0" cy="0"/>
          <a:chOff x="0" y="0"/>
          <a:chExt cx="0" cy="0"/>
        </a:xfrm>
      </p:grpSpPr>
      <p:sp>
        <p:nvSpPr>
          <p:cNvPr id="381" name="Google Shape;381;p58"/>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82" name="Google Shape;382;p58"/>
          <p:cNvSpPr txBox="1"/>
          <p:nvPr>
            <p:ph type="title"/>
          </p:nvPr>
        </p:nvSpPr>
        <p:spPr>
          <a:xfrm>
            <a:off x="1140400" y="1154467"/>
            <a:ext cx="8160000" cy="670500"/>
          </a:xfrm>
          <a:prstGeom prst="rect">
            <a:avLst/>
          </a:prstGeom>
        </p:spPr>
        <p:txBody>
          <a:bodyPr anchorCtr="0" anchor="b" bIns="0" lIns="0" spcFirstLastPara="1" rIns="0" wrap="square" tIns="0">
            <a:noAutofit/>
          </a:bodyPr>
          <a:lstStyle>
            <a:lvl1pPr lvl="0">
              <a:spcBef>
                <a:spcPts val="0"/>
              </a:spcBef>
              <a:spcAft>
                <a:spcPts val="0"/>
              </a:spcAft>
              <a:buSzPts val="4800"/>
              <a:buFont typeface="Impact"/>
              <a:buNone/>
              <a:defRPr>
                <a:latin typeface="Impact"/>
                <a:ea typeface="Impact"/>
                <a:cs typeface="Impact"/>
                <a:sym typeface="Impact"/>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383" name="Google Shape;383;p58"/>
          <p:cNvSpPr txBox="1"/>
          <p:nvPr>
            <p:ph idx="1" type="body"/>
          </p:nvPr>
        </p:nvSpPr>
        <p:spPr>
          <a:xfrm>
            <a:off x="1140367" y="2341300"/>
            <a:ext cx="3812400" cy="4021500"/>
          </a:xfrm>
          <a:prstGeom prst="rect">
            <a:avLst/>
          </a:prstGeom>
        </p:spPr>
        <p:txBody>
          <a:bodyPr anchorCtr="0" anchor="t" bIns="0" lIns="0" spcFirstLastPara="1" rIns="0" wrap="square" tIns="0">
            <a:noAutofit/>
          </a:bodyPr>
          <a:lstStyle>
            <a:lvl1pPr indent="-381000" lvl="0" marL="457200">
              <a:spcBef>
                <a:spcPts val="0"/>
              </a:spcBef>
              <a:spcAft>
                <a:spcPts val="0"/>
              </a:spcAft>
              <a:buSzPts val="2400"/>
              <a:buChar char="➔"/>
              <a:defRPr sz="2400"/>
            </a:lvl1pPr>
            <a:lvl2pPr indent="-381000" lvl="1" marL="914400">
              <a:spcBef>
                <a:spcPts val="1100"/>
              </a:spcBef>
              <a:spcAft>
                <a:spcPts val="0"/>
              </a:spcAft>
              <a:buSzPts val="2400"/>
              <a:buChar char="⇾"/>
              <a:defRPr sz="2400"/>
            </a:lvl2pPr>
            <a:lvl3pPr indent="-381000" lvl="2" marL="1371600">
              <a:spcBef>
                <a:spcPts val="1100"/>
              </a:spcBef>
              <a:spcAft>
                <a:spcPts val="0"/>
              </a:spcAft>
              <a:buSzPts val="2400"/>
              <a:buChar char="■"/>
              <a:defRPr sz="2400"/>
            </a:lvl3pPr>
            <a:lvl4pPr indent="-381000" lvl="3" marL="1828800">
              <a:spcBef>
                <a:spcPts val="1100"/>
              </a:spcBef>
              <a:spcAft>
                <a:spcPts val="0"/>
              </a:spcAft>
              <a:buSzPts val="2400"/>
              <a:buChar char="●"/>
              <a:defRPr sz="2400"/>
            </a:lvl4pPr>
            <a:lvl5pPr indent="-381000" lvl="4" marL="2286000">
              <a:spcBef>
                <a:spcPts val="1100"/>
              </a:spcBef>
              <a:spcAft>
                <a:spcPts val="0"/>
              </a:spcAft>
              <a:buSzPts val="2400"/>
              <a:buChar char="○"/>
              <a:defRPr sz="2400"/>
            </a:lvl5pPr>
            <a:lvl6pPr indent="-381000" lvl="5" marL="2743200">
              <a:spcBef>
                <a:spcPts val="1100"/>
              </a:spcBef>
              <a:spcAft>
                <a:spcPts val="0"/>
              </a:spcAft>
              <a:buSzPts val="2400"/>
              <a:buChar char="■"/>
              <a:defRPr sz="2400"/>
            </a:lvl6pPr>
            <a:lvl7pPr indent="-381000" lvl="6" marL="3200400">
              <a:spcBef>
                <a:spcPts val="1100"/>
              </a:spcBef>
              <a:spcAft>
                <a:spcPts val="0"/>
              </a:spcAft>
              <a:buSzPts val="2400"/>
              <a:buChar char="●"/>
              <a:defRPr sz="2400"/>
            </a:lvl7pPr>
            <a:lvl8pPr indent="-381000" lvl="7" marL="3657600">
              <a:spcBef>
                <a:spcPts val="1100"/>
              </a:spcBef>
              <a:spcAft>
                <a:spcPts val="0"/>
              </a:spcAft>
              <a:buSzPts val="2400"/>
              <a:buChar char="○"/>
              <a:defRPr sz="2400"/>
            </a:lvl8pPr>
            <a:lvl9pPr indent="-381000" lvl="8" marL="4114800">
              <a:spcBef>
                <a:spcPts val="1100"/>
              </a:spcBef>
              <a:spcAft>
                <a:spcPts val="1100"/>
              </a:spcAft>
              <a:buSzPts val="2400"/>
              <a:buChar char="■"/>
              <a:defRPr sz="2400"/>
            </a:lvl9pPr>
          </a:lstStyle>
          <a:p/>
        </p:txBody>
      </p:sp>
      <p:sp>
        <p:nvSpPr>
          <p:cNvPr id="384" name="Google Shape;384;p58"/>
          <p:cNvSpPr txBox="1"/>
          <p:nvPr>
            <p:ph idx="2" type="body"/>
          </p:nvPr>
        </p:nvSpPr>
        <p:spPr>
          <a:xfrm>
            <a:off x="5487790" y="2341300"/>
            <a:ext cx="3812400" cy="4021500"/>
          </a:xfrm>
          <a:prstGeom prst="rect">
            <a:avLst/>
          </a:prstGeom>
        </p:spPr>
        <p:txBody>
          <a:bodyPr anchorCtr="0" anchor="t" bIns="0" lIns="0" spcFirstLastPara="1" rIns="0" wrap="square" tIns="0">
            <a:noAutofit/>
          </a:bodyPr>
          <a:lstStyle>
            <a:lvl1pPr indent="-381000" lvl="0" marL="457200">
              <a:spcBef>
                <a:spcPts val="0"/>
              </a:spcBef>
              <a:spcAft>
                <a:spcPts val="0"/>
              </a:spcAft>
              <a:buSzPts val="2400"/>
              <a:buChar char="➔"/>
              <a:defRPr sz="2400"/>
            </a:lvl1pPr>
            <a:lvl2pPr indent="-381000" lvl="1" marL="914400">
              <a:spcBef>
                <a:spcPts val="1100"/>
              </a:spcBef>
              <a:spcAft>
                <a:spcPts val="0"/>
              </a:spcAft>
              <a:buSzPts val="2400"/>
              <a:buChar char="⇾"/>
              <a:defRPr sz="2400"/>
            </a:lvl2pPr>
            <a:lvl3pPr indent="-381000" lvl="2" marL="1371600">
              <a:spcBef>
                <a:spcPts val="1100"/>
              </a:spcBef>
              <a:spcAft>
                <a:spcPts val="0"/>
              </a:spcAft>
              <a:buSzPts val="2400"/>
              <a:buChar char="■"/>
              <a:defRPr sz="2400"/>
            </a:lvl3pPr>
            <a:lvl4pPr indent="-381000" lvl="3" marL="1828800">
              <a:spcBef>
                <a:spcPts val="1100"/>
              </a:spcBef>
              <a:spcAft>
                <a:spcPts val="0"/>
              </a:spcAft>
              <a:buSzPts val="2400"/>
              <a:buChar char="●"/>
              <a:defRPr sz="2400"/>
            </a:lvl4pPr>
            <a:lvl5pPr indent="-381000" lvl="4" marL="2286000">
              <a:spcBef>
                <a:spcPts val="1100"/>
              </a:spcBef>
              <a:spcAft>
                <a:spcPts val="0"/>
              </a:spcAft>
              <a:buSzPts val="2400"/>
              <a:buChar char="○"/>
              <a:defRPr sz="2400"/>
            </a:lvl5pPr>
            <a:lvl6pPr indent="-381000" lvl="5" marL="2743200">
              <a:spcBef>
                <a:spcPts val="1100"/>
              </a:spcBef>
              <a:spcAft>
                <a:spcPts val="0"/>
              </a:spcAft>
              <a:buSzPts val="2400"/>
              <a:buChar char="■"/>
              <a:defRPr sz="2400"/>
            </a:lvl6pPr>
            <a:lvl7pPr indent="-381000" lvl="6" marL="3200400">
              <a:spcBef>
                <a:spcPts val="1100"/>
              </a:spcBef>
              <a:spcAft>
                <a:spcPts val="0"/>
              </a:spcAft>
              <a:buSzPts val="2400"/>
              <a:buChar char="●"/>
              <a:defRPr sz="2400"/>
            </a:lvl7pPr>
            <a:lvl8pPr indent="-381000" lvl="7" marL="3657600">
              <a:spcBef>
                <a:spcPts val="1100"/>
              </a:spcBef>
              <a:spcAft>
                <a:spcPts val="0"/>
              </a:spcAft>
              <a:buSzPts val="2400"/>
              <a:buChar char="○"/>
              <a:defRPr sz="2400"/>
            </a:lvl8pPr>
            <a:lvl9pPr indent="-381000" lvl="8" marL="4114800">
              <a:spcBef>
                <a:spcPts val="1100"/>
              </a:spcBef>
              <a:spcAft>
                <a:spcPts val="1100"/>
              </a:spcAft>
              <a:buSzPts val="2400"/>
              <a:buChar char="■"/>
              <a:defRPr sz="2400"/>
            </a:lvl9pPr>
          </a:lstStyle>
          <a:p/>
        </p:txBody>
      </p:sp>
      <p:sp>
        <p:nvSpPr>
          <p:cNvPr id="385" name="Google Shape;385;p58"/>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86" name="Shape 386"/>
        <p:cNvGrpSpPr/>
        <p:nvPr/>
      </p:nvGrpSpPr>
      <p:grpSpPr>
        <a:xfrm>
          <a:off x="0" y="0"/>
          <a:ext cx="0" cy="0"/>
          <a:chOff x="0" y="0"/>
          <a:chExt cx="0" cy="0"/>
        </a:xfrm>
      </p:grpSpPr>
      <p:sp>
        <p:nvSpPr>
          <p:cNvPr id="387" name="Google Shape;387;p59"/>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88" name="Google Shape;388;p59"/>
          <p:cNvSpPr txBox="1"/>
          <p:nvPr>
            <p:ph type="title"/>
          </p:nvPr>
        </p:nvSpPr>
        <p:spPr>
          <a:xfrm>
            <a:off x="1140400" y="1154467"/>
            <a:ext cx="9911100" cy="670500"/>
          </a:xfrm>
          <a:prstGeom prst="rect">
            <a:avLst/>
          </a:prstGeom>
        </p:spPr>
        <p:txBody>
          <a:bodyPr anchorCtr="0" anchor="b" bIns="0" lIns="0" spcFirstLastPara="1" rIns="0" wrap="square" tIns="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389" name="Google Shape;389;p59"/>
          <p:cNvSpPr txBox="1"/>
          <p:nvPr>
            <p:ph idx="1" type="body"/>
          </p:nvPr>
        </p:nvSpPr>
        <p:spPr>
          <a:xfrm>
            <a:off x="1140400" y="2341300"/>
            <a:ext cx="3087600" cy="4021500"/>
          </a:xfrm>
          <a:prstGeom prst="rect">
            <a:avLst/>
          </a:prstGeom>
        </p:spPr>
        <p:txBody>
          <a:bodyPr anchorCtr="0" anchor="t" bIns="0" lIns="0" spcFirstLastPara="1" rIns="0" wrap="square" tIns="0">
            <a:noAutofit/>
          </a:bodyPr>
          <a:lstStyle>
            <a:lvl1pPr indent="-361950" lvl="0" marL="457200">
              <a:spcBef>
                <a:spcPts val="0"/>
              </a:spcBef>
              <a:spcAft>
                <a:spcPts val="0"/>
              </a:spcAft>
              <a:buSzPts val="2100"/>
              <a:buChar char="➔"/>
              <a:defRPr sz="2100"/>
            </a:lvl1pPr>
            <a:lvl2pPr indent="-361950" lvl="1" marL="914400">
              <a:spcBef>
                <a:spcPts val="1100"/>
              </a:spcBef>
              <a:spcAft>
                <a:spcPts val="0"/>
              </a:spcAft>
              <a:buSzPts val="2100"/>
              <a:buChar char="⇾"/>
              <a:defRPr sz="2100"/>
            </a:lvl2pPr>
            <a:lvl3pPr indent="-361950" lvl="2" marL="1371600">
              <a:spcBef>
                <a:spcPts val="1100"/>
              </a:spcBef>
              <a:spcAft>
                <a:spcPts val="0"/>
              </a:spcAft>
              <a:buSzPts val="2100"/>
              <a:buChar char="■"/>
              <a:defRPr sz="2100"/>
            </a:lvl3pPr>
            <a:lvl4pPr indent="-361950" lvl="3" marL="1828800">
              <a:spcBef>
                <a:spcPts val="1100"/>
              </a:spcBef>
              <a:spcAft>
                <a:spcPts val="0"/>
              </a:spcAft>
              <a:buSzPts val="2100"/>
              <a:buChar char="●"/>
              <a:defRPr sz="2100"/>
            </a:lvl4pPr>
            <a:lvl5pPr indent="-361950" lvl="4" marL="2286000">
              <a:spcBef>
                <a:spcPts val="1100"/>
              </a:spcBef>
              <a:spcAft>
                <a:spcPts val="0"/>
              </a:spcAft>
              <a:buSzPts val="2100"/>
              <a:buChar char="○"/>
              <a:defRPr sz="2100"/>
            </a:lvl5pPr>
            <a:lvl6pPr indent="-361950" lvl="5" marL="2743200">
              <a:spcBef>
                <a:spcPts val="1100"/>
              </a:spcBef>
              <a:spcAft>
                <a:spcPts val="0"/>
              </a:spcAft>
              <a:buSzPts val="2100"/>
              <a:buChar char="■"/>
              <a:defRPr sz="2100"/>
            </a:lvl6pPr>
            <a:lvl7pPr indent="-361950" lvl="6" marL="3200400">
              <a:spcBef>
                <a:spcPts val="1100"/>
              </a:spcBef>
              <a:spcAft>
                <a:spcPts val="0"/>
              </a:spcAft>
              <a:buSzPts val="2100"/>
              <a:buChar char="●"/>
              <a:defRPr sz="2100"/>
            </a:lvl7pPr>
            <a:lvl8pPr indent="-361950" lvl="7" marL="3657600">
              <a:spcBef>
                <a:spcPts val="1100"/>
              </a:spcBef>
              <a:spcAft>
                <a:spcPts val="0"/>
              </a:spcAft>
              <a:buSzPts val="2100"/>
              <a:buChar char="○"/>
              <a:defRPr sz="2100"/>
            </a:lvl8pPr>
            <a:lvl9pPr indent="-361950" lvl="8" marL="4114800">
              <a:spcBef>
                <a:spcPts val="1100"/>
              </a:spcBef>
              <a:spcAft>
                <a:spcPts val="1100"/>
              </a:spcAft>
              <a:buSzPts val="2100"/>
              <a:buChar char="■"/>
              <a:defRPr sz="2100"/>
            </a:lvl9pPr>
          </a:lstStyle>
          <a:p/>
        </p:txBody>
      </p:sp>
      <p:sp>
        <p:nvSpPr>
          <p:cNvPr id="390" name="Google Shape;390;p59"/>
          <p:cNvSpPr txBox="1"/>
          <p:nvPr>
            <p:ph idx="2" type="body"/>
          </p:nvPr>
        </p:nvSpPr>
        <p:spPr>
          <a:xfrm>
            <a:off x="4552265" y="2341300"/>
            <a:ext cx="3087600" cy="4021500"/>
          </a:xfrm>
          <a:prstGeom prst="rect">
            <a:avLst/>
          </a:prstGeom>
        </p:spPr>
        <p:txBody>
          <a:bodyPr anchorCtr="0" anchor="t" bIns="0" lIns="0" spcFirstLastPara="1" rIns="0" wrap="square" tIns="0">
            <a:noAutofit/>
          </a:bodyPr>
          <a:lstStyle>
            <a:lvl1pPr indent="-361950" lvl="0" marL="457200">
              <a:spcBef>
                <a:spcPts val="0"/>
              </a:spcBef>
              <a:spcAft>
                <a:spcPts val="0"/>
              </a:spcAft>
              <a:buSzPts val="2100"/>
              <a:buChar char="➔"/>
              <a:defRPr sz="2100"/>
            </a:lvl1pPr>
            <a:lvl2pPr indent="-361950" lvl="1" marL="914400">
              <a:spcBef>
                <a:spcPts val="1100"/>
              </a:spcBef>
              <a:spcAft>
                <a:spcPts val="0"/>
              </a:spcAft>
              <a:buSzPts val="2100"/>
              <a:buChar char="⇾"/>
              <a:defRPr sz="2100"/>
            </a:lvl2pPr>
            <a:lvl3pPr indent="-361950" lvl="2" marL="1371600">
              <a:spcBef>
                <a:spcPts val="1100"/>
              </a:spcBef>
              <a:spcAft>
                <a:spcPts val="0"/>
              </a:spcAft>
              <a:buSzPts val="2100"/>
              <a:buChar char="■"/>
              <a:defRPr sz="2100"/>
            </a:lvl3pPr>
            <a:lvl4pPr indent="-361950" lvl="3" marL="1828800">
              <a:spcBef>
                <a:spcPts val="1100"/>
              </a:spcBef>
              <a:spcAft>
                <a:spcPts val="0"/>
              </a:spcAft>
              <a:buSzPts val="2100"/>
              <a:buChar char="●"/>
              <a:defRPr sz="2100"/>
            </a:lvl4pPr>
            <a:lvl5pPr indent="-361950" lvl="4" marL="2286000">
              <a:spcBef>
                <a:spcPts val="1100"/>
              </a:spcBef>
              <a:spcAft>
                <a:spcPts val="0"/>
              </a:spcAft>
              <a:buSzPts val="2100"/>
              <a:buChar char="○"/>
              <a:defRPr sz="2100"/>
            </a:lvl5pPr>
            <a:lvl6pPr indent="-361950" lvl="5" marL="2743200">
              <a:spcBef>
                <a:spcPts val="1100"/>
              </a:spcBef>
              <a:spcAft>
                <a:spcPts val="0"/>
              </a:spcAft>
              <a:buSzPts val="2100"/>
              <a:buChar char="■"/>
              <a:defRPr sz="2100"/>
            </a:lvl6pPr>
            <a:lvl7pPr indent="-361950" lvl="6" marL="3200400">
              <a:spcBef>
                <a:spcPts val="1100"/>
              </a:spcBef>
              <a:spcAft>
                <a:spcPts val="0"/>
              </a:spcAft>
              <a:buSzPts val="2100"/>
              <a:buChar char="●"/>
              <a:defRPr sz="2100"/>
            </a:lvl7pPr>
            <a:lvl8pPr indent="-361950" lvl="7" marL="3657600">
              <a:spcBef>
                <a:spcPts val="1100"/>
              </a:spcBef>
              <a:spcAft>
                <a:spcPts val="0"/>
              </a:spcAft>
              <a:buSzPts val="2100"/>
              <a:buChar char="○"/>
              <a:defRPr sz="2100"/>
            </a:lvl8pPr>
            <a:lvl9pPr indent="-361950" lvl="8" marL="4114800">
              <a:spcBef>
                <a:spcPts val="1100"/>
              </a:spcBef>
              <a:spcAft>
                <a:spcPts val="1100"/>
              </a:spcAft>
              <a:buSzPts val="2100"/>
              <a:buChar char="■"/>
              <a:defRPr sz="2100"/>
            </a:lvl9pPr>
          </a:lstStyle>
          <a:p/>
        </p:txBody>
      </p:sp>
      <p:sp>
        <p:nvSpPr>
          <p:cNvPr id="391" name="Google Shape;391;p59"/>
          <p:cNvSpPr txBox="1"/>
          <p:nvPr>
            <p:ph idx="3" type="body"/>
          </p:nvPr>
        </p:nvSpPr>
        <p:spPr>
          <a:xfrm>
            <a:off x="7964130" y="2341300"/>
            <a:ext cx="3087600" cy="4021500"/>
          </a:xfrm>
          <a:prstGeom prst="rect">
            <a:avLst/>
          </a:prstGeom>
        </p:spPr>
        <p:txBody>
          <a:bodyPr anchorCtr="0" anchor="t" bIns="0" lIns="0" spcFirstLastPara="1" rIns="0" wrap="square" tIns="0">
            <a:noAutofit/>
          </a:bodyPr>
          <a:lstStyle>
            <a:lvl1pPr indent="-361950" lvl="0" marL="457200">
              <a:spcBef>
                <a:spcPts val="0"/>
              </a:spcBef>
              <a:spcAft>
                <a:spcPts val="0"/>
              </a:spcAft>
              <a:buSzPts val="2100"/>
              <a:buChar char="➔"/>
              <a:defRPr sz="2100"/>
            </a:lvl1pPr>
            <a:lvl2pPr indent="-361950" lvl="1" marL="914400">
              <a:spcBef>
                <a:spcPts val="1100"/>
              </a:spcBef>
              <a:spcAft>
                <a:spcPts val="0"/>
              </a:spcAft>
              <a:buSzPts val="2100"/>
              <a:buChar char="⇾"/>
              <a:defRPr sz="2100"/>
            </a:lvl2pPr>
            <a:lvl3pPr indent="-361950" lvl="2" marL="1371600">
              <a:spcBef>
                <a:spcPts val="1100"/>
              </a:spcBef>
              <a:spcAft>
                <a:spcPts val="0"/>
              </a:spcAft>
              <a:buSzPts val="2100"/>
              <a:buChar char="■"/>
              <a:defRPr sz="2100"/>
            </a:lvl3pPr>
            <a:lvl4pPr indent="-361950" lvl="3" marL="1828800">
              <a:spcBef>
                <a:spcPts val="1100"/>
              </a:spcBef>
              <a:spcAft>
                <a:spcPts val="0"/>
              </a:spcAft>
              <a:buSzPts val="2100"/>
              <a:buChar char="●"/>
              <a:defRPr sz="2100"/>
            </a:lvl4pPr>
            <a:lvl5pPr indent="-361950" lvl="4" marL="2286000">
              <a:spcBef>
                <a:spcPts val="1100"/>
              </a:spcBef>
              <a:spcAft>
                <a:spcPts val="0"/>
              </a:spcAft>
              <a:buSzPts val="2100"/>
              <a:buChar char="○"/>
              <a:defRPr sz="2100"/>
            </a:lvl5pPr>
            <a:lvl6pPr indent="-361950" lvl="5" marL="2743200">
              <a:spcBef>
                <a:spcPts val="1100"/>
              </a:spcBef>
              <a:spcAft>
                <a:spcPts val="0"/>
              </a:spcAft>
              <a:buSzPts val="2100"/>
              <a:buChar char="■"/>
              <a:defRPr sz="2100"/>
            </a:lvl6pPr>
            <a:lvl7pPr indent="-361950" lvl="6" marL="3200400">
              <a:spcBef>
                <a:spcPts val="1100"/>
              </a:spcBef>
              <a:spcAft>
                <a:spcPts val="0"/>
              </a:spcAft>
              <a:buSzPts val="2100"/>
              <a:buChar char="●"/>
              <a:defRPr sz="2100"/>
            </a:lvl7pPr>
            <a:lvl8pPr indent="-361950" lvl="7" marL="3657600">
              <a:spcBef>
                <a:spcPts val="1100"/>
              </a:spcBef>
              <a:spcAft>
                <a:spcPts val="0"/>
              </a:spcAft>
              <a:buSzPts val="2100"/>
              <a:buChar char="○"/>
              <a:defRPr sz="2100"/>
            </a:lvl8pPr>
            <a:lvl9pPr indent="-361950" lvl="8" marL="4114800">
              <a:spcBef>
                <a:spcPts val="1100"/>
              </a:spcBef>
              <a:spcAft>
                <a:spcPts val="1100"/>
              </a:spcAft>
              <a:buSzPts val="2100"/>
              <a:buChar char="■"/>
              <a:defRPr sz="2100"/>
            </a:lvl9pPr>
          </a:lstStyle>
          <a:p/>
        </p:txBody>
      </p:sp>
      <p:sp>
        <p:nvSpPr>
          <p:cNvPr id="392" name="Google Shape;392;p59"/>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3" name="Shape 393"/>
        <p:cNvGrpSpPr/>
        <p:nvPr/>
      </p:nvGrpSpPr>
      <p:grpSpPr>
        <a:xfrm>
          <a:off x="0" y="0"/>
          <a:ext cx="0" cy="0"/>
          <a:chOff x="0" y="0"/>
          <a:chExt cx="0" cy="0"/>
        </a:xfrm>
      </p:grpSpPr>
      <p:sp>
        <p:nvSpPr>
          <p:cNvPr id="394" name="Google Shape;394;p60"/>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95" name="Google Shape;395;p60"/>
          <p:cNvSpPr txBox="1"/>
          <p:nvPr>
            <p:ph type="title"/>
          </p:nvPr>
        </p:nvSpPr>
        <p:spPr>
          <a:xfrm>
            <a:off x="1140400" y="1154467"/>
            <a:ext cx="8160000" cy="670500"/>
          </a:xfrm>
          <a:prstGeom prst="rect">
            <a:avLst/>
          </a:prstGeom>
        </p:spPr>
        <p:txBody>
          <a:bodyPr anchorCtr="0" anchor="b" bIns="0" lIns="0" spcFirstLastPara="1" rIns="0" wrap="square" tIns="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396" name="Google Shape;396;p60"/>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97" name="Shape 397"/>
        <p:cNvGrpSpPr/>
        <p:nvPr/>
      </p:nvGrpSpPr>
      <p:grpSpPr>
        <a:xfrm>
          <a:off x="0" y="0"/>
          <a:ext cx="0" cy="0"/>
          <a:chOff x="0" y="0"/>
          <a:chExt cx="0" cy="0"/>
        </a:xfrm>
      </p:grpSpPr>
      <p:grpSp>
        <p:nvGrpSpPr>
          <p:cNvPr id="398" name="Google Shape;398;p61"/>
          <p:cNvGrpSpPr/>
          <p:nvPr/>
        </p:nvGrpSpPr>
        <p:grpSpPr>
          <a:xfrm>
            <a:off x="8690949" y="0"/>
            <a:ext cx="3501009" cy="6857999"/>
            <a:chOff x="8690991" y="0"/>
            <a:chExt cx="3501009" cy="6857999"/>
          </a:xfrm>
        </p:grpSpPr>
        <p:sp>
          <p:nvSpPr>
            <p:cNvPr id="399" name="Google Shape;399;p61"/>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00" name="Google Shape;400;p61"/>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01" name="Google Shape;401;p61"/>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02" name="Google Shape;402;p61"/>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03" name="Google Shape;403;p61"/>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04" name="Google Shape;404;p61"/>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05" name="Google Shape;405;p61"/>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06" name="Google Shape;406;p61"/>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07" name="Google Shape;407;p61"/>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08" name="Google Shape;408;p61"/>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09" name="Google Shape;409;p61"/>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10" name="Google Shape;410;p61"/>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11" name="Google Shape;411;p61"/>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12" name="Google Shape;412;p61"/>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13" name="Google Shape;413;p61"/>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14" name="Google Shape;414;p61"/>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15" name="Google Shape;415;p61"/>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416" name="Google Shape;416;p61"/>
          <p:cNvSpPr txBox="1"/>
          <p:nvPr>
            <p:ph idx="1" type="body"/>
          </p:nvPr>
        </p:nvSpPr>
        <p:spPr>
          <a:xfrm>
            <a:off x="1140400" y="5875067"/>
            <a:ext cx="9911100" cy="458100"/>
          </a:xfrm>
          <a:prstGeom prst="rect">
            <a:avLst/>
          </a:prstGeom>
        </p:spPr>
        <p:txBody>
          <a:bodyPr anchorCtr="0" anchor="t" bIns="0" lIns="0" spcFirstLastPara="1" rIns="0" wrap="square" tIns="0">
            <a:noAutofit/>
          </a:bodyPr>
          <a:lstStyle>
            <a:lvl1pPr indent="-228600" lvl="0" marL="457200">
              <a:spcBef>
                <a:spcPts val="0"/>
              </a:spcBef>
              <a:spcAft>
                <a:spcPts val="1100"/>
              </a:spcAft>
              <a:buSzPts val="2400"/>
              <a:buNone/>
              <a:defRPr sz="2400"/>
            </a:lvl1pPr>
          </a:lstStyle>
          <a:p/>
        </p:txBody>
      </p:sp>
      <p:sp>
        <p:nvSpPr>
          <p:cNvPr id="417" name="Google Shape;417;p61"/>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8" name="Shape 418"/>
        <p:cNvGrpSpPr/>
        <p:nvPr/>
      </p:nvGrpSpPr>
      <p:grpSpPr>
        <a:xfrm>
          <a:off x="0" y="0"/>
          <a:ext cx="0" cy="0"/>
          <a:chOff x="0" y="0"/>
          <a:chExt cx="0" cy="0"/>
        </a:xfrm>
      </p:grpSpPr>
      <p:sp>
        <p:nvSpPr>
          <p:cNvPr id="419" name="Google Shape;419;p62"/>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20" name="Google Shape;420;p62"/>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Multiple">
  <p:cSld name="BLANK_3">
    <p:spTree>
      <p:nvGrpSpPr>
        <p:cNvPr id="421" name="Shape 421"/>
        <p:cNvGrpSpPr/>
        <p:nvPr/>
      </p:nvGrpSpPr>
      <p:grpSpPr>
        <a:xfrm>
          <a:off x="0" y="0"/>
          <a:ext cx="0" cy="0"/>
          <a:chOff x="0" y="0"/>
          <a:chExt cx="0" cy="0"/>
        </a:xfrm>
      </p:grpSpPr>
      <p:grpSp>
        <p:nvGrpSpPr>
          <p:cNvPr id="422" name="Google Shape;422;p63"/>
          <p:cNvGrpSpPr/>
          <p:nvPr/>
        </p:nvGrpSpPr>
        <p:grpSpPr>
          <a:xfrm>
            <a:off x="8690949" y="0"/>
            <a:ext cx="3501009" cy="6857999"/>
            <a:chOff x="8690991" y="0"/>
            <a:chExt cx="3501009" cy="6857999"/>
          </a:xfrm>
        </p:grpSpPr>
        <p:sp>
          <p:nvSpPr>
            <p:cNvPr id="423" name="Google Shape;423;p63"/>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24" name="Google Shape;424;p63"/>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25" name="Google Shape;425;p63"/>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26" name="Google Shape;426;p63"/>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27" name="Google Shape;427;p63"/>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28" name="Google Shape;428;p63"/>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29" name="Google Shape;429;p63"/>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30" name="Google Shape;430;p63"/>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31" name="Google Shape;431;p63"/>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32" name="Google Shape;432;p63"/>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33" name="Google Shape;433;p63"/>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34" name="Google Shape;434;p63"/>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35" name="Google Shape;435;p63"/>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36" name="Google Shape;436;p63"/>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37" name="Google Shape;437;p63"/>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38" name="Google Shape;438;p63"/>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39" name="Google Shape;439;p63"/>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440" name="Google Shape;440;p63"/>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5" name="Shape 15"/>
        <p:cNvGrpSpPr/>
        <p:nvPr/>
      </p:nvGrpSpPr>
      <p:grpSpPr>
        <a:xfrm>
          <a:off x="0" y="0"/>
          <a:ext cx="0" cy="0"/>
          <a:chOff x="0" y="0"/>
          <a:chExt cx="0" cy="0"/>
        </a:xfrm>
      </p:grpSpPr>
      <p:sp>
        <p:nvSpPr>
          <p:cNvPr id="16" name="Google Shape;16;p7"/>
          <p:cNvSpPr/>
          <p:nvPr>
            <p:ph idx="2" type="pic"/>
          </p:nvPr>
        </p:nvSpPr>
        <p:spPr>
          <a:xfrm>
            <a:off x="7075264" y="982844"/>
            <a:ext cx="4137600" cy="48924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Subtle">
  <p:cSld name="BLANK_2">
    <p:spTree>
      <p:nvGrpSpPr>
        <p:cNvPr id="441" name="Shape 441"/>
        <p:cNvGrpSpPr/>
        <p:nvPr/>
      </p:nvGrpSpPr>
      <p:grpSpPr>
        <a:xfrm>
          <a:off x="0" y="0"/>
          <a:ext cx="0" cy="0"/>
          <a:chOff x="0" y="0"/>
          <a:chExt cx="0" cy="0"/>
        </a:xfrm>
      </p:grpSpPr>
      <p:sp>
        <p:nvSpPr>
          <p:cNvPr id="442" name="Google Shape;442;p64"/>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43" name="Google Shape;443;p64"/>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p:cSld name="BLANK_1">
    <p:bg>
      <p:bgPr>
        <a:solidFill>
          <a:schemeClr val="dk1"/>
        </a:solidFill>
      </p:bgPr>
    </p:bg>
    <p:spTree>
      <p:nvGrpSpPr>
        <p:cNvPr id="444" name="Shape 444"/>
        <p:cNvGrpSpPr/>
        <p:nvPr/>
      </p:nvGrpSpPr>
      <p:grpSpPr>
        <a:xfrm>
          <a:off x="0" y="0"/>
          <a:ext cx="0" cy="0"/>
          <a:chOff x="0" y="0"/>
          <a:chExt cx="0" cy="0"/>
        </a:xfrm>
      </p:grpSpPr>
      <p:sp>
        <p:nvSpPr>
          <p:cNvPr id="445" name="Google Shape;445;p65"/>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46" name="Google Shape;446;p65"/>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Accent">
  <p:cSld name="BLANK_1_1">
    <p:bg>
      <p:bgPr>
        <a:solidFill>
          <a:schemeClr val="accent1"/>
        </a:solidFill>
      </p:bgPr>
    </p:bg>
    <p:spTree>
      <p:nvGrpSpPr>
        <p:cNvPr id="447" name="Shape 447"/>
        <p:cNvGrpSpPr/>
        <p:nvPr/>
      </p:nvGrpSpPr>
      <p:grpSpPr>
        <a:xfrm>
          <a:off x="0" y="0"/>
          <a:ext cx="0" cy="0"/>
          <a:chOff x="0" y="0"/>
          <a:chExt cx="0" cy="0"/>
        </a:xfrm>
      </p:grpSpPr>
      <p:sp>
        <p:nvSpPr>
          <p:cNvPr id="448" name="Google Shape;448;p66"/>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000000">
              <a:alpha val="726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449" name="Google Shape;449;p66"/>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450" name="Shape 450"/>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
    <p:bg>
      <p:bgPr>
        <a:blipFill>
          <a:blip r:embed="rId2">
            <a:alphaModFix/>
          </a:blip>
          <a:stretch>
            <a:fillRect/>
          </a:stretch>
        </a:blipFill>
      </p:bgPr>
    </p:bg>
    <p:spTree>
      <p:nvGrpSpPr>
        <p:cNvPr id="451" name="Shape 451"/>
        <p:cNvGrpSpPr/>
        <p:nvPr/>
      </p:nvGrpSpPr>
      <p:grpSpPr>
        <a:xfrm>
          <a:off x="0" y="0"/>
          <a:ext cx="0" cy="0"/>
          <a:chOff x="0" y="0"/>
          <a:chExt cx="0" cy="0"/>
        </a:xfrm>
      </p:grpSpPr>
      <p:grpSp>
        <p:nvGrpSpPr>
          <p:cNvPr id="452" name="Google Shape;452;p68"/>
          <p:cNvGrpSpPr/>
          <p:nvPr/>
        </p:nvGrpSpPr>
        <p:grpSpPr>
          <a:xfrm>
            <a:off x="2322317" y="1378205"/>
            <a:ext cx="7662067" cy="4184043"/>
            <a:chOff x="1741781" y="1033680"/>
            <a:chExt cx="5746694" cy="3138111"/>
          </a:xfrm>
        </p:grpSpPr>
        <p:sp>
          <p:nvSpPr>
            <p:cNvPr id="453" name="Google Shape;453;p68"/>
            <p:cNvSpPr/>
            <p:nvPr/>
          </p:nvSpPr>
          <p:spPr>
            <a:xfrm>
              <a:off x="2681175" y="1060375"/>
              <a:ext cx="4807300" cy="2533875"/>
            </a:xfrm>
            <a:custGeom>
              <a:rect b="b" l="l" r="r" t="t"/>
              <a:pathLst>
                <a:path extrusionOk="0" h="101355" w="192292">
                  <a:moveTo>
                    <a:pt x="0" y="6990"/>
                  </a:moveTo>
                  <a:cubicBezTo>
                    <a:pt x="29608" y="6990"/>
                    <a:pt x="147254" y="-8737"/>
                    <a:pt x="177647" y="6990"/>
                  </a:cubicBezTo>
                  <a:cubicBezTo>
                    <a:pt x="208040" y="22718"/>
                    <a:pt x="181574" y="85628"/>
                    <a:pt x="182359" y="101355"/>
                  </a:cubicBezTo>
                </a:path>
              </a:pathLst>
            </a:custGeom>
            <a:noFill/>
            <a:ln cap="rnd" cmpd="sng" w="28575">
              <a:solidFill>
                <a:schemeClr val="accent1"/>
              </a:solidFill>
              <a:prstDash val="solid"/>
              <a:round/>
              <a:headEnd len="med" w="med" type="none"/>
              <a:tailEnd len="med" w="med" type="none"/>
            </a:ln>
          </p:spPr>
        </p:sp>
        <p:sp>
          <p:nvSpPr>
            <p:cNvPr id="454" name="Google Shape;454;p68"/>
            <p:cNvSpPr/>
            <p:nvPr/>
          </p:nvSpPr>
          <p:spPr>
            <a:xfrm>
              <a:off x="1741781" y="1652525"/>
              <a:ext cx="4721050" cy="2329325"/>
            </a:xfrm>
            <a:custGeom>
              <a:rect b="b" l="l" r="r" t="t"/>
              <a:pathLst>
                <a:path extrusionOk="0" h="93173" w="188842">
                  <a:moveTo>
                    <a:pt x="188842" y="90235"/>
                  </a:moveTo>
                  <a:cubicBezTo>
                    <a:pt x="159872" y="89380"/>
                    <a:pt x="45093" y="100145"/>
                    <a:pt x="15021" y="85106"/>
                  </a:cubicBezTo>
                  <a:cubicBezTo>
                    <a:pt x="-15051" y="70067"/>
                    <a:pt x="9513" y="14184"/>
                    <a:pt x="8411" y="0"/>
                  </a:cubicBezTo>
                </a:path>
              </a:pathLst>
            </a:custGeom>
            <a:noFill/>
            <a:ln cap="rnd" cmpd="sng" w="28575">
              <a:solidFill>
                <a:schemeClr val="accent1"/>
              </a:solidFill>
              <a:prstDash val="solid"/>
              <a:round/>
              <a:headEnd len="med" w="med" type="none"/>
              <a:tailEnd len="med" w="med" type="none"/>
            </a:ln>
          </p:spPr>
        </p:sp>
        <p:grpSp>
          <p:nvGrpSpPr>
            <p:cNvPr id="455" name="Google Shape;455;p68"/>
            <p:cNvGrpSpPr/>
            <p:nvPr/>
          </p:nvGrpSpPr>
          <p:grpSpPr>
            <a:xfrm>
              <a:off x="1855701" y="1033680"/>
              <a:ext cx="5396289" cy="3138111"/>
              <a:chOff x="2828550" y="311760"/>
              <a:chExt cx="2677660" cy="1557143"/>
            </a:xfrm>
          </p:grpSpPr>
          <p:sp>
            <p:nvSpPr>
              <p:cNvPr id="456" name="Google Shape;456;p68"/>
              <p:cNvSpPr/>
              <p:nvPr/>
            </p:nvSpPr>
            <p:spPr>
              <a:xfrm>
                <a:off x="5184161" y="1668004"/>
                <a:ext cx="162675" cy="200900"/>
              </a:xfrm>
              <a:custGeom>
                <a:rect b="b" l="l" r="r" t="t"/>
                <a:pathLst>
                  <a:path extrusionOk="0" h="8036" w="6507">
                    <a:moveTo>
                      <a:pt x="3352" y="531"/>
                    </a:moveTo>
                    <a:cubicBezTo>
                      <a:pt x="3703" y="535"/>
                      <a:pt x="4051" y="602"/>
                      <a:pt x="4338" y="761"/>
                    </a:cubicBezTo>
                    <a:cubicBezTo>
                      <a:pt x="4049" y="697"/>
                      <a:pt x="3760" y="664"/>
                      <a:pt x="3472" y="662"/>
                    </a:cubicBezTo>
                    <a:lnTo>
                      <a:pt x="3472" y="662"/>
                    </a:lnTo>
                    <a:cubicBezTo>
                      <a:pt x="3442" y="589"/>
                      <a:pt x="3410" y="560"/>
                      <a:pt x="3352" y="531"/>
                    </a:cubicBezTo>
                    <a:close/>
                    <a:moveTo>
                      <a:pt x="5028" y="859"/>
                    </a:moveTo>
                    <a:lnTo>
                      <a:pt x="5028" y="859"/>
                    </a:lnTo>
                    <a:cubicBezTo>
                      <a:pt x="5321" y="1087"/>
                      <a:pt x="5582" y="1412"/>
                      <a:pt x="5714" y="1769"/>
                    </a:cubicBezTo>
                    <a:lnTo>
                      <a:pt x="5714" y="1769"/>
                    </a:lnTo>
                    <a:cubicBezTo>
                      <a:pt x="5694" y="1760"/>
                      <a:pt x="5673" y="1747"/>
                      <a:pt x="5652" y="1747"/>
                    </a:cubicBezTo>
                    <a:cubicBezTo>
                      <a:pt x="5587" y="1484"/>
                      <a:pt x="5389" y="1254"/>
                      <a:pt x="5159" y="1089"/>
                    </a:cubicBezTo>
                    <a:cubicBezTo>
                      <a:pt x="5159" y="1089"/>
                      <a:pt x="5126" y="1057"/>
                      <a:pt x="5126" y="1057"/>
                    </a:cubicBezTo>
                    <a:cubicBezTo>
                      <a:pt x="5094" y="991"/>
                      <a:pt x="5061" y="925"/>
                      <a:pt x="5028" y="859"/>
                    </a:cubicBezTo>
                    <a:close/>
                    <a:moveTo>
                      <a:pt x="3056" y="1681"/>
                    </a:moveTo>
                    <a:cubicBezTo>
                      <a:pt x="2629" y="1780"/>
                      <a:pt x="2301" y="2010"/>
                      <a:pt x="2070" y="2371"/>
                    </a:cubicBezTo>
                    <a:cubicBezTo>
                      <a:pt x="2070" y="2346"/>
                      <a:pt x="2070" y="2322"/>
                      <a:pt x="2070" y="2305"/>
                    </a:cubicBezTo>
                    <a:cubicBezTo>
                      <a:pt x="2103" y="2207"/>
                      <a:pt x="2202" y="2108"/>
                      <a:pt x="2268" y="2042"/>
                    </a:cubicBezTo>
                    <a:lnTo>
                      <a:pt x="2301" y="2042"/>
                    </a:lnTo>
                    <a:cubicBezTo>
                      <a:pt x="2498" y="1878"/>
                      <a:pt x="2761" y="1747"/>
                      <a:pt x="3056" y="1681"/>
                    </a:cubicBezTo>
                    <a:close/>
                    <a:moveTo>
                      <a:pt x="1676" y="2075"/>
                    </a:moveTo>
                    <a:cubicBezTo>
                      <a:pt x="1676" y="2174"/>
                      <a:pt x="1643" y="2240"/>
                      <a:pt x="1643" y="2338"/>
                    </a:cubicBezTo>
                    <a:cubicBezTo>
                      <a:pt x="1610" y="2404"/>
                      <a:pt x="1578" y="2502"/>
                      <a:pt x="1578" y="2601"/>
                    </a:cubicBezTo>
                    <a:cubicBezTo>
                      <a:pt x="1545" y="2535"/>
                      <a:pt x="1545" y="2470"/>
                      <a:pt x="1545" y="2437"/>
                    </a:cubicBezTo>
                    <a:cubicBezTo>
                      <a:pt x="1578" y="2305"/>
                      <a:pt x="1610" y="2174"/>
                      <a:pt x="1676" y="2075"/>
                    </a:cubicBezTo>
                    <a:close/>
                    <a:moveTo>
                      <a:pt x="3089" y="2141"/>
                    </a:moveTo>
                    <a:lnTo>
                      <a:pt x="3089" y="2141"/>
                    </a:lnTo>
                    <a:cubicBezTo>
                      <a:pt x="2958" y="2272"/>
                      <a:pt x="2892" y="2470"/>
                      <a:pt x="2958" y="2667"/>
                    </a:cubicBezTo>
                    <a:cubicBezTo>
                      <a:pt x="2865" y="2759"/>
                      <a:pt x="2773" y="2851"/>
                      <a:pt x="2681" y="2944"/>
                    </a:cubicBezTo>
                    <a:lnTo>
                      <a:pt x="2681" y="2944"/>
                    </a:lnTo>
                    <a:cubicBezTo>
                      <a:pt x="2564" y="2783"/>
                      <a:pt x="2567" y="2595"/>
                      <a:pt x="2662" y="2437"/>
                    </a:cubicBezTo>
                    <a:cubicBezTo>
                      <a:pt x="2761" y="2272"/>
                      <a:pt x="2892" y="2174"/>
                      <a:pt x="3089" y="2141"/>
                    </a:cubicBezTo>
                    <a:close/>
                    <a:moveTo>
                      <a:pt x="3056" y="2864"/>
                    </a:moveTo>
                    <a:cubicBezTo>
                      <a:pt x="3155" y="2995"/>
                      <a:pt x="3286" y="3094"/>
                      <a:pt x="3451" y="3127"/>
                    </a:cubicBezTo>
                    <a:cubicBezTo>
                      <a:pt x="3358" y="3150"/>
                      <a:pt x="3265" y="3173"/>
                      <a:pt x="3183" y="3173"/>
                    </a:cubicBezTo>
                    <a:cubicBezTo>
                      <a:pt x="3150" y="3173"/>
                      <a:pt x="3118" y="3169"/>
                      <a:pt x="3089" y="3160"/>
                    </a:cubicBezTo>
                    <a:cubicBezTo>
                      <a:pt x="2991" y="3160"/>
                      <a:pt x="2925" y="3127"/>
                      <a:pt x="2826" y="3094"/>
                    </a:cubicBezTo>
                    <a:lnTo>
                      <a:pt x="2859" y="3094"/>
                    </a:lnTo>
                    <a:cubicBezTo>
                      <a:pt x="2925" y="3028"/>
                      <a:pt x="2991" y="2930"/>
                      <a:pt x="3056" y="2864"/>
                    </a:cubicBezTo>
                    <a:close/>
                    <a:moveTo>
                      <a:pt x="5718" y="3324"/>
                    </a:moveTo>
                    <a:lnTo>
                      <a:pt x="5718" y="3324"/>
                    </a:lnTo>
                    <a:cubicBezTo>
                      <a:pt x="5685" y="3423"/>
                      <a:pt x="5685" y="3554"/>
                      <a:pt x="5652" y="3653"/>
                    </a:cubicBezTo>
                    <a:cubicBezTo>
                      <a:pt x="5619" y="3653"/>
                      <a:pt x="5587" y="3620"/>
                      <a:pt x="5554" y="3620"/>
                    </a:cubicBezTo>
                    <a:cubicBezTo>
                      <a:pt x="5619" y="3521"/>
                      <a:pt x="5652" y="3423"/>
                      <a:pt x="5718" y="3324"/>
                    </a:cubicBezTo>
                    <a:close/>
                    <a:moveTo>
                      <a:pt x="4864" y="3751"/>
                    </a:moveTo>
                    <a:lnTo>
                      <a:pt x="4798" y="3948"/>
                    </a:lnTo>
                    <a:cubicBezTo>
                      <a:pt x="4798" y="3915"/>
                      <a:pt x="4765" y="3883"/>
                      <a:pt x="4765" y="3850"/>
                    </a:cubicBezTo>
                    <a:lnTo>
                      <a:pt x="4798" y="3850"/>
                    </a:lnTo>
                    <a:lnTo>
                      <a:pt x="4864" y="3751"/>
                    </a:lnTo>
                    <a:close/>
                    <a:moveTo>
                      <a:pt x="1545" y="3390"/>
                    </a:moveTo>
                    <a:cubicBezTo>
                      <a:pt x="1808" y="3685"/>
                      <a:pt x="2136" y="3915"/>
                      <a:pt x="2498" y="4080"/>
                    </a:cubicBezTo>
                    <a:cubicBezTo>
                      <a:pt x="2454" y="4086"/>
                      <a:pt x="2410" y="4090"/>
                      <a:pt x="2367" y="4090"/>
                    </a:cubicBezTo>
                    <a:cubicBezTo>
                      <a:pt x="1993" y="4090"/>
                      <a:pt x="1666" y="3839"/>
                      <a:pt x="1578" y="3455"/>
                    </a:cubicBezTo>
                    <a:lnTo>
                      <a:pt x="1545" y="3390"/>
                    </a:lnTo>
                    <a:close/>
                    <a:moveTo>
                      <a:pt x="4338" y="4211"/>
                    </a:moveTo>
                    <a:lnTo>
                      <a:pt x="4338" y="4408"/>
                    </a:lnTo>
                    <a:cubicBezTo>
                      <a:pt x="4314" y="4360"/>
                      <a:pt x="4272" y="4330"/>
                      <a:pt x="4239" y="4330"/>
                    </a:cubicBezTo>
                    <a:cubicBezTo>
                      <a:pt x="4226" y="4330"/>
                      <a:pt x="4215" y="4334"/>
                      <a:pt x="4206" y="4343"/>
                    </a:cubicBezTo>
                    <a:lnTo>
                      <a:pt x="4075" y="4408"/>
                    </a:lnTo>
                    <a:cubicBezTo>
                      <a:pt x="4174" y="4343"/>
                      <a:pt x="4272" y="4277"/>
                      <a:pt x="4338" y="4211"/>
                    </a:cubicBezTo>
                    <a:close/>
                    <a:moveTo>
                      <a:pt x="920" y="1878"/>
                    </a:moveTo>
                    <a:lnTo>
                      <a:pt x="920" y="1878"/>
                    </a:lnTo>
                    <a:cubicBezTo>
                      <a:pt x="888" y="2010"/>
                      <a:pt x="855" y="2141"/>
                      <a:pt x="855" y="2272"/>
                    </a:cubicBezTo>
                    <a:cubicBezTo>
                      <a:pt x="789" y="2897"/>
                      <a:pt x="986" y="3521"/>
                      <a:pt x="1380" y="3981"/>
                    </a:cubicBezTo>
                    <a:cubicBezTo>
                      <a:pt x="1446" y="4047"/>
                      <a:pt x="1512" y="4113"/>
                      <a:pt x="1578" y="4178"/>
                    </a:cubicBezTo>
                    <a:cubicBezTo>
                      <a:pt x="1676" y="4244"/>
                      <a:pt x="1742" y="4310"/>
                      <a:pt x="1840" y="4343"/>
                    </a:cubicBezTo>
                    <a:cubicBezTo>
                      <a:pt x="1939" y="4408"/>
                      <a:pt x="2070" y="4474"/>
                      <a:pt x="2202" y="4540"/>
                    </a:cubicBezTo>
                    <a:cubicBezTo>
                      <a:pt x="2070" y="4507"/>
                      <a:pt x="1972" y="4441"/>
                      <a:pt x="1840" y="4408"/>
                    </a:cubicBezTo>
                    <a:cubicBezTo>
                      <a:pt x="1150" y="4047"/>
                      <a:pt x="756" y="3324"/>
                      <a:pt x="756" y="2568"/>
                    </a:cubicBezTo>
                    <a:cubicBezTo>
                      <a:pt x="756" y="2305"/>
                      <a:pt x="822" y="2075"/>
                      <a:pt x="920" y="1878"/>
                    </a:cubicBezTo>
                    <a:close/>
                    <a:moveTo>
                      <a:pt x="5389" y="4080"/>
                    </a:moveTo>
                    <a:cubicBezTo>
                      <a:pt x="5291" y="4540"/>
                      <a:pt x="5061" y="5000"/>
                      <a:pt x="4699" y="5361"/>
                    </a:cubicBezTo>
                    <a:cubicBezTo>
                      <a:pt x="4896" y="5033"/>
                      <a:pt x="5094" y="4671"/>
                      <a:pt x="5258" y="4310"/>
                    </a:cubicBezTo>
                    <a:cubicBezTo>
                      <a:pt x="5291" y="4244"/>
                      <a:pt x="5324" y="4145"/>
                      <a:pt x="5357" y="4080"/>
                    </a:cubicBezTo>
                    <a:close/>
                    <a:moveTo>
                      <a:pt x="4272" y="5230"/>
                    </a:moveTo>
                    <a:cubicBezTo>
                      <a:pt x="4272" y="5296"/>
                      <a:pt x="4239" y="5361"/>
                      <a:pt x="4206" y="5427"/>
                    </a:cubicBezTo>
                    <a:lnTo>
                      <a:pt x="4075" y="5657"/>
                    </a:lnTo>
                    <a:lnTo>
                      <a:pt x="3944" y="5788"/>
                    </a:lnTo>
                    <a:cubicBezTo>
                      <a:pt x="4075" y="5591"/>
                      <a:pt x="4174" y="5427"/>
                      <a:pt x="4272" y="5230"/>
                    </a:cubicBezTo>
                    <a:close/>
                    <a:moveTo>
                      <a:pt x="3122" y="6709"/>
                    </a:moveTo>
                    <a:cubicBezTo>
                      <a:pt x="2958" y="6906"/>
                      <a:pt x="2761" y="7070"/>
                      <a:pt x="2596" y="7267"/>
                    </a:cubicBezTo>
                    <a:lnTo>
                      <a:pt x="2531" y="7136"/>
                    </a:lnTo>
                    <a:cubicBezTo>
                      <a:pt x="2728" y="7004"/>
                      <a:pt x="2925" y="6873"/>
                      <a:pt x="3089" y="6709"/>
                    </a:cubicBezTo>
                    <a:close/>
                    <a:moveTo>
                      <a:pt x="3443" y="0"/>
                    </a:moveTo>
                    <a:cubicBezTo>
                      <a:pt x="2903" y="0"/>
                      <a:pt x="2361" y="133"/>
                      <a:pt x="1873" y="399"/>
                    </a:cubicBezTo>
                    <a:cubicBezTo>
                      <a:pt x="756" y="1024"/>
                      <a:pt x="0" y="2272"/>
                      <a:pt x="559" y="3521"/>
                    </a:cubicBezTo>
                    <a:cubicBezTo>
                      <a:pt x="969" y="4456"/>
                      <a:pt x="1886" y="5011"/>
                      <a:pt x="2836" y="5011"/>
                    </a:cubicBezTo>
                    <a:cubicBezTo>
                      <a:pt x="3256" y="5011"/>
                      <a:pt x="3682" y="4903"/>
                      <a:pt x="4075" y="4671"/>
                    </a:cubicBezTo>
                    <a:lnTo>
                      <a:pt x="4075" y="4671"/>
                    </a:lnTo>
                    <a:cubicBezTo>
                      <a:pt x="3713" y="5624"/>
                      <a:pt x="3023" y="6413"/>
                      <a:pt x="2136" y="6906"/>
                    </a:cubicBezTo>
                    <a:cubicBezTo>
                      <a:pt x="2038" y="6971"/>
                      <a:pt x="2005" y="7070"/>
                      <a:pt x="2070" y="7169"/>
                    </a:cubicBezTo>
                    <a:lnTo>
                      <a:pt x="2531" y="7924"/>
                    </a:lnTo>
                    <a:cubicBezTo>
                      <a:pt x="2555" y="7998"/>
                      <a:pt x="2635" y="8035"/>
                      <a:pt x="2715" y="8035"/>
                    </a:cubicBezTo>
                    <a:cubicBezTo>
                      <a:pt x="2742" y="8035"/>
                      <a:pt x="2769" y="8031"/>
                      <a:pt x="2793" y="8023"/>
                    </a:cubicBezTo>
                    <a:cubicBezTo>
                      <a:pt x="4141" y="7103"/>
                      <a:pt x="5225" y="5887"/>
                      <a:pt x="5948" y="4408"/>
                    </a:cubicBezTo>
                    <a:cubicBezTo>
                      <a:pt x="6507" y="3160"/>
                      <a:pt x="6507" y="1484"/>
                      <a:pt x="5324" y="597"/>
                    </a:cubicBezTo>
                    <a:cubicBezTo>
                      <a:pt x="4763" y="199"/>
                      <a:pt x="4104" y="0"/>
                      <a:pt x="3443"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 name="Google Shape;457;p68"/>
              <p:cNvSpPr/>
              <p:nvPr/>
            </p:nvSpPr>
            <p:spPr>
              <a:xfrm>
                <a:off x="5343536" y="1668004"/>
                <a:ext cx="162675" cy="200900"/>
              </a:xfrm>
              <a:custGeom>
                <a:rect b="b" l="l" r="r" t="t"/>
                <a:pathLst>
                  <a:path extrusionOk="0" h="8036" w="6507">
                    <a:moveTo>
                      <a:pt x="3319" y="531"/>
                    </a:moveTo>
                    <a:cubicBezTo>
                      <a:pt x="3670" y="535"/>
                      <a:pt x="4018" y="602"/>
                      <a:pt x="4305" y="761"/>
                    </a:cubicBezTo>
                    <a:cubicBezTo>
                      <a:pt x="4042" y="695"/>
                      <a:pt x="3746" y="662"/>
                      <a:pt x="3450" y="662"/>
                    </a:cubicBezTo>
                    <a:lnTo>
                      <a:pt x="3450" y="695"/>
                    </a:lnTo>
                    <a:cubicBezTo>
                      <a:pt x="3418" y="597"/>
                      <a:pt x="3385" y="564"/>
                      <a:pt x="3319" y="531"/>
                    </a:cubicBezTo>
                    <a:close/>
                    <a:moveTo>
                      <a:pt x="4995" y="859"/>
                    </a:moveTo>
                    <a:cubicBezTo>
                      <a:pt x="5324" y="1089"/>
                      <a:pt x="5554" y="1418"/>
                      <a:pt x="5718" y="1780"/>
                    </a:cubicBezTo>
                    <a:cubicBezTo>
                      <a:pt x="5685" y="1780"/>
                      <a:pt x="5652" y="1747"/>
                      <a:pt x="5619" y="1747"/>
                    </a:cubicBezTo>
                    <a:cubicBezTo>
                      <a:pt x="5554" y="1484"/>
                      <a:pt x="5356" y="1254"/>
                      <a:pt x="5126" y="1089"/>
                    </a:cubicBezTo>
                    <a:cubicBezTo>
                      <a:pt x="5126" y="1089"/>
                      <a:pt x="5094" y="1057"/>
                      <a:pt x="5094" y="1057"/>
                    </a:cubicBezTo>
                    <a:cubicBezTo>
                      <a:pt x="5061" y="991"/>
                      <a:pt x="5028" y="925"/>
                      <a:pt x="4995" y="859"/>
                    </a:cubicBezTo>
                    <a:close/>
                    <a:moveTo>
                      <a:pt x="3056" y="1681"/>
                    </a:moveTo>
                    <a:cubicBezTo>
                      <a:pt x="2629" y="1780"/>
                      <a:pt x="2300" y="2010"/>
                      <a:pt x="2070" y="2371"/>
                    </a:cubicBezTo>
                    <a:lnTo>
                      <a:pt x="2038" y="2437"/>
                    </a:lnTo>
                    <a:cubicBezTo>
                      <a:pt x="2038" y="2404"/>
                      <a:pt x="2038" y="2338"/>
                      <a:pt x="2038" y="2305"/>
                    </a:cubicBezTo>
                    <a:cubicBezTo>
                      <a:pt x="2103" y="2207"/>
                      <a:pt x="2202" y="2108"/>
                      <a:pt x="2268" y="2042"/>
                    </a:cubicBezTo>
                    <a:lnTo>
                      <a:pt x="2300" y="2042"/>
                    </a:lnTo>
                    <a:cubicBezTo>
                      <a:pt x="2498" y="1878"/>
                      <a:pt x="2760" y="1747"/>
                      <a:pt x="3056" y="1681"/>
                    </a:cubicBezTo>
                    <a:close/>
                    <a:moveTo>
                      <a:pt x="1676" y="2075"/>
                    </a:moveTo>
                    <a:cubicBezTo>
                      <a:pt x="1676" y="2174"/>
                      <a:pt x="1643" y="2240"/>
                      <a:pt x="1643" y="2338"/>
                    </a:cubicBezTo>
                    <a:cubicBezTo>
                      <a:pt x="1610" y="2404"/>
                      <a:pt x="1577" y="2502"/>
                      <a:pt x="1577" y="2601"/>
                    </a:cubicBezTo>
                    <a:cubicBezTo>
                      <a:pt x="1545" y="2535"/>
                      <a:pt x="1545" y="2470"/>
                      <a:pt x="1512" y="2437"/>
                    </a:cubicBezTo>
                    <a:lnTo>
                      <a:pt x="1545" y="2437"/>
                    </a:lnTo>
                    <a:cubicBezTo>
                      <a:pt x="1545" y="2305"/>
                      <a:pt x="1610" y="2174"/>
                      <a:pt x="1676" y="2075"/>
                    </a:cubicBezTo>
                    <a:close/>
                    <a:moveTo>
                      <a:pt x="3056" y="2141"/>
                    </a:moveTo>
                    <a:lnTo>
                      <a:pt x="3056" y="2141"/>
                    </a:lnTo>
                    <a:cubicBezTo>
                      <a:pt x="2925" y="2272"/>
                      <a:pt x="2859" y="2470"/>
                      <a:pt x="2925" y="2667"/>
                    </a:cubicBezTo>
                    <a:cubicBezTo>
                      <a:pt x="2826" y="2765"/>
                      <a:pt x="2728" y="2864"/>
                      <a:pt x="2662" y="2962"/>
                    </a:cubicBezTo>
                    <a:cubicBezTo>
                      <a:pt x="2563" y="2798"/>
                      <a:pt x="2530" y="2601"/>
                      <a:pt x="2629" y="2437"/>
                    </a:cubicBezTo>
                    <a:cubicBezTo>
                      <a:pt x="2728" y="2272"/>
                      <a:pt x="2859" y="2174"/>
                      <a:pt x="3056" y="2141"/>
                    </a:cubicBezTo>
                    <a:close/>
                    <a:moveTo>
                      <a:pt x="3023" y="2864"/>
                    </a:moveTo>
                    <a:cubicBezTo>
                      <a:pt x="3122" y="2995"/>
                      <a:pt x="3286" y="3094"/>
                      <a:pt x="3418" y="3127"/>
                    </a:cubicBezTo>
                    <a:cubicBezTo>
                      <a:pt x="3348" y="3150"/>
                      <a:pt x="3262" y="3173"/>
                      <a:pt x="3171" y="3173"/>
                    </a:cubicBezTo>
                    <a:cubicBezTo>
                      <a:pt x="3133" y="3173"/>
                      <a:pt x="3095" y="3169"/>
                      <a:pt x="3056" y="3160"/>
                    </a:cubicBezTo>
                    <a:cubicBezTo>
                      <a:pt x="2958" y="3160"/>
                      <a:pt x="2892" y="3127"/>
                      <a:pt x="2826" y="3094"/>
                    </a:cubicBezTo>
                    <a:cubicBezTo>
                      <a:pt x="2892" y="3028"/>
                      <a:pt x="2958" y="2930"/>
                      <a:pt x="3023" y="2864"/>
                    </a:cubicBezTo>
                    <a:close/>
                    <a:moveTo>
                      <a:pt x="5685" y="3324"/>
                    </a:moveTo>
                    <a:cubicBezTo>
                      <a:pt x="5685" y="3423"/>
                      <a:pt x="5652" y="3554"/>
                      <a:pt x="5652" y="3653"/>
                    </a:cubicBezTo>
                    <a:cubicBezTo>
                      <a:pt x="5619" y="3653"/>
                      <a:pt x="5586" y="3620"/>
                      <a:pt x="5554" y="3620"/>
                    </a:cubicBezTo>
                    <a:cubicBezTo>
                      <a:pt x="5619" y="3521"/>
                      <a:pt x="5652" y="3423"/>
                      <a:pt x="5685" y="3324"/>
                    </a:cubicBezTo>
                    <a:close/>
                    <a:moveTo>
                      <a:pt x="4831" y="3751"/>
                    </a:moveTo>
                    <a:lnTo>
                      <a:pt x="4765" y="3948"/>
                    </a:lnTo>
                    <a:cubicBezTo>
                      <a:pt x="4765" y="3915"/>
                      <a:pt x="4765" y="3883"/>
                      <a:pt x="4765" y="3850"/>
                    </a:cubicBezTo>
                    <a:lnTo>
                      <a:pt x="4831" y="3751"/>
                    </a:lnTo>
                    <a:close/>
                    <a:moveTo>
                      <a:pt x="1512" y="3390"/>
                    </a:moveTo>
                    <a:lnTo>
                      <a:pt x="1512" y="3390"/>
                    </a:lnTo>
                    <a:cubicBezTo>
                      <a:pt x="1775" y="3685"/>
                      <a:pt x="2103" y="3948"/>
                      <a:pt x="2498" y="4080"/>
                    </a:cubicBezTo>
                    <a:cubicBezTo>
                      <a:pt x="2454" y="4086"/>
                      <a:pt x="2410" y="4090"/>
                      <a:pt x="2366" y="4090"/>
                    </a:cubicBezTo>
                    <a:cubicBezTo>
                      <a:pt x="1986" y="4090"/>
                      <a:pt x="1633" y="3839"/>
                      <a:pt x="1545" y="3455"/>
                    </a:cubicBezTo>
                    <a:lnTo>
                      <a:pt x="1512" y="3390"/>
                    </a:lnTo>
                    <a:close/>
                    <a:moveTo>
                      <a:pt x="4338" y="4211"/>
                    </a:moveTo>
                    <a:lnTo>
                      <a:pt x="4338" y="4408"/>
                    </a:lnTo>
                    <a:cubicBezTo>
                      <a:pt x="4318" y="4370"/>
                      <a:pt x="4288" y="4354"/>
                      <a:pt x="4253" y="4354"/>
                    </a:cubicBezTo>
                    <a:cubicBezTo>
                      <a:pt x="4228" y="4354"/>
                      <a:pt x="4201" y="4362"/>
                      <a:pt x="4173" y="4375"/>
                    </a:cubicBezTo>
                    <a:lnTo>
                      <a:pt x="4042" y="4408"/>
                    </a:lnTo>
                    <a:cubicBezTo>
                      <a:pt x="4141" y="4343"/>
                      <a:pt x="4239" y="4277"/>
                      <a:pt x="4338" y="4211"/>
                    </a:cubicBezTo>
                    <a:close/>
                    <a:moveTo>
                      <a:pt x="887" y="1878"/>
                    </a:moveTo>
                    <a:lnTo>
                      <a:pt x="887" y="1878"/>
                    </a:lnTo>
                    <a:cubicBezTo>
                      <a:pt x="855" y="2010"/>
                      <a:pt x="822" y="2141"/>
                      <a:pt x="822" y="2272"/>
                    </a:cubicBezTo>
                    <a:cubicBezTo>
                      <a:pt x="756" y="2897"/>
                      <a:pt x="953" y="3521"/>
                      <a:pt x="1347" y="3981"/>
                    </a:cubicBezTo>
                    <a:cubicBezTo>
                      <a:pt x="1413" y="4047"/>
                      <a:pt x="1479" y="4145"/>
                      <a:pt x="1577" y="4211"/>
                    </a:cubicBezTo>
                    <a:cubicBezTo>
                      <a:pt x="1643" y="4277"/>
                      <a:pt x="1709" y="4310"/>
                      <a:pt x="1807" y="4343"/>
                    </a:cubicBezTo>
                    <a:cubicBezTo>
                      <a:pt x="1906" y="4441"/>
                      <a:pt x="2038" y="4507"/>
                      <a:pt x="2169" y="4540"/>
                    </a:cubicBezTo>
                    <a:cubicBezTo>
                      <a:pt x="2038" y="4507"/>
                      <a:pt x="1939" y="4474"/>
                      <a:pt x="1840" y="4408"/>
                    </a:cubicBezTo>
                    <a:cubicBezTo>
                      <a:pt x="1150" y="4047"/>
                      <a:pt x="723" y="3324"/>
                      <a:pt x="723" y="2568"/>
                    </a:cubicBezTo>
                    <a:cubicBezTo>
                      <a:pt x="756" y="2338"/>
                      <a:pt x="789" y="2108"/>
                      <a:pt x="887" y="1878"/>
                    </a:cubicBezTo>
                    <a:close/>
                    <a:moveTo>
                      <a:pt x="5356" y="4080"/>
                    </a:moveTo>
                    <a:lnTo>
                      <a:pt x="5356" y="4080"/>
                    </a:lnTo>
                    <a:cubicBezTo>
                      <a:pt x="5258" y="4540"/>
                      <a:pt x="5028" y="5000"/>
                      <a:pt x="4666" y="5361"/>
                    </a:cubicBezTo>
                    <a:cubicBezTo>
                      <a:pt x="4863" y="5033"/>
                      <a:pt x="5061" y="4671"/>
                      <a:pt x="5225" y="4310"/>
                    </a:cubicBezTo>
                    <a:cubicBezTo>
                      <a:pt x="5258" y="4244"/>
                      <a:pt x="5291" y="4145"/>
                      <a:pt x="5356" y="4080"/>
                    </a:cubicBezTo>
                    <a:close/>
                    <a:moveTo>
                      <a:pt x="4272" y="5230"/>
                    </a:moveTo>
                    <a:cubicBezTo>
                      <a:pt x="4239" y="5296"/>
                      <a:pt x="4206" y="5361"/>
                      <a:pt x="4173" y="5427"/>
                    </a:cubicBezTo>
                    <a:lnTo>
                      <a:pt x="4042" y="5657"/>
                    </a:lnTo>
                    <a:lnTo>
                      <a:pt x="3911" y="5788"/>
                    </a:lnTo>
                    <a:cubicBezTo>
                      <a:pt x="4042" y="5591"/>
                      <a:pt x="4173" y="5427"/>
                      <a:pt x="4272" y="5230"/>
                    </a:cubicBezTo>
                    <a:close/>
                    <a:moveTo>
                      <a:pt x="3089" y="6709"/>
                    </a:moveTo>
                    <a:lnTo>
                      <a:pt x="3089" y="6709"/>
                    </a:lnTo>
                    <a:cubicBezTo>
                      <a:pt x="2925" y="6906"/>
                      <a:pt x="2728" y="7103"/>
                      <a:pt x="2563" y="7267"/>
                    </a:cubicBezTo>
                    <a:lnTo>
                      <a:pt x="2498" y="7169"/>
                    </a:lnTo>
                    <a:cubicBezTo>
                      <a:pt x="2695" y="7037"/>
                      <a:pt x="2892" y="6873"/>
                      <a:pt x="3089" y="6709"/>
                    </a:cubicBezTo>
                    <a:close/>
                    <a:moveTo>
                      <a:pt x="3432" y="0"/>
                    </a:moveTo>
                    <a:cubicBezTo>
                      <a:pt x="2896" y="0"/>
                      <a:pt x="2361" y="133"/>
                      <a:pt x="1873" y="399"/>
                    </a:cubicBezTo>
                    <a:cubicBezTo>
                      <a:pt x="756" y="1024"/>
                      <a:pt x="0" y="2272"/>
                      <a:pt x="526" y="3521"/>
                    </a:cubicBezTo>
                    <a:cubicBezTo>
                      <a:pt x="959" y="4456"/>
                      <a:pt x="1882" y="5011"/>
                      <a:pt x="2835" y="5011"/>
                    </a:cubicBezTo>
                    <a:cubicBezTo>
                      <a:pt x="3256" y="5011"/>
                      <a:pt x="3682" y="4903"/>
                      <a:pt x="4075" y="4671"/>
                    </a:cubicBezTo>
                    <a:lnTo>
                      <a:pt x="4075" y="4671"/>
                    </a:lnTo>
                    <a:cubicBezTo>
                      <a:pt x="3713" y="5624"/>
                      <a:pt x="3023" y="6413"/>
                      <a:pt x="2136" y="6906"/>
                    </a:cubicBezTo>
                    <a:cubicBezTo>
                      <a:pt x="2038" y="6971"/>
                      <a:pt x="2005" y="7070"/>
                      <a:pt x="2070" y="7169"/>
                    </a:cubicBezTo>
                    <a:lnTo>
                      <a:pt x="2498" y="7924"/>
                    </a:lnTo>
                    <a:cubicBezTo>
                      <a:pt x="2547" y="7998"/>
                      <a:pt x="2633" y="8035"/>
                      <a:pt x="2701" y="8035"/>
                    </a:cubicBezTo>
                    <a:cubicBezTo>
                      <a:pt x="2723" y="8035"/>
                      <a:pt x="2744" y="8031"/>
                      <a:pt x="2760" y="8023"/>
                    </a:cubicBezTo>
                    <a:cubicBezTo>
                      <a:pt x="4108" y="7103"/>
                      <a:pt x="5225" y="5887"/>
                      <a:pt x="5915" y="4408"/>
                    </a:cubicBezTo>
                    <a:cubicBezTo>
                      <a:pt x="6507" y="3160"/>
                      <a:pt x="6507" y="1484"/>
                      <a:pt x="5324" y="597"/>
                    </a:cubicBezTo>
                    <a:cubicBezTo>
                      <a:pt x="4745" y="199"/>
                      <a:pt x="4087" y="0"/>
                      <a:pt x="3432" y="0"/>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 name="Google Shape;458;p68"/>
              <p:cNvSpPr/>
              <p:nvPr/>
            </p:nvSpPr>
            <p:spPr>
              <a:xfrm>
                <a:off x="2988750" y="311760"/>
                <a:ext cx="161875" cy="200700"/>
              </a:xfrm>
              <a:custGeom>
                <a:rect b="b" l="l" r="r" t="t"/>
                <a:pathLst>
                  <a:path extrusionOk="0" h="8028" w="6475">
                    <a:moveTo>
                      <a:pt x="3911" y="758"/>
                    </a:moveTo>
                    <a:cubicBezTo>
                      <a:pt x="3911" y="824"/>
                      <a:pt x="3944" y="856"/>
                      <a:pt x="3977" y="889"/>
                    </a:cubicBezTo>
                    <a:cubicBezTo>
                      <a:pt x="3747" y="1021"/>
                      <a:pt x="3550" y="1185"/>
                      <a:pt x="3385" y="1316"/>
                    </a:cubicBezTo>
                    <a:lnTo>
                      <a:pt x="3911" y="758"/>
                    </a:lnTo>
                    <a:close/>
                    <a:moveTo>
                      <a:pt x="2474" y="2346"/>
                    </a:moveTo>
                    <a:lnTo>
                      <a:pt x="2474" y="2346"/>
                    </a:lnTo>
                    <a:cubicBezTo>
                      <a:pt x="2370" y="2493"/>
                      <a:pt x="2286" y="2660"/>
                      <a:pt x="2202" y="2828"/>
                    </a:cubicBezTo>
                    <a:cubicBezTo>
                      <a:pt x="2235" y="2762"/>
                      <a:pt x="2235" y="2697"/>
                      <a:pt x="2268" y="2631"/>
                    </a:cubicBezTo>
                    <a:cubicBezTo>
                      <a:pt x="2334" y="2532"/>
                      <a:pt x="2367" y="2467"/>
                      <a:pt x="2432" y="2401"/>
                    </a:cubicBezTo>
                    <a:lnTo>
                      <a:pt x="2474" y="2346"/>
                    </a:lnTo>
                    <a:close/>
                    <a:moveTo>
                      <a:pt x="2137" y="3649"/>
                    </a:moveTo>
                    <a:cubicBezTo>
                      <a:pt x="2160" y="3673"/>
                      <a:pt x="2199" y="3696"/>
                      <a:pt x="2244" y="3696"/>
                    </a:cubicBezTo>
                    <a:cubicBezTo>
                      <a:pt x="2262" y="3696"/>
                      <a:pt x="2282" y="3692"/>
                      <a:pt x="2301" y="3682"/>
                    </a:cubicBezTo>
                    <a:lnTo>
                      <a:pt x="2399" y="3649"/>
                    </a:lnTo>
                    <a:lnTo>
                      <a:pt x="2399" y="3649"/>
                    </a:lnTo>
                    <a:cubicBezTo>
                      <a:pt x="2334" y="3682"/>
                      <a:pt x="2235" y="3748"/>
                      <a:pt x="2137" y="3814"/>
                    </a:cubicBezTo>
                    <a:lnTo>
                      <a:pt x="2137" y="3649"/>
                    </a:lnTo>
                    <a:close/>
                    <a:moveTo>
                      <a:pt x="1808" y="2697"/>
                    </a:moveTo>
                    <a:lnTo>
                      <a:pt x="1808" y="2697"/>
                    </a:lnTo>
                    <a:cubicBezTo>
                      <a:pt x="1611" y="3025"/>
                      <a:pt x="1414" y="3354"/>
                      <a:pt x="1249" y="3715"/>
                    </a:cubicBezTo>
                    <a:lnTo>
                      <a:pt x="1118" y="3978"/>
                    </a:lnTo>
                    <a:cubicBezTo>
                      <a:pt x="1216" y="3485"/>
                      <a:pt x="1446" y="3025"/>
                      <a:pt x="1808" y="2697"/>
                    </a:cubicBezTo>
                    <a:close/>
                    <a:moveTo>
                      <a:pt x="1709" y="4077"/>
                    </a:moveTo>
                    <a:lnTo>
                      <a:pt x="1709" y="4175"/>
                    </a:lnTo>
                    <a:lnTo>
                      <a:pt x="1644" y="4274"/>
                    </a:lnTo>
                    <a:lnTo>
                      <a:pt x="1709" y="4077"/>
                    </a:lnTo>
                    <a:close/>
                    <a:moveTo>
                      <a:pt x="4140" y="3935"/>
                    </a:moveTo>
                    <a:cubicBezTo>
                      <a:pt x="4515" y="3935"/>
                      <a:pt x="4845" y="4186"/>
                      <a:pt x="4963" y="4570"/>
                    </a:cubicBezTo>
                    <a:lnTo>
                      <a:pt x="4963" y="4635"/>
                    </a:lnTo>
                    <a:cubicBezTo>
                      <a:pt x="4667" y="4340"/>
                      <a:pt x="4338" y="4110"/>
                      <a:pt x="3977" y="3945"/>
                    </a:cubicBezTo>
                    <a:lnTo>
                      <a:pt x="4010" y="3945"/>
                    </a:lnTo>
                    <a:cubicBezTo>
                      <a:pt x="4053" y="3938"/>
                      <a:pt x="4097" y="3935"/>
                      <a:pt x="4140" y="3935"/>
                    </a:cubicBezTo>
                    <a:close/>
                    <a:moveTo>
                      <a:pt x="822" y="4372"/>
                    </a:moveTo>
                    <a:cubicBezTo>
                      <a:pt x="855" y="4405"/>
                      <a:pt x="888" y="4405"/>
                      <a:pt x="921" y="4405"/>
                    </a:cubicBezTo>
                    <a:cubicBezTo>
                      <a:pt x="855" y="4504"/>
                      <a:pt x="822" y="4635"/>
                      <a:pt x="789" y="4734"/>
                    </a:cubicBezTo>
                    <a:cubicBezTo>
                      <a:pt x="789" y="4602"/>
                      <a:pt x="822" y="4504"/>
                      <a:pt x="822" y="4372"/>
                    </a:cubicBezTo>
                    <a:close/>
                    <a:moveTo>
                      <a:pt x="3303" y="4852"/>
                    </a:moveTo>
                    <a:cubicBezTo>
                      <a:pt x="3341" y="4852"/>
                      <a:pt x="3380" y="4856"/>
                      <a:pt x="3418" y="4865"/>
                    </a:cubicBezTo>
                    <a:cubicBezTo>
                      <a:pt x="3484" y="4865"/>
                      <a:pt x="3582" y="4898"/>
                      <a:pt x="3648" y="4931"/>
                    </a:cubicBezTo>
                    <a:cubicBezTo>
                      <a:pt x="3582" y="4997"/>
                      <a:pt x="3517" y="5095"/>
                      <a:pt x="3451" y="5161"/>
                    </a:cubicBezTo>
                    <a:cubicBezTo>
                      <a:pt x="3352" y="5030"/>
                      <a:pt x="3188" y="4931"/>
                      <a:pt x="3024" y="4898"/>
                    </a:cubicBezTo>
                    <a:cubicBezTo>
                      <a:pt x="3117" y="4875"/>
                      <a:pt x="3210" y="4852"/>
                      <a:pt x="3303" y="4852"/>
                    </a:cubicBezTo>
                    <a:close/>
                    <a:moveTo>
                      <a:pt x="3812" y="5062"/>
                    </a:moveTo>
                    <a:cubicBezTo>
                      <a:pt x="3911" y="5227"/>
                      <a:pt x="3944" y="5424"/>
                      <a:pt x="3845" y="5588"/>
                    </a:cubicBezTo>
                    <a:cubicBezTo>
                      <a:pt x="3747" y="5753"/>
                      <a:pt x="3582" y="5851"/>
                      <a:pt x="3418" y="5917"/>
                    </a:cubicBezTo>
                    <a:cubicBezTo>
                      <a:pt x="3550" y="5753"/>
                      <a:pt x="3582" y="5555"/>
                      <a:pt x="3517" y="5358"/>
                    </a:cubicBezTo>
                    <a:cubicBezTo>
                      <a:pt x="3648" y="5293"/>
                      <a:pt x="3714" y="5194"/>
                      <a:pt x="3812" y="5095"/>
                    </a:cubicBezTo>
                    <a:lnTo>
                      <a:pt x="3812" y="5062"/>
                    </a:lnTo>
                    <a:close/>
                    <a:moveTo>
                      <a:pt x="4897" y="5457"/>
                    </a:moveTo>
                    <a:cubicBezTo>
                      <a:pt x="4930" y="5523"/>
                      <a:pt x="4930" y="5555"/>
                      <a:pt x="4963" y="5621"/>
                    </a:cubicBezTo>
                    <a:lnTo>
                      <a:pt x="4930" y="5621"/>
                    </a:lnTo>
                    <a:cubicBezTo>
                      <a:pt x="4897" y="5720"/>
                      <a:pt x="4864" y="5851"/>
                      <a:pt x="4798" y="5950"/>
                    </a:cubicBezTo>
                    <a:cubicBezTo>
                      <a:pt x="4798" y="5884"/>
                      <a:pt x="4831" y="5785"/>
                      <a:pt x="4831" y="5720"/>
                    </a:cubicBezTo>
                    <a:cubicBezTo>
                      <a:pt x="4864" y="5621"/>
                      <a:pt x="4897" y="5555"/>
                      <a:pt x="4897" y="5457"/>
                    </a:cubicBezTo>
                    <a:close/>
                    <a:moveTo>
                      <a:pt x="4305" y="3485"/>
                    </a:moveTo>
                    <a:lnTo>
                      <a:pt x="4305" y="3485"/>
                    </a:lnTo>
                    <a:cubicBezTo>
                      <a:pt x="5160" y="3781"/>
                      <a:pt x="5751" y="4570"/>
                      <a:pt x="5751" y="5490"/>
                    </a:cubicBezTo>
                    <a:cubicBezTo>
                      <a:pt x="5718" y="5720"/>
                      <a:pt x="5653" y="5950"/>
                      <a:pt x="5587" y="6180"/>
                    </a:cubicBezTo>
                    <a:cubicBezTo>
                      <a:pt x="5620" y="6015"/>
                      <a:pt x="5653" y="5884"/>
                      <a:pt x="5653" y="5753"/>
                    </a:cubicBezTo>
                    <a:cubicBezTo>
                      <a:pt x="5718" y="5128"/>
                      <a:pt x="5521" y="4537"/>
                      <a:pt x="5094" y="4077"/>
                    </a:cubicBezTo>
                    <a:cubicBezTo>
                      <a:pt x="5061" y="3978"/>
                      <a:pt x="4995" y="3912"/>
                      <a:pt x="4897" y="3847"/>
                    </a:cubicBezTo>
                    <a:cubicBezTo>
                      <a:pt x="4831" y="3781"/>
                      <a:pt x="4765" y="3715"/>
                      <a:pt x="4667" y="3682"/>
                    </a:cubicBezTo>
                    <a:cubicBezTo>
                      <a:pt x="4535" y="3617"/>
                      <a:pt x="4437" y="3551"/>
                      <a:pt x="4305" y="3485"/>
                    </a:cubicBezTo>
                    <a:close/>
                    <a:moveTo>
                      <a:pt x="4404" y="5654"/>
                    </a:moveTo>
                    <a:cubicBezTo>
                      <a:pt x="4404" y="5676"/>
                      <a:pt x="4404" y="5698"/>
                      <a:pt x="4404" y="5720"/>
                    </a:cubicBezTo>
                    <a:cubicBezTo>
                      <a:pt x="4338" y="5818"/>
                      <a:pt x="4272" y="5917"/>
                      <a:pt x="4207" y="6015"/>
                    </a:cubicBezTo>
                    <a:lnTo>
                      <a:pt x="4174" y="5983"/>
                    </a:lnTo>
                    <a:cubicBezTo>
                      <a:pt x="3977" y="6180"/>
                      <a:pt x="3714" y="6311"/>
                      <a:pt x="3418" y="6377"/>
                    </a:cubicBezTo>
                    <a:cubicBezTo>
                      <a:pt x="3845" y="6278"/>
                      <a:pt x="4174" y="6015"/>
                      <a:pt x="4404" y="5654"/>
                    </a:cubicBezTo>
                    <a:close/>
                    <a:moveTo>
                      <a:pt x="789" y="6245"/>
                    </a:moveTo>
                    <a:cubicBezTo>
                      <a:pt x="789" y="6278"/>
                      <a:pt x="822" y="6278"/>
                      <a:pt x="855" y="6278"/>
                    </a:cubicBezTo>
                    <a:cubicBezTo>
                      <a:pt x="954" y="6541"/>
                      <a:pt x="1118" y="6771"/>
                      <a:pt x="1348" y="6936"/>
                    </a:cubicBezTo>
                    <a:lnTo>
                      <a:pt x="1381" y="6968"/>
                    </a:lnTo>
                    <a:cubicBezTo>
                      <a:pt x="1414" y="7034"/>
                      <a:pt x="1446" y="7100"/>
                      <a:pt x="1512" y="7166"/>
                    </a:cubicBezTo>
                    <a:cubicBezTo>
                      <a:pt x="1184" y="6936"/>
                      <a:pt x="921" y="6640"/>
                      <a:pt x="756" y="6278"/>
                    </a:cubicBezTo>
                    <a:lnTo>
                      <a:pt x="789" y="6245"/>
                    </a:lnTo>
                    <a:close/>
                    <a:moveTo>
                      <a:pt x="2169" y="7264"/>
                    </a:moveTo>
                    <a:cubicBezTo>
                      <a:pt x="2465" y="7330"/>
                      <a:pt x="2728" y="7363"/>
                      <a:pt x="3024" y="7363"/>
                    </a:cubicBezTo>
                    <a:cubicBezTo>
                      <a:pt x="3057" y="7428"/>
                      <a:pt x="3089" y="7494"/>
                      <a:pt x="3188" y="7494"/>
                    </a:cubicBezTo>
                    <a:cubicBezTo>
                      <a:pt x="2827" y="7494"/>
                      <a:pt x="2498" y="7428"/>
                      <a:pt x="2169" y="7264"/>
                    </a:cubicBezTo>
                    <a:close/>
                    <a:moveTo>
                      <a:pt x="3803" y="1"/>
                    </a:moveTo>
                    <a:cubicBezTo>
                      <a:pt x="3769" y="1"/>
                      <a:pt x="3737" y="12"/>
                      <a:pt x="3714" y="35"/>
                    </a:cubicBezTo>
                    <a:cubicBezTo>
                      <a:pt x="2367" y="922"/>
                      <a:pt x="1249" y="2171"/>
                      <a:pt x="526" y="3617"/>
                    </a:cubicBezTo>
                    <a:cubicBezTo>
                      <a:pt x="1" y="4865"/>
                      <a:pt x="1" y="6541"/>
                      <a:pt x="1184" y="7461"/>
                    </a:cubicBezTo>
                    <a:cubicBezTo>
                      <a:pt x="1739" y="7837"/>
                      <a:pt x="2381" y="8028"/>
                      <a:pt x="3027" y="8028"/>
                    </a:cubicBezTo>
                    <a:cubicBezTo>
                      <a:pt x="3566" y="8028"/>
                      <a:pt x="4107" y="7895"/>
                      <a:pt x="4601" y="7626"/>
                    </a:cubicBezTo>
                    <a:cubicBezTo>
                      <a:pt x="5751" y="7034"/>
                      <a:pt x="6474" y="5753"/>
                      <a:pt x="5948" y="4537"/>
                    </a:cubicBezTo>
                    <a:cubicBezTo>
                      <a:pt x="5518" y="3586"/>
                      <a:pt x="4604" y="3040"/>
                      <a:pt x="3658" y="3040"/>
                    </a:cubicBezTo>
                    <a:cubicBezTo>
                      <a:pt x="3231" y="3040"/>
                      <a:pt x="2798" y="3152"/>
                      <a:pt x="2399" y="3387"/>
                    </a:cubicBezTo>
                    <a:cubicBezTo>
                      <a:pt x="2761" y="2434"/>
                      <a:pt x="3451" y="1645"/>
                      <a:pt x="4338" y="1152"/>
                    </a:cubicBezTo>
                    <a:cubicBezTo>
                      <a:pt x="4437" y="1086"/>
                      <a:pt x="4470" y="988"/>
                      <a:pt x="4404" y="889"/>
                    </a:cubicBezTo>
                    <a:lnTo>
                      <a:pt x="3977" y="101"/>
                    </a:lnTo>
                    <a:cubicBezTo>
                      <a:pt x="3934" y="37"/>
                      <a:pt x="3864" y="1"/>
                      <a:pt x="3803"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p68"/>
              <p:cNvSpPr/>
              <p:nvPr/>
            </p:nvSpPr>
            <p:spPr>
              <a:xfrm>
                <a:off x="2828550" y="311760"/>
                <a:ext cx="162700" cy="200700"/>
              </a:xfrm>
              <a:custGeom>
                <a:rect b="b" l="l" r="r" t="t"/>
                <a:pathLst>
                  <a:path extrusionOk="0" h="8028" w="6508">
                    <a:moveTo>
                      <a:pt x="3944" y="758"/>
                    </a:moveTo>
                    <a:lnTo>
                      <a:pt x="4043" y="889"/>
                    </a:lnTo>
                    <a:cubicBezTo>
                      <a:pt x="3813" y="1021"/>
                      <a:pt x="3615" y="1152"/>
                      <a:pt x="3418" y="1316"/>
                    </a:cubicBezTo>
                    <a:lnTo>
                      <a:pt x="3944" y="758"/>
                    </a:lnTo>
                    <a:close/>
                    <a:moveTo>
                      <a:pt x="2597" y="2236"/>
                    </a:moveTo>
                    <a:cubicBezTo>
                      <a:pt x="2465" y="2434"/>
                      <a:pt x="2367" y="2631"/>
                      <a:pt x="2268" y="2828"/>
                    </a:cubicBezTo>
                    <a:lnTo>
                      <a:pt x="2268" y="2795"/>
                    </a:lnTo>
                    <a:cubicBezTo>
                      <a:pt x="2301" y="2729"/>
                      <a:pt x="2301" y="2664"/>
                      <a:pt x="2334" y="2598"/>
                    </a:cubicBezTo>
                    <a:cubicBezTo>
                      <a:pt x="2400" y="2532"/>
                      <a:pt x="2433" y="2467"/>
                      <a:pt x="2498" y="2368"/>
                    </a:cubicBezTo>
                    <a:lnTo>
                      <a:pt x="2597" y="2236"/>
                    </a:lnTo>
                    <a:close/>
                    <a:moveTo>
                      <a:pt x="2202" y="3617"/>
                    </a:moveTo>
                    <a:cubicBezTo>
                      <a:pt x="2227" y="3665"/>
                      <a:pt x="2268" y="3695"/>
                      <a:pt x="2315" y="3695"/>
                    </a:cubicBezTo>
                    <a:cubicBezTo>
                      <a:pt x="2332" y="3695"/>
                      <a:pt x="2349" y="3691"/>
                      <a:pt x="2367" y="3682"/>
                    </a:cubicBezTo>
                    <a:lnTo>
                      <a:pt x="2465" y="3617"/>
                    </a:lnTo>
                    <a:lnTo>
                      <a:pt x="2465" y="3617"/>
                    </a:lnTo>
                    <a:cubicBezTo>
                      <a:pt x="2367" y="3682"/>
                      <a:pt x="2301" y="3748"/>
                      <a:pt x="2202" y="3814"/>
                    </a:cubicBezTo>
                    <a:lnTo>
                      <a:pt x="2202" y="3617"/>
                    </a:lnTo>
                    <a:close/>
                    <a:moveTo>
                      <a:pt x="1841" y="2697"/>
                    </a:moveTo>
                    <a:lnTo>
                      <a:pt x="1841" y="2697"/>
                    </a:lnTo>
                    <a:cubicBezTo>
                      <a:pt x="1644" y="3025"/>
                      <a:pt x="1480" y="3354"/>
                      <a:pt x="1282" y="3715"/>
                    </a:cubicBezTo>
                    <a:lnTo>
                      <a:pt x="1184" y="3978"/>
                    </a:lnTo>
                    <a:cubicBezTo>
                      <a:pt x="1250" y="3485"/>
                      <a:pt x="1480" y="3025"/>
                      <a:pt x="1841" y="2697"/>
                    </a:cubicBezTo>
                    <a:close/>
                    <a:moveTo>
                      <a:pt x="1742" y="4077"/>
                    </a:moveTo>
                    <a:lnTo>
                      <a:pt x="1775" y="4175"/>
                    </a:lnTo>
                    <a:lnTo>
                      <a:pt x="1677" y="4274"/>
                    </a:lnTo>
                    <a:cubicBezTo>
                      <a:pt x="1677" y="4208"/>
                      <a:pt x="1710" y="4142"/>
                      <a:pt x="1742" y="4077"/>
                    </a:cubicBezTo>
                    <a:close/>
                    <a:moveTo>
                      <a:pt x="4173" y="3935"/>
                    </a:moveTo>
                    <a:cubicBezTo>
                      <a:pt x="4548" y="3935"/>
                      <a:pt x="4878" y="4186"/>
                      <a:pt x="4996" y="4570"/>
                    </a:cubicBezTo>
                    <a:lnTo>
                      <a:pt x="4996" y="4635"/>
                    </a:lnTo>
                    <a:cubicBezTo>
                      <a:pt x="4733" y="4340"/>
                      <a:pt x="4404" y="4110"/>
                      <a:pt x="4043" y="3945"/>
                    </a:cubicBezTo>
                    <a:cubicBezTo>
                      <a:pt x="4087" y="3938"/>
                      <a:pt x="4130" y="3935"/>
                      <a:pt x="4173" y="3935"/>
                    </a:cubicBezTo>
                    <a:close/>
                    <a:moveTo>
                      <a:pt x="888" y="4372"/>
                    </a:moveTo>
                    <a:cubicBezTo>
                      <a:pt x="888" y="4405"/>
                      <a:pt x="921" y="4405"/>
                      <a:pt x="954" y="4405"/>
                    </a:cubicBezTo>
                    <a:cubicBezTo>
                      <a:pt x="921" y="4504"/>
                      <a:pt x="855" y="4635"/>
                      <a:pt x="822" y="4734"/>
                    </a:cubicBezTo>
                    <a:cubicBezTo>
                      <a:pt x="822" y="4602"/>
                      <a:pt x="855" y="4504"/>
                      <a:pt x="888" y="4372"/>
                    </a:cubicBezTo>
                    <a:close/>
                    <a:moveTo>
                      <a:pt x="3337" y="4852"/>
                    </a:moveTo>
                    <a:cubicBezTo>
                      <a:pt x="3374" y="4852"/>
                      <a:pt x="3413" y="4856"/>
                      <a:pt x="3451" y="4865"/>
                    </a:cubicBezTo>
                    <a:cubicBezTo>
                      <a:pt x="3550" y="4865"/>
                      <a:pt x="3615" y="4898"/>
                      <a:pt x="3681" y="4931"/>
                    </a:cubicBezTo>
                    <a:cubicBezTo>
                      <a:pt x="3615" y="4997"/>
                      <a:pt x="3550" y="5095"/>
                      <a:pt x="3484" y="5161"/>
                    </a:cubicBezTo>
                    <a:cubicBezTo>
                      <a:pt x="3385" y="5030"/>
                      <a:pt x="3254" y="4931"/>
                      <a:pt x="3090" y="4898"/>
                    </a:cubicBezTo>
                    <a:cubicBezTo>
                      <a:pt x="3159" y="4875"/>
                      <a:pt x="3246" y="4852"/>
                      <a:pt x="3337" y="4852"/>
                    </a:cubicBezTo>
                    <a:close/>
                    <a:moveTo>
                      <a:pt x="3846" y="5062"/>
                    </a:moveTo>
                    <a:cubicBezTo>
                      <a:pt x="3977" y="5227"/>
                      <a:pt x="3977" y="5424"/>
                      <a:pt x="3878" y="5588"/>
                    </a:cubicBezTo>
                    <a:cubicBezTo>
                      <a:pt x="3780" y="5753"/>
                      <a:pt x="3648" y="5851"/>
                      <a:pt x="3484" y="5917"/>
                    </a:cubicBezTo>
                    <a:cubicBezTo>
                      <a:pt x="3615" y="5753"/>
                      <a:pt x="3648" y="5555"/>
                      <a:pt x="3583" y="5358"/>
                    </a:cubicBezTo>
                    <a:cubicBezTo>
                      <a:pt x="3681" y="5293"/>
                      <a:pt x="3780" y="5194"/>
                      <a:pt x="3846" y="5095"/>
                    </a:cubicBezTo>
                    <a:lnTo>
                      <a:pt x="3846" y="5062"/>
                    </a:lnTo>
                    <a:close/>
                    <a:moveTo>
                      <a:pt x="4963" y="5457"/>
                    </a:moveTo>
                    <a:cubicBezTo>
                      <a:pt x="4963" y="5523"/>
                      <a:pt x="4996" y="5555"/>
                      <a:pt x="4996" y="5621"/>
                    </a:cubicBezTo>
                    <a:cubicBezTo>
                      <a:pt x="4963" y="5753"/>
                      <a:pt x="4897" y="5851"/>
                      <a:pt x="4831" y="5950"/>
                    </a:cubicBezTo>
                    <a:cubicBezTo>
                      <a:pt x="4864" y="5884"/>
                      <a:pt x="4864" y="5785"/>
                      <a:pt x="4864" y="5720"/>
                    </a:cubicBezTo>
                    <a:cubicBezTo>
                      <a:pt x="4897" y="5621"/>
                      <a:pt x="4930" y="5555"/>
                      <a:pt x="4963" y="5457"/>
                    </a:cubicBezTo>
                    <a:close/>
                    <a:moveTo>
                      <a:pt x="4338" y="3485"/>
                    </a:moveTo>
                    <a:cubicBezTo>
                      <a:pt x="4470" y="3518"/>
                      <a:pt x="4601" y="3584"/>
                      <a:pt x="4700" y="3617"/>
                    </a:cubicBezTo>
                    <a:cubicBezTo>
                      <a:pt x="5390" y="3978"/>
                      <a:pt x="5817" y="4701"/>
                      <a:pt x="5784" y="5490"/>
                    </a:cubicBezTo>
                    <a:lnTo>
                      <a:pt x="5784" y="5457"/>
                    </a:lnTo>
                    <a:cubicBezTo>
                      <a:pt x="5784" y="5720"/>
                      <a:pt x="5719" y="5950"/>
                      <a:pt x="5620" y="6180"/>
                    </a:cubicBezTo>
                    <a:cubicBezTo>
                      <a:pt x="5653" y="6015"/>
                      <a:pt x="5686" y="5884"/>
                      <a:pt x="5686" y="5753"/>
                    </a:cubicBezTo>
                    <a:cubicBezTo>
                      <a:pt x="5784" y="5128"/>
                      <a:pt x="5587" y="4537"/>
                      <a:pt x="5160" y="4077"/>
                    </a:cubicBezTo>
                    <a:cubicBezTo>
                      <a:pt x="5094" y="3978"/>
                      <a:pt x="5028" y="3912"/>
                      <a:pt x="4963" y="3847"/>
                    </a:cubicBezTo>
                    <a:cubicBezTo>
                      <a:pt x="4897" y="3781"/>
                      <a:pt x="4798" y="3715"/>
                      <a:pt x="4700" y="3682"/>
                    </a:cubicBezTo>
                    <a:cubicBezTo>
                      <a:pt x="4601" y="3617"/>
                      <a:pt x="4470" y="3551"/>
                      <a:pt x="4338" y="3485"/>
                    </a:cubicBezTo>
                    <a:close/>
                    <a:moveTo>
                      <a:pt x="4437" y="5654"/>
                    </a:moveTo>
                    <a:cubicBezTo>
                      <a:pt x="4437" y="5676"/>
                      <a:pt x="4437" y="5698"/>
                      <a:pt x="4437" y="5720"/>
                    </a:cubicBezTo>
                    <a:cubicBezTo>
                      <a:pt x="4404" y="5818"/>
                      <a:pt x="4306" y="5917"/>
                      <a:pt x="4240" y="6015"/>
                    </a:cubicBezTo>
                    <a:lnTo>
                      <a:pt x="4240" y="5983"/>
                    </a:lnTo>
                    <a:cubicBezTo>
                      <a:pt x="4010" y="6180"/>
                      <a:pt x="3747" y="6311"/>
                      <a:pt x="3484" y="6377"/>
                    </a:cubicBezTo>
                    <a:cubicBezTo>
                      <a:pt x="3878" y="6278"/>
                      <a:pt x="4240" y="6015"/>
                      <a:pt x="4437" y="5654"/>
                    </a:cubicBezTo>
                    <a:close/>
                    <a:moveTo>
                      <a:pt x="822" y="6245"/>
                    </a:moveTo>
                    <a:cubicBezTo>
                      <a:pt x="855" y="6278"/>
                      <a:pt x="888" y="6278"/>
                      <a:pt x="921" y="6278"/>
                    </a:cubicBezTo>
                    <a:cubicBezTo>
                      <a:pt x="987" y="6541"/>
                      <a:pt x="1151" y="6771"/>
                      <a:pt x="1381" y="6936"/>
                    </a:cubicBezTo>
                    <a:lnTo>
                      <a:pt x="1447" y="6968"/>
                    </a:lnTo>
                    <a:cubicBezTo>
                      <a:pt x="1447" y="7034"/>
                      <a:pt x="1480" y="7100"/>
                      <a:pt x="1545" y="7166"/>
                    </a:cubicBezTo>
                    <a:cubicBezTo>
                      <a:pt x="1217" y="6936"/>
                      <a:pt x="954" y="6640"/>
                      <a:pt x="790" y="6278"/>
                    </a:cubicBezTo>
                    <a:lnTo>
                      <a:pt x="822" y="6245"/>
                    </a:lnTo>
                    <a:close/>
                    <a:moveTo>
                      <a:pt x="2202" y="7264"/>
                    </a:moveTo>
                    <a:lnTo>
                      <a:pt x="2202" y="7264"/>
                    </a:lnTo>
                    <a:cubicBezTo>
                      <a:pt x="2498" y="7330"/>
                      <a:pt x="2794" y="7363"/>
                      <a:pt x="3057" y="7363"/>
                    </a:cubicBezTo>
                    <a:lnTo>
                      <a:pt x="3090" y="7363"/>
                    </a:lnTo>
                    <a:cubicBezTo>
                      <a:pt x="3090" y="7428"/>
                      <a:pt x="3155" y="7494"/>
                      <a:pt x="3221" y="7494"/>
                    </a:cubicBezTo>
                    <a:cubicBezTo>
                      <a:pt x="2893" y="7494"/>
                      <a:pt x="2531" y="7428"/>
                      <a:pt x="2202" y="7264"/>
                    </a:cubicBezTo>
                    <a:close/>
                    <a:moveTo>
                      <a:pt x="3850" y="1"/>
                    </a:moveTo>
                    <a:cubicBezTo>
                      <a:pt x="3817" y="1"/>
                      <a:pt x="3782" y="12"/>
                      <a:pt x="3747" y="35"/>
                    </a:cubicBezTo>
                    <a:cubicBezTo>
                      <a:pt x="2400" y="922"/>
                      <a:pt x="1315" y="2171"/>
                      <a:pt x="592" y="3617"/>
                    </a:cubicBezTo>
                    <a:cubicBezTo>
                      <a:pt x="1" y="4865"/>
                      <a:pt x="1" y="6541"/>
                      <a:pt x="1217" y="7461"/>
                    </a:cubicBezTo>
                    <a:cubicBezTo>
                      <a:pt x="1772" y="7837"/>
                      <a:pt x="2414" y="8028"/>
                      <a:pt x="3065" y="8028"/>
                    </a:cubicBezTo>
                    <a:cubicBezTo>
                      <a:pt x="3609" y="8028"/>
                      <a:pt x="4158" y="7895"/>
                      <a:pt x="4667" y="7626"/>
                    </a:cubicBezTo>
                    <a:cubicBezTo>
                      <a:pt x="5784" y="7034"/>
                      <a:pt x="6507" y="5753"/>
                      <a:pt x="5981" y="4537"/>
                    </a:cubicBezTo>
                    <a:cubicBezTo>
                      <a:pt x="5551" y="3586"/>
                      <a:pt x="4637" y="3040"/>
                      <a:pt x="3692" y="3040"/>
                    </a:cubicBezTo>
                    <a:cubicBezTo>
                      <a:pt x="3265" y="3040"/>
                      <a:pt x="2831" y="3152"/>
                      <a:pt x="2433" y="3387"/>
                    </a:cubicBezTo>
                    <a:cubicBezTo>
                      <a:pt x="2794" y="2434"/>
                      <a:pt x="3484" y="1645"/>
                      <a:pt x="4404" y="1152"/>
                    </a:cubicBezTo>
                    <a:cubicBezTo>
                      <a:pt x="4470" y="1086"/>
                      <a:pt x="4503" y="988"/>
                      <a:pt x="4470" y="889"/>
                    </a:cubicBezTo>
                    <a:lnTo>
                      <a:pt x="4010" y="101"/>
                    </a:lnTo>
                    <a:cubicBezTo>
                      <a:pt x="3967" y="37"/>
                      <a:pt x="3911" y="1"/>
                      <a:pt x="3850"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460" name="Google Shape;460;p68"/>
          <p:cNvSpPr txBox="1"/>
          <p:nvPr>
            <p:ph type="title"/>
          </p:nvPr>
        </p:nvSpPr>
        <p:spPr>
          <a:xfrm>
            <a:off x="2871200" y="5718297"/>
            <a:ext cx="6449700" cy="621600"/>
          </a:xfrm>
          <a:prstGeom prst="rect">
            <a:avLst/>
          </a:prstGeom>
        </p:spPr>
        <p:txBody>
          <a:bodyPr anchorCtr="0" anchor="b" bIns="0" lIns="0" spcFirstLastPara="1" rIns="0" wrap="square" tIns="0">
            <a:noAutofit/>
          </a:bodyPr>
          <a:lstStyle>
            <a:lvl1pPr lvl="0">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1pPr>
            <a:lvl2pPr lvl="1">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2pPr>
            <a:lvl3pPr lvl="2">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3pPr>
            <a:lvl4pPr lvl="3">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4pPr>
            <a:lvl5pPr lvl="4">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5pPr>
            <a:lvl6pPr lvl="5">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6pPr>
            <a:lvl7pPr lvl="6">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7pPr>
            <a:lvl8pPr lvl="7">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8pPr>
            <a:lvl9pPr lvl="8">
              <a:spcBef>
                <a:spcPts val="0"/>
              </a:spcBef>
              <a:spcAft>
                <a:spcPts val="0"/>
              </a:spcAft>
              <a:buClr>
                <a:srgbClr val="FFFFFF"/>
              </a:buClr>
              <a:buSzPts val="2100"/>
              <a:buFont typeface="Montserrat"/>
              <a:buNone/>
              <a:defRPr sz="2100">
                <a:solidFill>
                  <a:srgbClr val="FFFFFF"/>
                </a:solidFill>
                <a:latin typeface="Montserrat"/>
                <a:ea typeface="Montserrat"/>
                <a:cs typeface="Montserrat"/>
                <a:sym typeface="Montserrat"/>
              </a:defRPr>
            </a:lvl9pPr>
          </a:lstStyle>
          <a:p/>
        </p:txBody>
      </p:sp>
      <p:sp>
        <p:nvSpPr>
          <p:cNvPr id="461" name="Google Shape;461;p68"/>
          <p:cNvSpPr txBox="1"/>
          <p:nvPr>
            <p:ph idx="1" type="subTitle"/>
          </p:nvPr>
        </p:nvSpPr>
        <p:spPr>
          <a:xfrm>
            <a:off x="3055400" y="1977200"/>
            <a:ext cx="6084000" cy="2901600"/>
          </a:xfrm>
          <a:prstGeom prst="rect">
            <a:avLst/>
          </a:prstGeom>
        </p:spPr>
        <p:txBody>
          <a:bodyPr anchorCtr="0" anchor="ctr" bIns="0" lIns="0" spcFirstLastPara="1" rIns="0" wrap="square" tIns="0">
            <a:noAutofit/>
          </a:bodyPr>
          <a:lstStyle>
            <a:lvl1pPr lvl="0" algn="ctr">
              <a:lnSpc>
                <a:spcPct val="100000"/>
              </a:lnSpc>
              <a:spcBef>
                <a:spcPts val="0"/>
              </a:spcBef>
              <a:spcAft>
                <a:spcPts val="0"/>
              </a:spcAft>
              <a:buSzPts val="2900"/>
              <a:buFont typeface="Chelsea Market"/>
              <a:buNone/>
              <a:defRPr sz="2900">
                <a:latin typeface="Chelsea Market"/>
                <a:ea typeface="Chelsea Market"/>
                <a:cs typeface="Chelsea Market"/>
                <a:sym typeface="Chelsea Market"/>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2" name="Shape 462"/>
        <p:cNvGrpSpPr/>
        <p:nvPr/>
      </p:nvGrpSpPr>
      <p:grpSpPr>
        <a:xfrm>
          <a:off x="0" y="0"/>
          <a:ext cx="0" cy="0"/>
          <a:chOff x="0" y="0"/>
          <a:chExt cx="0" cy="0"/>
        </a:xfrm>
      </p:grpSpPr>
      <p:sp>
        <p:nvSpPr>
          <p:cNvPr id="463" name="Google Shape;463;p69"/>
          <p:cNvSpPr txBox="1"/>
          <p:nvPr>
            <p:ph type="title"/>
          </p:nvPr>
        </p:nvSpPr>
        <p:spPr>
          <a:xfrm>
            <a:off x="415600" y="2867800"/>
            <a:ext cx="11360700" cy="1122300"/>
          </a:xfrm>
          <a:prstGeom prst="rect">
            <a:avLst/>
          </a:prstGeom>
        </p:spPr>
        <p:txBody>
          <a:bodyPr anchorCtr="0" anchor="ctr" bIns="0" lIns="0" spcFirstLastPara="1" rIns="0" wrap="square" tIns="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464" name="Google Shape;464;p69"/>
          <p:cNvSpPr txBox="1"/>
          <p:nvPr>
            <p:ph idx="12" type="sldNum"/>
          </p:nvPr>
        </p:nvSpPr>
        <p:spPr>
          <a:xfrm>
            <a:off x="11296610" y="6217622"/>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1" type="obj">
  <p:cSld name="OBJECT">
    <p:spTree>
      <p:nvGrpSpPr>
        <p:cNvPr id="465" name="Shape 465"/>
        <p:cNvGrpSpPr/>
        <p:nvPr/>
      </p:nvGrpSpPr>
      <p:grpSpPr>
        <a:xfrm>
          <a:off x="0" y="0"/>
          <a:ext cx="0" cy="0"/>
          <a:chOff x="0" y="0"/>
          <a:chExt cx="0" cy="0"/>
        </a:xfrm>
      </p:grpSpPr>
      <p:sp>
        <p:nvSpPr>
          <p:cNvPr id="466" name="Google Shape;466;p70"/>
          <p:cNvSpPr txBox="1"/>
          <p:nvPr>
            <p:ph type="title"/>
          </p:nvPr>
        </p:nvSpPr>
        <p:spPr>
          <a:xfrm>
            <a:off x="609600" y="274639"/>
            <a:ext cx="10972800" cy="11433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Clr>
                <a:schemeClr val="dk1"/>
              </a:buClr>
              <a:buSzPts val="5900"/>
              <a:buFont typeface="Arial"/>
              <a:buNone/>
              <a:defRPr b="0" i="0" sz="5900" u="none" cap="none" strike="noStrike">
                <a:solidFill>
                  <a:schemeClr val="dk1"/>
                </a:solidFill>
                <a:latin typeface="Arial"/>
                <a:ea typeface="Arial"/>
                <a:cs typeface="Arial"/>
                <a:sym typeface="Arial"/>
              </a:defRPr>
            </a:lvl1pPr>
            <a:lvl2pPr indent="0" lvl="1">
              <a:spcBef>
                <a:spcPts val="0"/>
              </a:spcBef>
              <a:spcAft>
                <a:spcPts val="0"/>
              </a:spcAft>
              <a:buSzPts val="4800"/>
              <a:buNone/>
              <a:defRPr sz="3200"/>
            </a:lvl2pPr>
            <a:lvl3pPr indent="0" lvl="2">
              <a:spcBef>
                <a:spcPts val="0"/>
              </a:spcBef>
              <a:spcAft>
                <a:spcPts val="0"/>
              </a:spcAft>
              <a:buSzPts val="4800"/>
              <a:buNone/>
              <a:defRPr sz="3200"/>
            </a:lvl3pPr>
            <a:lvl4pPr indent="0" lvl="3">
              <a:spcBef>
                <a:spcPts val="0"/>
              </a:spcBef>
              <a:spcAft>
                <a:spcPts val="0"/>
              </a:spcAft>
              <a:buSzPts val="4800"/>
              <a:buNone/>
              <a:defRPr sz="3200"/>
            </a:lvl4pPr>
            <a:lvl5pPr indent="0" lvl="4">
              <a:spcBef>
                <a:spcPts val="0"/>
              </a:spcBef>
              <a:spcAft>
                <a:spcPts val="0"/>
              </a:spcAft>
              <a:buSzPts val="4800"/>
              <a:buNone/>
              <a:defRPr sz="3200"/>
            </a:lvl5pPr>
            <a:lvl6pPr indent="0" lvl="5">
              <a:spcBef>
                <a:spcPts val="0"/>
              </a:spcBef>
              <a:spcAft>
                <a:spcPts val="0"/>
              </a:spcAft>
              <a:buSzPts val="4800"/>
              <a:buNone/>
              <a:defRPr sz="3200"/>
            </a:lvl6pPr>
            <a:lvl7pPr indent="0" lvl="6">
              <a:spcBef>
                <a:spcPts val="0"/>
              </a:spcBef>
              <a:spcAft>
                <a:spcPts val="0"/>
              </a:spcAft>
              <a:buSzPts val="4800"/>
              <a:buNone/>
              <a:defRPr sz="3200"/>
            </a:lvl7pPr>
            <a:lvl8pPr indent="0" lvl="7">
              <a:spcBef>
                <a:spcPts val="0"/>
              </a:spcBef>
              <a:spcAft>
                <a:spcPts val="0"/>
              </a:spcAft>
              <a:buSzPts val="4800"/>
              <a:buNone/>
              <a:defRPr sz="3200"/>
            </a:lvl8pPr>
            <a:lvl9pPr indent="0" lvl="8">
              <a:spcBef>
                <a:spcPts val="0"/>
              </a:spcBef>
              <a:spcAft>
                <a:spcPts val="0"/>
              </a:spcAft>
              <a:buSzPts val="4800"/>
              <a:buNone/>
              <a:defRPr sz="3200"/>
            </a:lvl9pPr>
          </a:lstStyle>
          <a:p/>
        </p:txBody>
      </p:sp>
      <p:sp>
        <p:nvSpPr>
          <p:cNvPr id="467" name="Google Shape;467;p70"/>
          <p:cNvSpPr txBox="1"/>
          <p:nvPr>
            <p:ph idx="1" type="body"/>
          </p:nvPr>
        </p:nvSpPr>
        <p:spPr>
          <a:xfrm>
            <a:off x="609600" y="1600201"/>
            <a:ext cx="10972800" cy="4526100"/>
          </a:xfrm>
          <a:prstGeom prst="rect">
            <a:avLst/>
          </a:prstGeom>
          <a:noFill/>
          <a:ln>
            <a:noFill/>
          </a:ln>
        </p:spPr>
        <p:txBody>
          <a:bodyPr anchorCtr="0" anchor="t" bIns="0" lIns="0" spcFirstLastPara="1" rIns="0" wrap="square" tIns="0">
            <a:noAutofit/>
          </a:bodyPr>
          <a:lstStyle>
            <a:lvl1pPr indent="-501650" lvl="0" marL="457200" marR="0" algn="l">
              <a:spcBef>
                <a:spcPts val="800"/>
              </a:spcBef>
              <a:spcAft>
                <a:spcPts val="0"/>
              </a:spcAft>
              <a:buClr>
                <a:schemeClr val="dk1"/>
              </a:buClr>
              <a:buSzPts val="4300"/>
              <a:buFont typeface="Arial"/>
              <a:buChar char="•"/>
              <a:defRPr b="0" i="0" sz="4300" u="none" cap="none" strike="noStrike">
                <a:solidFill>
                  <a:schemeClr val="dk1"/>
                </a:solidFill>
                <a:latin typeface="Arial Black"/>
                <a:ea typeface="Arial Black"/>
                <a:cs typeface="Arial Black"/>
                <a:sym typeface="Arial Black"/>
              </a:defRPr>
            </a:lvl1pPr>
            <a:lvl2pPr indent="-463550" lvl="1" marL="914400" marR="0" algn="l">
              <a:spcBef>
                <a:spcPts val="1100"/>
              </a:spcBef>
              <a:spcAft>
                <a:spcPts val="0"/>
              </a:spcAft>
              <a:buClr>
                <a:schemeClr val="dk1"/>
              </a:buClr>
              <a:buSzPts val="3700"/>
              <a:buFont typeface="Arial"/>
              <a:buChar char="–"/>
              <a:defRPr b="0" i="0" sz="3700" u="none" cap="none" strike="noStrike">
                <a:solidFill>
                  <a:schemeClr val="dk1"/>
                </a:solidFill>
                <a:latin typeface="Arial Black"/>
                <a:ea typeface="Arial Black"/>
                <a:cs typeface="Arial Black"/>
                <a:sym typeface="Arial Black"/>
              </a:defRPr>
            </a:lvl2pPr>
            <a:lvl3pPr indent="-431800" lvl="2" marL="1371600" marR="0" algn="l">
              <a:spcBef>
                <a:spcPts val="1100"/>
              </a:spcBef>
              <a:spcAft>
                <a:spcPts val="0"/>
              </a:spcAft>
              <a:buClr>
                <a:schemeClr val="dk1"/>
              </a:buClr>
              <a:buSzPts val="3200"/>
              <a:buFont typeface="Arial"/>
              <a:buChar char="•"/>
              <a:defRPr b="0" i="0" sz="3200" u="none" cap="none" strike="noStrike">
                <a:solidFill>
                  <a:schemeClr val="dk1"/>
                </a:solidFill>
                <a:latin typeface="Arial Black"/>
                <a:ea typeface="Arial Black"/>
                <a:cs typeface="Arial Black"/>
                <a:sym typeface="Arial Black"/>
              </a:defRPr>
            </a:lvl3pPr>
            <a:lvl4pPr indent="-400050" lvl="3" marL="1828800" marR="0" algn="l">
              <a:spcBef>
                <a:spcPts val="1100"/>
              </a:spcBef>
              <a:spcAft>
                <a:spcPts val="0"/>
              </a:spcAft>
              <a:buClr>
                <a:schemeClr val="dk1"/>
              </a:buClr>
              <a:buSzPts val="2700"/>
              <a:buFont typeface="Arial"/>
              <a:buChar char="–"/>
              <a:defRPr b="0" i="0" sz="2700" u="none" cap="none" strike="noStrike">
                <a:solidFill>
                  <a:schemeClr val="dk1"/>
                </a:solidFill>
                <a:latin typeface="Arial Black"/>
                <a:ea typeface="Arial Black"/>
                <a:cs typeface="Arial Black"/>
                <a:sym typeface="Arial Black"/>
              </a:defRPr>
            </a:lvl4pPr>
            <a:lvl5pPr indent="-400050" lvl="4" marL="2286000" marR="0" algn="l">
              <a:spcBef>
                <a:spcPts val="1100"/>
              </a:spcBef>
              <a:spcAft>
                <a:spcPts val="0"/>
              </a:spcAft>
              <a:buClr>
                <a:schemeClr val="dk1"/>
              </a:buClr>
              <a:buSzPts val="2700"/>
              <a:buFont typeface="Arial"/>
              <a:buChar char="»"/>
              <a:defRPr b="0" i="0" sz="2700" u="none" cap="none" strike="noStrike">
                <a:solidFill>
                  <a:schemeClr val="dk1"/>
                </a:solidFill>
                <a:latin typeface="Arial Black"/>
                <a:ea typeface="Arial Black"/>
                <a:cs typeface="Arial Black"/>
                <a:sym typeface="Arial Black"/>
              </a:defRPr>
            </a:lvl5pPr>
            <a:lvl6pPr indent="-400050" lvl="5" marL="2743200" marR="0" algn="l">
              <a:spcBef>
                <a:spcPts val="1100"/>
              </a:spcBef>
              <a:spcAft>
                <a:spcPts val="0"/>
              </a:spcAft>
              <a:buClr>
                <a:schemeClr val="dk1"/>
              </a:buClr>
              <a:buSzPts val="2700"/>
              <a:buFont typeface="Arial"/>
              <a:buChar char="•"/>
              <a:defRPr b="0" i="0" sz="2700" u="none" cap="none" strike="noStrike">
                <a:solidFill>
                  <a:schemeClr val="dk1"/>
                </a:solidFill>
                <a:latin typeface="Arial Black"/>
                <a:ea typeface="Arial Black"/>
                <a:cs typeface="Arial Black"/>
                <a:sym typeface="Arial Black"/>
              </a:defRPr>
            </a:lvl6pPr>
            <a:lvl7pPr indent="-400050" lvl="6" marL="3200400" marR="0" algn="l">
              <a:spcBef>
                <a:spcPts val="1100"/>
              </a:spcBef>
              <a:spcAft>
                <a:spcPts val="0"/>
              </a:spcAft>
              <a:buClr>
                <a:schemeClr val="dk1"/>
              </a:buClr>
              <a:buSzPts val="2700"/>
              <a:buFont typeface="Arial"/>
              <a:buChar char="•"/>
              <a:defRPr b="0" i="0" sz="2700" u="none" cap="none" strike="noStrike">
                <a:solidFill>
                  <a:schemeClr val="dk1"/>
                </a:solidFill>
                <a:latin typeface="Arial Black"/>
                <a:ea typeface="Arial Black"/>
                <a:cs typeface="Arial Black"/>
                <a:sym typeface="Arial Black"/>
              </a:defRPr>
            </a:lvl7pPr>
            <a:lvl8pPr indent="-400050" lvl="7" marL="3657600" marR="0" algn="l">
              <a:spcBef>
                <a:spcPts val="1100"/>
              </a:spcBef>
              <a:spcAft>
                <a:spcPts val="0"/>
              </a:spcAft>
              <a:buClr>
                <a:schemeClr val="dk1"/>
              </a:buClr>
              <a:buSzPts val="2700"/>
              <a:buFont typeface="Arial"/>
              <a:buChar char="•"/>
              <a:defRPr b="0" i="0" sz="2700" u="none" cap="none" strike="noStrike">
                <a:solidFill>
                  <a:schemeClr val="dk1"/>
                </a:solidFill>
                <a:latin typeface="Arial Black"/>
                <a:ea typeface="Arial Black"/>
                <a:cs typeface="Arial Black"/>
                <a:sym typeface="Arial Black"/>
              </a:defRPr>
            </a:lvl8pPr>
            <a:lvl9pPr indent="-400050" lvl="8" marL="4114800" marR="0" algn="l">
              <a:spcBef>
                <a:spcPts val="1100"/>
              </a:spcBef>
              <a:spcAft>
                <a:spcPts val="1100"/>
              </a:spcAft>
              <a:buClr>
                <a:schemeClr val="dk1"/>
              </a:buClr>
              <a:buSzPts val="2700"/>
              <a:buFont typeface="Arial"/>
              <a:buChar char="•"/>
              <a:defRPr b="0" i="0" sz="2700" u="none" cap="none" strike="noStrike">
                <a:solidFill>
                  <a:schemeClr val="dk1"/>
                </a:solidFill>
                <a:latin typeface="Arial Black"/>
                <a:ea typeface="Arial Black"/>
                <a:cs typeface="Arial Black"/>
                <a:sym typeface="Arial Black"/>
              </a:defRPr>
            </a:lvl9pPr>
          </a:lstStyle>
          <a:p/>
        </p:txBody>
      </p:sp>
      <p:sp>
        <p:nvSpPr>
          <p:cNvPr id="468" name="Google Shape;468;p70"/>
          <p:cNvSpPr txBox="1"/>
          <p:nvPr>
            <p:ph idx="10" type="dt"/>
          </p:nvPr>
        </p:nvSpPr>
        <p:spPr>
          <a:xfrm>
            <a:off x="609600" y="6356351"/>
            <a:ext cx="2844900" cy="365100"/>
          </a:xfrm>
          <a:prstGeom prst="rect">
            <a:avLst/>
          </a:prstGeom>
          <a:noFill/>
          <a:ln>
            <a:noFill/>
          </a:ln>
        </p:spPr>
        <p:txBody>
          <a:bodyPr anchorCtr="0" anchor="ctr" bIns="121900" lIns="121900" spcFirstLastPara="1" rIns="121900" wrap="square" tIns="121900">
            <a:noAutofit/>
          </a:bodyPr>
          <a:lstStyle>
            <a:lvl1pPr indent="0" lvl="0" marL="0" marR="0" algn="l">
              <a:spcBef>
                <a:spcPts val="0"/>
              </a:spcBef>
              <a:spcAft>
                <a:spcPts val="0"/>
              </a:spcAft>
              <a:buSzPts val="1900"/>
              <a:buNone/>
              <a:defRPr b="0" i="0" sz="1600" u="none" cap="none" strike="noStrike">
                <a:solidFill>
                  <a:srgbClr val="888888"/>
                </a:solidFill>
                <a:latin typeface="Arial Black"/>
                <a:ea typeface="Arial Black"/>
                <a:cs typeface="Arial Black"/>
                <a:sym typeface="Arial Black"/>
              </a:defRPr>
            </a:lvl1pPr>
            <a:lvl2pPr indent="0" lvl="1" marL="8128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2pPr>
            <a:lvl3pPr indent="0" lvl="2" marL="16256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3pPr>
            <a:lvl4pPr indent="0" lvl="3" marL="24384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4pPr>
            <a:lvl5pPr indent="0" lvl="4" marL="32512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5pPr>
            <a:lvl6pPr indent="0" lvl="5" marL="40640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6pPr>
            <a:lvl7pPr indent="0" lvl="6" marL="48768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7pPr>
            <a:lvl8pPr indent="0" lvl="7" marL="56896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8pPr>
            <a:lvl9pPr indent="0" lvl="8" marL="65024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9pPr>
          </a:lstStyle>
          <a:p/>
        </p:txBody>
      </p:sp>
      <p:sp>
        <p:nvSpPr>
          <p:cNvPr id="469" name="Google Shape;469;p70"/>
          <p:cNvSpPr txBox="1"/>
          <p:nvPr>
            <p:ph idx="11" type="ftr"/>
          </p:nvPr>
        </p:nvSpPr>
        <p:spPr>
          <a:xfrm>
            <a:off x="4165600" y="6356351"/>
            <a:ext cx="3860700" cy="365100"/>
          </a:xfrm>
          <a:prstGeom prst="rect">
            <a:avLst/>
          </a:prstGeom>
          <a:noFill/>
          <a:ln>
            <a:noFill/>
          </a:ln>
        </p:spPr>
        <p:txBody>
          <a:bodyPr anchorCtr="0" anchor="ctr" bIns="121900" lIns="121900" spcFirstLastPara="1" rIns="121900" wrap="square" tIns="121900">
            <a:noAutofit/>
          </a:bodyPr>
          <a:lstStyle>
            <a:lvl1pPr indent="0" lvl="0" marL="0" marR="0" algn="ctr">
              <a:spcBef>
                <a:spcPts val="0"/>
              </a:spcBef>
              <a:spcAft>
                <a:spcPts val="0"/>
              </a:spcAft>
              <a:buSzPts val="1900"/>
              <a:buNone/>
              <a:defRPr b="0" i="0" sz="1600" u="none" cap="none" strike="noStrike">
                <a:solidFill>
                  <a:srgbClr val="888888"/>
                </a:solidFill>
                <a:latin typeface="Arial Black"/>
                <a:ea typeface="Arial Black"/>
                <a:cs typeface="Arial Black"/>
                <a:sym typeface="Arial Black"/>
              </a:defRPr>
            </a:lvl1pPr>
            <a:lvl2pPr indent="0" lvl="1" marL="8128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2pPr>
            <a:lvl3pPr indent="0" lvl="2" marL="16256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3pPr>
            <a:lvl4pPr indent="0" lvl="3" marL="24384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4pPr>
            <a:lvl5pPr indent="0" lvl="4" marL="32512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5pPr>
            <a:lvl6pPr indent="0" lvl="5" marL="40640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6pPr>
            <a:lvl7pPr indent="0" lvl="6" marL="48768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7pPr>
            <a:lvl8pPr indent="0" lvl="7" marL="56896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8pPr>
            <a:lvl9pPr indent="0" lvl="8" marL="6502400" marR="0" algn="l">
              <a:spcBef>
                <a:spcPts val="0"/>
              </a:spcBef>
              <a:spcAft>
                <a:spcPts val="0"/>
              </a:spcAft>
              <a:buSzPts val="1900"/>
              <a:buNone/>
              <a:defRPr b="0" i="0" sz="3200" u="none" cap="none" strike="noStrike">
                <a:solidFill>
                  <a:schemeClr val="dk1"/>
                </a:solidFill>
                <a:latin typeface="Arial Black"/>
                <a:ea typeface="Arial Black"/>
                <a:cs typeface="Arial Black"/>
                <a:sym typeface="Arial Black"/>
              </a:defRPr>
            </a:lvl9pPr>
          </a:lstStyle>
          <a:p/>
        </p:txBody>
      </p:sp>
      <p:sp>
        <p:nvSpPr>
          <p:cNvPr id="470" name="Google Shape;470;p70"/>
          <p:cNvSpPr txBox="1"/>
          <p:nvPr>
            <p:ph idx="12" type="sldNum"/>
          </p:nvPr>
        </p:nvSpPr>
        <p:spPr>
          <a:xfrm>
            <a:off x="8737600" y="6356351"/>
            <a:ext cx="2844900" cy="365100"/>
          </a:xfrm>
          <a:prstGeom prst="rect">
            <a:avLst/>
          </a:prstGeom>
          <a:noFill/>
          <a:ln>
            <a:noFill/>
          </a:ln>
        </p:spPr>
        <p:txBody>
          <a:bodyPr anchorCtr="0" anchor="ctr" bIns="81225" lIns="162525" spcFirstLastPara="1" rIns="162525" wrap="square" tIns="81225">
            <a:noAutofit/>
          </a:bodyPr>
          <a:lstStyle>
            <a:lvl1pPr indent="0" lvl="0" marL="0" marR="0" algn="r">
              <a:spcBef>
                <a:spcPts val="0"/>
              </a:spcBef>
              <a:buNone/>
              <a:defRPr b="0" i="0" sz="1600" u="none" cap="none" strike="noStrike">
                <a:solidFill>
                  <a:srgbClr val="888888"/>
                </a:solidFill>
                <a:latin typeface="Arial Black"/>
                <a:ea typeface="Arial Black"/>
                <a:cs typeface="Arial Black"/>
                <a:sym typeface="Arial Black"/>
              </a:defRPr>
            </a:lvl1pPr>
            <a:lvl2pPr indent="0" lvl="1" marL="0" marR="0" algn="r">
              <a:spcBef>
                <a:spcPts val="0"/>
              </a:spcBef>
              <a:buNone/>
              <a:defRPr b="0" i="0" sz="1600" u="none" cap="none" strike="noStrike">
                <a:solidFill>
                  <a:srgbClr val="888888"/>
                </a:solidFill>
                <a:latin typeface="Arial Black"/>
                <a:ea typeface="Arial Black"/>
                <a:cs typeface="Arial Black"/>
                <a:sym typeface="Arial Black"/>
              </a:defRPr>
            </a:lvl2pPr>
            <a:lvl3pPr indent="0" lvl="2" marL="0" marR="0" algn="r">
              <a:spcBef>
                <a:spcPts val="0"/>
              </a:spcBef>
              <a:buNone/>
              <a:defRPr b="0" i="0" sz="1600" u="none" cap="none" strike="noStrike">
                <a:solidFill>
                  <a:srgbClr val="888888"/>
                </a:solidFill>
                <a:latin typeface="Arial Black"/>
                <a:ea typeface="Arial Black"/>
                <a:cs typeface="Arial Black"/>
                <a:sym typeface="Arial Black"/>
              </a:defRPr>
            </a:lvl3pPr>
            <a:lvl4pPr indent="0" lvl="3" marL="0" marR="0" algn="r">
              <a:spcBef>
                <a:spcPts val="0"/>
              </a:spcBef>
              <a:buNone/>
              <a:defRPr b="0" i="0" sz="1600" u="none" cap="none" strike="noStrike">
                <a:solidFill>
                  <a:srgbClr val="888888"/>
                </a:solidFill>
                <a:latin typeface="Arial Black"/>
                <a:ea typeface="Arial Black"/>
                <a:cs typeface="Arial Black"/>
                <a:sym typeface="Arial Black"/>
              </a:defRPr>
            </a:lvl4pPr>
            <a:lvl5pPr indent="0" lvl="4" marL="0" marR="0" algn="r">
              <a:spcBef>
                <a:spcPts val="0"/>
              </a:spcBef>
              <a:buNone/>
              <a:defRPr b="0" i="0" sz="1600" u="none" cap="none" strike="noStrike">
                <a:solidFill>
                  <a:srgbClr val="888888"/>
                </a:solidFill>
                <a:latin typeface="Arial Black"/>
                <a:ea typeface="Arial Black"/>
                <a:cs typeface="Arial Black"/>
                <a:sym typeface="Arial Black"/>
              </a:defRPr>
            </a:lvl5pPr>
            <a:lvl6pPr indent="0" lvl="5" marL="0" marR="0" algn="r">
              <a:spcBef>
                <a:spcPts val="0"/>
              </a:spcBef>
              <a:buNone/>
              <a:defRPr b="0" i="0" sz="1600" u="none" cap="none" strike="noStrike">
                <a:solidFill>
                  <a:srgbClr val="888888"/>
                </a:solidFill>
                <a:latin typeface="Arial Black"/>
                <a:ea typeface="Arial Black"/>
                <a:cs typeface="Arial Black"/>
                <a:sym typeface="Arial Black"/>
              </a:defRPr>
            </a:lvl6pPr>
            <a:lvl7pPr indent="0" lvl="6" marL="0" marR="0" algn="r">
              <a:spcBef>
                <a:spcPts val="0"/>
              </a:spcBef>
              <a:buNone/>
              <a:defRPr b="0" i="0" sz="1600" u="none" cap="none" strike="noStrike">
                <a:solidFill>
                  <a:srgbClr val="888888"/>
                </a:solidFill>
                <a:latin typeface="Arial Black"/>
                <a:ea typeface="Arial Black"/>
                <a:cs typeface="Arial Black"/>
                <a:sym typeface="Arial Black"/>
              </a:defRPr>
            </a:lvl7pPr>
            <a:lvl8pPr indent="0" lvl="7" marL="0" marR="0" algn="r">
              <a:spcBef>
                <a:spcPts val="0"/>
              </a:spcBef>
              <a:buNone/>
              <a:defRPr b="0" i="0" sz="1600" u="none" cap="none" strike="noStrike">
                <a:solidFill>
                  <a:srgbClr val="888888"/>
                </a:solidFill>
                <a:latin typeface="Arial Black"/>
                <a:ea typeface="Arial Black"/>
                <a:cs typeface="Arial Black"/>
                <a:sym typeface="Arial Black"/>
              </a:defRPr>
            </a:lvl8pPr>
            <a:lvl9pPr indent="0" lvl="8" marL="0" marR="0" algn="r">
              <a:spcBef>
                <a:spcPts val="0"/>
              </a:spcBef>
              <a:buNone/>
              <a:defRPr b="0" i="0" sz="1600" u="none" cap="none" strike="noStrike">
                <a:solidFill>
                  <a:srgbClr val="888888"/>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475" name="Shape 475"/>
        <p:cNvGrpSpPr/>
        <p:nvPr/>
      </p:nvGrpSpPr>
      <p:grpSpPr>
        <a:xfrm>
          <a:off x="0" y="0"/>
          <a:ext cx="0" cy="0"/>
          <a:chOff x="0" y="0"/>
          <a:chExt cx="0" cy="0"/>
        </a:xfrm>
      </p:grpSpPr>
      <p:sp>
        <p:nvSpPr>
          <p:cNvPr id="476" name="Google Shape;476;p72"/>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79C043"/>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77" name="Google Shape;477;p72"/>
          <p:cNvSpPr txBox="1"/>
          <p:nvPr>
            <p:ph type="ctrTitle"/>
          </p:nvPr>
        </p:nvSpPr>
        <p:spPr>
          <a:xfrm>
            <a:off x="1140400" y="2655767"/>
            <a:ext cx="9911100" cy="15465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8000"/>
              <a:buNone/>
              <a:defRPr sz="8000"/>
            </a:lvl1pPr>
            <a:lvl2pPr lvl="1" algn="l">
              <a:lnSpc>
                <a:spcPct val="90000"/>
              </a:lnSpc>
              <a:spcBef>
                <a:spcPts val="0"/>
              </a:spcBef>
              <a:spcAft>
                <a:spcPts val="0"/>
              </a:spcAft>
              <a:buSzPts val="8000"/>
              <a:buNone/>
              <a:defRPr sz="8000"/>
            </a:lvl2pPr>
            <a:lvl3pPr lvl="2" algn="l">
              <a:lnSpc>
                <a:spcPct val="90000"/>
              </a:lnSpc>
              <a:spcBef>
                <a:spcPts val="0"/>
              </a:spcBef>
              <a:spcAft>
                <a:spcPts val="0"/>
              </a:spcAft>
              <a:buSzPts val="8000"/>
              <a:buNone/>
              <a:defRPr sz="8000"/>
            </a:lvl3pPr>
            <a:lvl4pPr lvl="3" algn="l">
              <a:lnSpc>
                <a:spcPct val="90000"/>
              </a:lnSpc>
              <a:spcBef>
                <a:spcPts val="0"/>
              </a:spcBef>
              <a:spcAft>
                <a:spcPts val="0"/>
              </a:spcAft>
              <a:buSzPts val="8000"/>
              <a:buNone/>
              <a:defRPr sz="8000"/>
            </a:lvl4pPr>
            <a:lvl5pPr lvl="4" algn="l">
              <a:lnSpc>
                <a:spcPct val="90000"/>
              </a:lnSpc>
              <a:spcBef>
                <a:spcPts val="0"/>
              </a:spcBef>
              <a:spcAft>
                <a:spcPts val="0"/>
              </a:spcAft>
              <a:buSzPts val="8000"/>
              <a:buNone/>
              <a:defRPr sz="8000"/>
            </a:lvl5pPr>
            <a:lvl6pPr lvl="5" algn="l">
              <a:lnSpc>
                <a:spcPct val="90000"/>
              </a:lnSpc>
              <a:spcBef>
                <a:spcPts val="0"/>
              </a:spcBef>
              <a:spcAft>
                <a:spcPts val="0"/>
              </a:spcAft>
              <a:buSzPts val="8000"/>
              <a:buNone/>
              <a:defRPr sz="8000"/>
            </a:lvl6pPr>
            <a:lvl7pPr lvl="6" algn="l">
              <a:lnSpc>
                <a:spcPct val="90000"/>
              </a:lnSpc>
              <a:spcBef>
                <a:spcPts val="0"/>
              </a:spcBef>
              <a:spcAft>
                <a:spcPts val="0"/>
              </a:spcAft>
              <a:buSzPts val="8000"/>
              <a:buNone/>
              <a:defRPr sz="8000"/>
            </a:lvl7pPr>
            <a:lvl8pPr lvl="7" algn="l">
              <a:lnSpc>
                <a:spcPct val="90000"/>
              </a:lnSpc>
              <a:spcBef>
                <a:spcPts val="0"/>
              </a:spcBef>
              <a:spcAft>
                <a:spcPts val="0"/>
              </a:spcAft>
              <a:buSzPts val="8000"/>
              <a:buNone/>
              <a:defRPr sz="8000"/>
            </a:lvl8pPr>
            <a:lvl9pPr lvl="8" algn="l">
              <a:lnSpc>
                <a:spcPct val="90000"/>
              </a:lnSpc>
              <a:spcBef>
                <a:spcPts val="0"/>
              </a:spcBef>
              <a:spcAft>
                <a:spcPts val="0"/>
              </a:spcAft>
              <a:buSzPts val="8000"/>
              <a:buNone/>
              <a:defRPr sz="80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Subtle">
  <p:cSld name="BLANK_2">
    <p:spTree>
      <p:nvGrpSpPr>
        <p:cNvPr id="478" name="Shape 478"/>
        <p:cNvGrpSpPr/>
        <p:nvPr/>
      </p:nvGrpSpPr>
      <p:grpSpPr>
        <a:xfrm>
          <a:off x="0" y="0"/>
          <a:ext cx="0" cy="0"/>
          <a:chOff x="0" y="0"/>
          <a:chExt cx="0" cy="0"/>
        </a:xfrm>
      </p:grpSpPr>
      <p:sp>
        <p:nvSpPr>
          <p:cNvPr id="479" name="Google Shape;479;p73"/>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80" name="Google Shape;480;p73"/>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p:cSld name="BLANK_1">
    <p:bg>
      <p:bgPr>
        <a:solidFill>
          <a:schemeClr val="dk1"/>
        </a:solidFill>
      </p:bgPr>
    </p:bg>
    <p:spTree>
      <p:nvGrpSpPr>
        <p:cNvPr id="481" name="Shape 481"/>
        <p:cNvGrpSpPr/>
        <p:nvPr/>
      </p:nvGrpSpPr>
      <p:grpSpPr>
        <a:xfrm>
          <a:off x="0" y="0"/>
          <a:ext cx="0" cy="0"/>
          <a:chOff x="0" y="0"/>
          <a:chExt cx="0" cy="0"/>
        </a:xfrm>
      </p:grpSpPr>
      <p:sp>
        <p:nvSpPr>
          <p:cNvPr id="482" name="Google Shape;482;p74"/>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83" name="Google Shape;483;p74"/>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17" name="Shape 17"/>
        <p:cNvGrpSpPr/>
        <p:nvPr/>
      </p:nvGrpSpPr>
      <p:grpSpPr>
        <a:xfrm>
          <a:off x="0" y="0"/>
          <a:ext cx="0" cy="0"/>
          <a:chOff x="0" y="0"/>
          <a:chExt cx="0" cy="0"/>
        </a:xfrm>
      </p:grpSpPr>
      <p:sp>
        <p:nvSpPr>
          <p:cNvPr id="18" name="Google Shape;18;p8"/>
          <p:cNvSpPr/>
          <p:nvPr>
            <p:ph idx="2" type="pic"/>
          </p:nvPr>
        </p:nvSpPr>
        <p:spPr>
          <a:xfrm>
            <a:off x="2703056" y="4105448"/>
            <a:ext cx="4163400" cy="4163400"/>
          </a:xfrm>
          <a:prstGeom prst="ellipse">
            <a:avLst/>
          </a:prstGeom>
          <a:solidFill>
            <a:srgbClr val="F2F2F2"/>
          </a:solidFill>
          <a:ln>
            <a:noFill/>
          </a:ln>
        </p:spPr>
      </p:sp>
      <p:sp>
        <p:nvSpPr>
          <p:cNvPr id="19" name="Google Shape;19;p8"/>
          <p:cNvSpPr/>
          <p:nvPr>
            <p:ph idx="3" type="pic"/>
          </p:nvPr>
        </p:nvSpPr>
        <p:spPr>
          <a:xfrm>
            <a:off x="-1346182" y="-3336733"/>
            <a:ext cx="7442100" cy="7442100"/>
          </a:xfrm>
          <a:prstGeom prst="ellipse">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4" name="Shape 484"/>
        <p:cNvGrpSpPr/>
        <p:nvPr/>
      </p:nvGrpSpPr>
      <p:grpSpPr>
        <a:xfrm>
          <a:off x="0" y="0"/>
          <a:ext cx="0" cy="0"/>
          <a:chOff x="0" y="0"/>
          <a:chExt cx="0" cy="0"/>
        </a:xfrm>
      </p:grpSpPr>
      <p:grpSp>
        <p:nvGrpSpPr>
          <p:cNvPr id="485" name="Google Shape;485;p75"/>
          <p:cNvGrpSpPr/>
          <p:nvPr/>
        </p:nvGrpSpPr>
        <p:grpSpPr>
          <a:xfrm>
            <a:off x="8690949" y="0"/>
            <a:ext cx="3501009" cy="6857999"/>
            <a:chOff x="8690991" y="0"/>
            <a:chExt cx="3501009" cy="6857999"/>
          </a:xfrm>
        </p:grpSpPr>
        <p:sp>
          <p:nvSpPr>
            <p:cNvPr id="486" name="Google Shape;486;p75"/>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87" name="Google Shape;487;p75"/>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88" name="Google Shape;488;p75"/>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89" name="Google Shape;489;p75"/>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90" name="Google Shape;490;p75"/>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91" name="Google Shape;491;p75"/>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92" name="Google Shape;492;p75"/>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93" name="Google Shape;493;p75"/>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94" name="Google Shape;494;p75"/>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95" name="Google Shape;495;p75"/>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96" name="Google Shape;496;p75"/>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97" name="Google Shape;497;p75"/>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98" name="Google Shape;498;p75"/>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99" name="Google Shape;499;p75"/>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00" name="Google Shape;500;p75"/>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01" name="Google Shape;501;p75"/>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02" name="Google Shape;502;p75"/>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503" name="Google Shape;503;p75"/>
          <p:cNvSpPr txBox="1"/>
          <p:nvPr>
            <p:ph idx="1" type="body"/>
          </p:nvPr>
        </p:nvSpPr>
        <p:spPr>
          <a:xfrm>
            <a:off x="1140400" y="5875067"/>
            <a:ext cx="9911100" cy="4581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1100"/>
              </a:spcAft>
              <a:buSzPts val="2400"/>
              <a:buNone/>
              <a:defRPr sz="2400"/>
            </a:lvl1pPr>
          </a:lstStyle>
          <a:p/>
        </p:txBody>
      </p:sp>
      <p:sp>
        <p:nvSpPr>
          <p:cNvPr id="504" name="Google Shape;504;p75"/>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Multiple">
  <p:cSld name="BLANK_3">
    <p:spTree>
      <p:nvGrpSpPr>
        <p:cNvPr id="505" name="Shape 505"/>
        <p:cNvGrpSpPr/>
        <p:nvPr/>
      </p:nvGrpSpPr>
      <p:grpSpPr>
        <a:xfrm>
          <a:off x="0" y="0"/>
          <a:ext cx="0" cy="0"/>
          <a:chOff x="0" y="0"/>
          <a:chExt cx="0" cy="0"/>
        </a:xfrm>
      </p:grpSpPr>
      <p:grpSp>
        <p:nvGrpSpPr>
          <p:cNvPr id="506" name="Google Shape;506;p76"/>
          <p:cNvGrpSpPr/>
          <p:nvPr/>
        </p:nvGrpSpPr>
        <p:grpSpPr>
          <a:xfrm>
            <a:off x="8690949" y="0"/>
            <a:ext cx="3501009" cy="6857999"/>
            <a:chOff x="8690991" y="0"/>
            <a:chExt cx="3501009" cy="6857999"/>
          </a:xfrm>
        </p:grpSpPr>
        <p:sp>
          <p:nvSpPr>
            <p:cNvPr id="507" name="Google Shape;507;p76"/>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08" name="Google Shape;508;p76"/>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09" name="Google Shape;509;p76"/>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10" name="Google Shape;510;p76"/>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11" name="Google Shape;511;p76"/>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12" name="Google Shape;512;p76"/>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13" name="Google Shape;513;p76"/>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14" name="Google Shape;514;p76"/>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15" name="Google Shape;515;p76"/>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16" name="Google Shape;516;p76"/>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17" name="Google Shape;517;p76"/>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18" name="Google Shape;518;p76"/>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19" name="Google Shape;519;p76"/>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20" name="Google Shape;520;p76"/>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21" name="Google Shape;521;p76"/>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22" name="Google Shape;522;p76"/>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23" name="Google Shape;523;p76"/>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524" name="Google Shape;524;p76"/>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5" name="Shape 525"/>
        <p:cNvGrpSpPr/>
        <p:nvPr/>
      </p:nvGrpSpPr>
      <p:grpSpPr>
        <a:xfrm>
          <a:off x="0" y="0"/>
          <a:ext cx="0" cy="0"/>
          <a:chOff x="0" y="0"/>
          <a:chExt cx="0" cy="0"/>
        </a:xfrm>
      </p:grpSpPr>
      <p:sp>
        <p:nvSpPr>
          <p:cNvPr id="526" name="Google Shape;526;p77"/>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27" name="Google Shape;527;p77"/>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800"/>
              <a:buNone/>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p:txBody>
      </p:sp>
      <p:sp>
        <p:nvSpPr>
          <p:cNvPr id="528" name="Google Shape;528;p77"/>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dk1"/>
        </a:solidFill>
      </p:bgPr>
    </p:bg>
    <p:spTree>
      <p:nvGrpSpPr>
        <p:cNvPr id="529" name="Shape 529"/>
        <p:cNvGrpSpPr/>
        <p:nvPr/>
      </p:nvGrpSpPr>
      <p:grpSpPr>
        <a:xfrm>
          <a:off x="0" y="0"/>
          <a:ext cx="0" cy="0"/>
          <a:chOff x="0" y="0"/>
          <a:chExt cx="0" cy="0"/>
        </a:xfrm>
      </p:grpSpPr>
      <p:grpSp>
        <p:nvGrpSpPr>
          <p:cNvPr id="530" name="Google Shape;530;p78"/>
          <p:cNvGrpSpPr/>
          <p:nvPr/>
        </p:nvGrpSpPr>
        <p:grpSpPr>
          <a:xfrm>
            <a:off x="8690949" y="0"/>
            <a:ext cx="3501009" cy="6857999"/>
            <a:chOff x="8690991" y="0"/>
            <a:chExt cx="3501009" cy="6857999"/>
          </a:xfrm>
        </p:grpSpPr>
        <p:sp>
          <p:nvSpPr>
            <p:cNvPr id="531" name="Google Shape;531;p78"/>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32" name="Google Shape;532;p78"/>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33" name="Google Shape;533;p78"/>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34" name="Google Shape;534;p78"/>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35" name="Google Shape;535;p78"/>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36" name="Google Shape;536;p78"/>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37" name="Google Shape;537;p78"/>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38" name="Google Shape;538;p78"/>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39" name="Google Shape;539;p78"/>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40" name="Google Shape;540;p78"/>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41" name="Google Shape;541;p78"/>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42" name="Google Shape;542;p78"/>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43" name="Google Shape;543;p78"/>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44" name="Google Shape;544;p78"/>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45" name="Google Shape;545;p78"/>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46" name="Google Shape;546;p78"/>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47" name="Google Shape;547;p78"/>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548" name="Google Shape;548;p78"/>
          <p:cNvSpPr txBox="1"/>
          <p:nvPr>
            <p:ph type="ctrTitle"/>
          </p:nvPr>
        </p:nvSpPr>
        <p:spPr>
          <a:xfrm>
            <a:off x="1140400" y="2225950"/>
            <a:ext cx="9911100" cy="186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accent1"/>
              </a:buClr>
              <a:buSzPts val="6400"/>
              <a:buNone/>
              <a:defRPr sz="6400">
                <a:solidFill>
                  <a:schemeClr val="accent1"/>
                </a:solidFill>
              </a:defRPr>
            </a:lvl1pPr>
            <a:lvl2pPr lvl="1" algn="l">
              <a:lnSpc>
                <a:spcPct val="90000"/>
              </a:lnSpc>
              <a:spcBef>
                <a:spcPts val="0"/>
              </a:spcBef>
              <a:spcAft>
                <a:spcPts val="0"/>
              </a:spcAft>
              <a:buClr>
                <a:schemeClr val="accent1"/>
              </a:buClr>
              <a:buSzPts val="6400"/>
              <a:buNone/>
              <a:defRPr sz="6400">
                <a:solidFill>
                  <a:schemeClr val="accent1"/>
                </a:solidFill>
              </a:defRPr>
            </a:lvl2pPr>
            <a:lvl3pPr lvl="2" algn="l">
              <a:lnSpc>
                <a:spcPct val="90000"/>
              </a:lnSpc>
              <a:spcBef>
                <a:spcPts val="0"/>
              </a:spcBef>
              <a:spcAft>
                <a:spcPts val="0"/>
              </a:spcAft>
              <a:buClr>
                <a:schemeClr val="accent1"/>
              </a:buClr>
              <a:buSzPts val="6400"/>
              <a:buNone/>
              <a:defRPr sz="6400">
                <a:solidFill>
                  <a:schemeClr val="accent1"/>
                </a:solidFill>
              </a:defRPr>
            </a:lvl3pPr>
            <a:lvl4pPr lvl="3" algn="l">
              <a:lnSpc>
                <a:spcPct val="90000"/>
              </a:lnSpc>
              <a:spcBef>
                <a:spcPts val="0"/>
              </a:spcBef>
              <a:spcAft>
                <a:spcPts val="0"/>
              </a:spcAft>
              <a:buClr>
                <a:schemeClr val="accent1"/>
              </a:buClr>
              <a:buSzPts val="6400"/>
              <a:buNone/>
              <a:defRPr sz="6400">
                <a:solidFill>
                  <a:schemeClr val="accent1"/>
                </a:solidFill>
              </a:defRPr>
            </a:lvl4pPr>
            <a:lvl5pPr lvl="4" algn="l">
              <a:lnSpc>
                <a:spcPct val="90000"/>
              </a:lnSpc>
              <a:spcBef>
                <a:spcPts val="0"/>
              </a:spcBef>
              <a:spcAft>
                <a:spcPts val="0"/>
              </a:spcAft>
              <a:buClr>
                <a:schemeClr val="accent1"/>
              </a:buClr>
              <a:buSzPts val="6400"/>
              <a:buNone/>
              <a:defRPr sz="6400">
                <a:solidFill>
                  <a:schemeClr val="accent1"/>
                </a:solidFill>
              </a:defRPr>
            </a:lvl5pPr>
            <a:lvl6pPr lvl="5" algn="l">
              <a:lnSpc>
                <a:spcPct val="90000"/>
              </a:lnSpc>
              <a:spcBef>
                <a:spcPts val="0"/>
              </a:spcBef>
              <a:spcAft>
                <a:spcPts val="0"/>
              </a:spcAft>
              <a:buClr>
                <a:schemeClr val="accent1"/>
              </a:buClr>
              <a:buSzPts val="6400"/>
              <a:buNone/>
              <a:defRPr sz="6400">
                <a:solidFill>
                  <a:schemeClr val="accent1"/>
                </a:solidFill>
              </a:defRPr>
            </a:lvl6pPr>
            <a:lvl7pPr lvl="6" algn="l">
              <a:lnSpc>
                <a:spcPct val="90000"/>
              </a:lnSpc>
              <a:spcBef>
                <a:spcPts val="0"/>
              </a:spcBef>
              <a:spcAft>
                <a:spcPts val="0"/>
              </a:spcAft>
              <a:buClr>
                <a:schemeClr val="accent1"/>
              </a:buClr>
              <a:buSzPts val="6400"/>
              <a:buNone/>
              <a:defRPr sz="6400">
                <a:solidFill>
                  <a:schemeClr val="accent1"/>
                </a:solidFill>
              </a:defRPr>
            </a:lvl7pPr>
            <a:lvl8pPr lvl="7" algn="l">
              <a:lnSpc>
                <a:spcPct val="90000"/>
              </a:lnSpc>
              <a:spcBef>
                <a:spcPts val="0"/>
              </a:spcBef>
              <a:spcAft>
                <a:spcPts val="0"/>
              </a:spcAft>
              <a:buClr>
                <a:schemeClr val="accent1"/>
              </a:buClr>
              <a:buSzPts val="6400"/>
              <a:buNone/>
              <a:defRPr sz="6400">
                <a:solidFill>
                  <a:schemeClr val="accent1"/>
                </a:solidFill>
              </a:defRPr>
            </a:lvl8pPr>
            <a:lvl9pPr lvl="8" algn="l">
              <a:lnSpc>
                <a:spcPct val="90000"/>
              </a:lnSpc>
              <a:spcBef>
                <a:spcPts val="0"/>
              </a:spcBef>
              <a:spcAft>
                <a:spcPts val="0"/>
              </a:spcAft>
              <a:buClr>
                <a:schemeClr val="accent1"/>
              </a:buClr>
              <a:buSzPts val="6400"/>
              <a:buNone/>
              <a:defRPr sz="6400">
                <a:solidFill>
                  <a:schemeClr val="accent1"/>
                </a:solidFill>
              </a:defRPr>
            </a:lvl9pPr>
          </a:lstStyle>
          <a:p/>
        </p:txBody>
      </p:sp>
      <p:sp>
        <p:nvSpPr>
          <p:cNvPr id="549" name="Google Shape;549;p78"/>
          <p:cNvSpPr txBox="1"/>
          <p:nvPr>
            <p:ph idx="1" type="subTitle"/>
          </p:nvPr>
        </p:nvSpPr>
        <p:spPr>
          <a:xfrm>
            <a:off x="1140400" y="4221653"/>
            <a:ext cx="9911100" cy="4104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2"/>
              </a:buClr>
              <a:buSzPts val="2700"/>
              <a:buNone/>
              <a:defRPr>
                <a:solidFill>
                  <a:schemeClr val="lt2"/>
                </a:solidFill>
              </a:defRPr>
            </a:lvl1pPr>
            <a:lvl2pPr lvl="1" algn="l">
              <a:lnSpc>
                <a:spcPct val="115000"/>
              </a:lnSpc>
              <a:spcBef>
                <a:spcPts val="1100"/>
              </a:spcBef>
              <a:spcAft>
                <a:spcPts val="0"/>
              </a:spcAft>
              <a:buClr>
                <a:schemeClr val="lt2"/>
              </a:buClr>
              <a:buSzPts val="4000"/>
              <a:buNone/>
              <a:defRPr sz="4000">
                <a:solidFill>
                  <a:schemeClr val="lt2"/>
                </a:solidFill>
              </a:defRPr>
            </a:lvl2pPr>
            <a:lvl3pPr lvl="2" algn="l">
              <a:lnSpc>
                <a:spcPct val="115000"/>
              </a:lnSpc>
              <a:spcBef>
                <a:spcPts val="1100"/>
              </a:spcBef>
              <a:spcAft>
                <a:spcPts val="0"/>
              </a:spcAft>
              <a:buClr>
                <a:schemeClr val="lt2"/>
              </a:buClr>
              <a:buSzPts val="4000"/>
              <a:buNone/>
              <a:defRPr sz="4000">
                <a:solidFill>
                  <a:schemeClr val="lt2"/>
                </a:solidFill>
              </a:defRPr>
            </a:lvl3pPr>
            <a:lvl4pPr lvl="3" algn="l">
              <a:lnSpc>
                <a:spcPct val="115000"/>
              </a:lnSpc>
              <a:spcBef>
                <a:spcPts val="1100"/>
              </a:spcBef>
              <a:spcAft>
                <a:spcPts val="0"/>
              </a:spcAft>
              <a:buClr>
                <a:schemeClr val="lt2"/>
              </a:buClr>
              <a:buSzPts val="4000"/>
              <a:buNone/>
              <a:defRPr sz="4000">
                <a:solidFill>
                  <a:schemeClr val="lt2"/>
                </a:solidFill>
              </a:defRPr>
            </a:lvl4pPr>
            <a:lvl5pPr lvl="4" algn="l">
              <a:lnSpc>
                <a:spcPct val="115000"/>
              </a:lnSpc>
              <a:spcBef>
                <a:spcPts val="1100"/>
              </a:spcBef>
              <a:spcAft>
                <a:spcPts val="0"/>
              </a:spcAft>
              <a:buClr>
                <a:schemeClr val="lt2"/>
              </a:buClr>
              <a:buSzPts val="4000"/>
              <a:buNone/>
              <a:defRPr sz="4000">
                <a:solidFill>
                  <a:schemeClr val="lt2"/>
                </a:solidFill>
              </a:defRPr>
            </a:lvl5pPr>
            <a:lvl6pPr lvl="5" algn="l">
              <a:lnSpc>
                <a:spcPct val="115000"/>
              </a:lnSpc>
              <a:spcBef>
                <a:spcPts val="1100"/>
              </a:spcBef>
              <a:spcAft>
                <a:spcPts val="0"/>
              </a:spcAft>
              <a:buClr>
                <a:schemeClr val="lt2"/>
              </a:buClr>
              <a:buSzPts val="4000"/>
              <a:buNone/>
              <a:defRPr sz="4000">
                <a:solidFill>
                  <a:schemeClr val="lt2"/>
                </a:solidFill>
              </a:defRPr>
            </a:lvl6pPr>
            <a:lvl7pPr lvl="6" algn="l">
              <a:lnSpc>
                <a:spcPct val="115000"/>
              </a:lnSpc>
              <a:spcBef>
                <a:spcPts val="1100"/>
              </a:spcBef>
              <a:spcAft>
                <a:spcPts val="0"/>
              </a:spcAft>
              <a:buClr>
                <a:schemeClr val="lt2"/>
              </a:buClr>
              <a:buSzPts val="4000"/>
              <a:buNone/>
              <a:defRPr sz="4000">
                <a:solidFill>
                  <a:schemeClr val="lt2"/>
                </a:solidFill>
              </a:defRPr>
            </a:lvl7pPr>
            <a:lvl8pPr lvl="7" algn="l">
              <a:lnSpc>
                <a:spcPct val="115000"/>
              </a:lnSpc>
              <a:spcBef>
                <a:spcPts val="1100"/>
              </a:spcBef>
              <a:spcAft>
                <a:spcPts val="0"/>
              </a:spcAft>
              <a:buClr>
                <a:schemeClr val="lt2"/>
              </a:buClr>
              <a:buSzPts val="4000"/>
              <a:buNone/>
              <a:defRPr sz="4000">
                <a:solidFill>
                  <a:schemeClr val="lt2"/>
                </a:solidFill>
              </a:defRPr>
            </a:lvl8pPr>
            <a:lvl9pPr lvl="8" algn="l">
              <a:lnSpc>
                <a:spcPct val="115000"/>
              </a:lnSpc>
              <a:spcBef>
                <a:spcPts val="1100"/>
              </a:spcBef>
              <a:spcAft>
                <a:spcPts val="1100"/>
              </a:spcAft>
              <a:buClr>
                <a:schemeClr val="lt2"/>
              </a:buClr>
              <a:buSzPts val="4000"/>
              <a:buNone/>
              <a:defRPr sz="4000">
                <a:solidFill>
                  <a:schemeClr val="lt2"/>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Accent">
  <p:cSld name="BLANK_1_1">
    <p:bg>
      <p:bgPr>
        <a:solidFill>
          <a:schemeClr val="accent1"/>
        </a:solidFill>
      </p:bgPr>
    </p:bg>
    <p:spTree>
      <p:nvGrpSpPr>
        <p:cNvPr id="550" name="Shape 550"/>
        <p:cNvGrpSpPr/>
        <p:nvPr/>
      </p:nvGrpSpPr>
      <p:grpSpPr>
        <a:xfrm>
          <a:off x="0" y="0"/>
          <a:ext cx="0" cy="0"/>
          <a:chOff x="0" y="0"/>
          <a:chExt cx="0" cy="0"/>
        </a:xfrm>
      </p:grpSpPr>
      <p:sp>
        <p:nvSpPr>
          <p:cNvPr id="551" name="Google Shape;551;p79"/>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000000">
              <a:alpha val="706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52" name="Google Shape;552;p79"/>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1"/>
        </a:solidFill>
      </p:bgPr>
    </p:bg>
    <p:spTree>
      <p:nvGrpSpPr>
        <p:cNvPr id="553" name="Shape 553"/>
        <p:cNvGrpSpPr/>
        <p:nvPr/>
      </p:nvGrpSpPr>
      <p:grpSpPr>
        <a:xfrm>
          <a:off x="0" y="0"/>
          <a:ext cx="0" cy="0"/>
          <a:chOff x="0" y="0"/>
          <a:chExt cx="0" cy="0"/>
        </a:xfrm>
      </p:grpSpPr>
      <p:grpSp>
        <p:nvGrpSpPr>
          <p:cNvPr id="554" name="Google Shape;554;p80"/>
          <p:cNvGrpSpPr/>
          <p:nvPr/>
        </p:nvGrpSpPr>
        <p:grpSpPr>
          <a:xfrm>
            <a:off x="8690949" y="0"/>
            <a:ext cx="3501009" cy="6857999"/>
            <a:chOff x="8690991" y="0"/>
            <a:chExt cx="3501009" cy="6857999"/>
          </a:xfrm>
        </p:grpSpPr>
        <p:sp>
          <p:nvSpPr>
            <p:cNvPr id="555" name="Google Shape;555;p80"/>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56" name="Google Shape;556;p80"/>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57" name="Google Shape;557;p80"/>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58" name="Google Shape;558;p80"/>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59" name="Google Shape;559;p80"/>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0" name="Google Shape;560;p80"/>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1" name="Google Shape;561;p80"/>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2" name="Google Shape;562;p80"/>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3" name="Google Shape;563;p80"/>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4" name="Google Shape;564;p80"/>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5" name="Google Shape;565;p80"/>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6" name="Google Shape;566;p80"/>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7" name="Google Shape;567;p80"/>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8" name="Google Shape;568;p80"/>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9" name="Google Shape;569;p80"/>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70" name="Google Shape;570;p80"/>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71" name="Google Shape;571;p80"/>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572" name="Google Shape;572;p80"/>
          <p:cNvSpPr txBox="1"/>
          <p:nvPr>
            <p:ph idx="1" type="body"/>
          </p:nvPr>
        </p:nvSpPr>
        <p:spPr>
          <a:xfrm>
            <a:off x="1140400" y="1458200"/>
            <a:ext cx="8634900" cy="4076700"/>
          </a:xfrm>
          <a:prstGeom prst="rect">
            <a:avLst/>
          </a:prstGeom>
          <a:noFill/>
          <a:ln>
            <a:noFill/>
          </a:ln>
        </p:spPr>
        <p:txBody>
          <a:bodyPr anchorCtr="0" anchor="t" bIns="0" lIns="0" spcFirstLastPara="1" rIns="0" wrap="square" tIns="0">
            <a:noAutofit/>
          </a:bodyPr>
          <a:lstStyle>
            <a:lvl1pPr indent="-527050" lvl="0" marL="457200" algn="l">
              <a:lnSpc>
                <a:spcPct val="115000"/>
              </a:lnSpc>
              <a:spcBef>
                <a:spcPts val="0"/>
              </a:spcBef>
              <a:spcAft>
                <a:spcPts val="0"/>
              </a:spcAft>
              <a:buSzPts val="4700"/>
              <a:buChar char="➔"/>
              <a:defRPr sz="4700"/>
            </a:lvl1pPr>
            <a:lvl2pPr indent="-527050" lvl="1" marL="914400" algn="l">
              <a:lnSpc>
                <a:spcPct val="115000"/>
              </a:lnSpc>
              <a:spcBef>
                <a:spcPts val="1100"/>
              </a:spcBef>
              <a:spcAft>
                <a:spcPts val="0"/>
              </a:spcAft>
              <a:buSzPts val="4700"/>
              <a:buChar char="⇾"/>
              <a:defRPr sz="4700"/>
            </a:lvl2pPr>
            <a:lvl3pPr indent="-527050" lvl="2" marL="1371600" algn="l">
              <a:lnSpc>
                <a:spcPct val="115000"/>
              </a:lnSpc>
              <a:spcBef>
                <a:spcPts val="1100"/>
              </a:spcBef>
              <a:spcAft>
                <a:spcPts val="0"/>
              </a:spcAft>
              <a:buSzPts val="4700"/>
              <a:buChar char="■"/>
              <a:defRPr sz="4700"/>
            </a:lvl3pPr>
            <a:lvl4pPr indent="-527050" lvl="3" marL="1828800" algn="l">
              <a:lnSpc>
                <a:spcPct val="115000"/>
              </a:lnSpc>
              <a:spcBef>
                <a:spcPts val="1100"/>
              </a:spcBef>
              <a:spcAft>
                <a:spcPts val="0"/>
              </a:spcAft>
              <a:buSzPts val="4700"/>
              <a:buChar char="●"/>
              <a:defRPr sz="4700"/>
            </a:lvl4pPr>
            <a:lvl5pPr indent="-527050" lvl="4" marL="2286000" algn="l">
              <a:lnSpc>
                <a:spcPct val="115000"/>
              </a:lnSpc>
              <a:spcBef>
                <a:spcPts val="1100"/>
              </a:spcBef>
              <a:spcAft>
                <a:spcPts val="0"/>
              </a:spcAft>
              <a:buSzPts val="4700"/>
              <a:buChar char="○"/>
              <a:defRPr sz="4700"/>
            </a:lvl5pPr>
            <a:lvl6pPr indent="-527050" lvl="5" marL="2743200" algn="l">
              <a:lnSpc>
                <a:spcPct val="115000"/>
              </a:lnSpc>
              <a:spcBef>
                <a:spcPts val="1100"/>
              </a:spcBef>
              <a:spcAft>
                <a:spcPts val="0"/>
              </a:spcAft>
              <a:buSzPts val="4700"/>
              <a:buChar char="■"/>
              <a:defRPr sz="4700"/>
            </a:lvl6pPr>
            <a:lvl7pPr indent="-527050" lvl="6" marL="3200400" algn="l">
              <a:lnSpc>
                <a:spcPct val="115000"/>
              </a:lnSpc>
              <a:spcBef>
                <a:spcPts val="1100"/>
              </a:spcBef>
              <a:spcAft>
                <a:spcPts val="0"/>
              </a:spcAft>
              <a:buSzPts val="4700"/>
              <a:buChar char="●"/>
              <a:defRPr sz="4700"/>
            </a:lvl7pPr>
            <a:lvl8pPr indent="-527050" lvl="7" marL="3657600" algn="l">
              <a:lnSpc>
                <a:spcPct val="115000"/>
              </a:lnSpc>
              <a:spcBef>
                <a:spcPts val="1100"/>
              </a:spcBef>
              <a:spcAft>
                <a:spcPts val="0"/>
              </a:spcAft>
              <a:buSzPts val="4700"/>
              <a:buChar char="○"/>
              <a:defRPr sz="4700"/>
            </a:lvl8pPr>
            <a:lvl9pPr indent="-527050" lvl="8" marL="4114800" algn="l">
              <a:lnSpc>
                <a:spcPct val="115000"/>
              </a:lnSpc>
              <a:spcBef>
                <a:spcPts val="1100"/>
              </a:spcBef>
              <a:spcAft>
                <a:spcPts val="1100"/>
              </a:spcAft>
              <a:buSzPts val="4700"/>
              <a:buChar char="■"/>
              <a:defRPr sz="4700"/>
            </a:lvl9pPr>
          </a:lstStyle>
          <a:p/>
        </p:txBody>
      </p:sp>
      <p:sp>
        <p:nvSpPr>
          <p:cNvPr id="573" name="Google Shape;573;p80"/>
          <p:cNvSpPr txBox="1"/>
          <p:nvPr/>
        </p:nvSpPr>
        <p:spPr>
          <a:xfrm>
            <a:off x="432300" y="1140733"/>
            <a:ext cx="873300" cy="87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800"/>
              <a:buFont typeface="Arial"/>
              <a:buNone/>
            </a:pPr>
            <a:r>
              <a:rPr b="0" i="0" lang="en-US" sz="12800" u="none" cap="none" strike="noStrike">
                <a:solidFill>
                  <a:srgbClr val="000000"/>
                </a:solidFill>
                <a:latin typeface="Arial"/>
                <a:ea typeface="Arial"/>
                <a:cs typeface="Arial"/>
                <a:sym typeface="Arial"/>
              </a:rPr>
              <a:t>“</a:t>
            </a:r>
            <a:endParaRPr b="0" i="0" sz="12800" u="none" cap="none" strike="noStrike">
              <a:solidFill>
                <a:srgbClr val="000000"/>
              </a:solidFill>
              <a:latin typeface="Arial"/>
              <a:ea typeface="Arial"/>
              <a:cs typeface="Arial"/>
              <a:sym typeface="Arial"/>
            </a:endParaRPr>
          </a:p>
        </p:txBody>
      </p:sp>
      <p:sp>
        <p:nvSpPr>
          <p:cNvPr id="574" name="Google Shape;574;p80"/>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575" name="Shape 575"/>
        <p:cNvGrpSpPr/>
        <p:nvPr/>
      </p:nvGrpSpPr>
      <p:grpSpPr>
        <a:xfrm>
          <a:off x="0" y="0"/>
          <a:ext cx="0" cy="0"/>
          <a:chOff x="0" y="0"/>
          <a:chExt cx="0" cy="0"/>
        </a:xfrm>
      </p:grpSpPr>
      <p:sp>
        <p:nvSpPr>
          <p:cNvPr id="576" name="Google Shape;576;p81"/>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77" name="Google Shape;577;p81"/>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800"/>
              <a:buFont typeface="Impact"/>
              <a:buNone/>
              <a:defRPr>
                <a:latin typeface="Impact"/>
                <a:ea typeface="Impact"/>
                <a:cs typeface="Impact"/>
                <a:sym typeface="Impact"/>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p:txBody>
      </p:sp>
      <p:sp>
        <p:nvSpPr>
          <p:cNvPr id="578" name="Google Shape;578;p81"/>
          <p:cNvSpPr txBox="1"/>
          <p:nvPr>
            <p:ph idx="1" type="body"/>
          </p:nvPr>
        </p:nvSpPr>
        <p:spPr>
          <a:xfrm>
            <a:off x="1140400" y="2341307"/>
            <a:ext cx="8160000" cy="3509100"/>
          </a:xfrm>
          <a:prstGeom prst="rect">
            <a:avLst/>
          </a:prstGeom>
          <a:noFill/>
          <a:ln>
            <a:noFill/>
          </a:ln>
        </p:spPr>
        <p:txBody>
          <a:bodyPr anchorCtr="0" anchor="t" bIns="0" lIns="0" spcFirstLastPara="1" rIns="0" wrap="square" tIns="0">
            <a:noAutofit/>
          </a:bodyPr>
          <a:lstStyle>
            <a:lvl1pPr indent="-400050" lvl="0" marL="457200" algn="l">
              <a:lnSpc>
                <a:spcPct val="115000"/>
              </a:lnSpc>
              <a:spcBef>
                <a:spcPts val="0"/>
              </a:spcBef>
              <a:spcAft>
                <a:spcPts val="0"/>
              </a:spcAft>
              <a:buSzPts val="2700"/>
              <a:buChar char="➔"/>
              <a:defRPr/>
            </a:lvl1pPr>
            <a:lvl2pPr indent="-400050" lvl="1" marL="914400" algn="l">
              <a:lnSpc>
                <a:spcPct val="115000"/>
              </a:lnSpc>
              <a:spcBef>
                <a:spcPts val="1100"/>
              </a:spcBef>
              <a:spcAft>
                <a:spcPts val="0"/>
              </a:spcAft>
              <a:buSzPts val="2700"/>
              <a:buChar char="⇾"/>
              <a:defRPr/>
            </a:lvl2pPr>
            <a:lvl3pPr indent="-400050" lvl="2" marL="1371600" algn="l">
              <a:lnSpc>
                <a:spcPct val="115000"/>
              </a:lnSpc>
              <a:spcBef>
                <a:spcPts val="1100"/>
              </a:spcBef>
              <a:spcAft>
                <a:spcPts val="0"/>
              </a:spcAft>
              <a:buSzPts val="2700"/>
              <a:buChar char="■"/>
              <a:defRPr/>
            </a:lvl3pPr>
            <a:lvl4pPr indent="-400050" lvl="3" marL="1828800" algn="l">
              <a:lnSpc>
                <a:spcPct val="115000"/>
              </a:lnSpc>
              <a:spcBef>
                <a:spcPts val="1100"/>
              </a:spcBef>
              <a:spcAft>
                <a:spcPts val="0"/>
              </a:spcAft>
              <a:buSzPts val="2700"/>
              <a:buChar char="●"/>
              <a:defRPr/>
            </a:lvl4pPr>
            <a:lvl5pPr indent="-400050" lvl="4" marL="2286000" algn="l">
              <a:lnSpc>
                <a:spcPct val="115000"/>
              </a:lnSpc>
              <a:spcBef>
                <a:spcPts val="1100"/>
              </a:spcBef>
              <a:spcAft>
                <a:spcPts val="0"/>
              </a:spcAft>
              <a:buSzPts val="2700"/>
              <a:buChar char="○"/>
              <a:defRPr/>
            </a:lvl5pPr>
            <a:lvl6pPr indent="-400050" lvl="5" marL="2743200" algn="l">
              <a:lnSpc>
                <a:spcPct val="115000"/>
              </a:lnSpc>
              <a:spcBef>
                <a:spcPts val="1100"/>
              </a:spcBef>
              <a:spcAft>
                <a:spcPts val="0"/>
              </a:spcAft>
              <a:buSzPts val="2700"/>
              <a:buChar char="■"/>
              <a:defRPr/>
            </a:lvl6pPr>
            <a:lvl7pPr indent="-400050" lvl="6" marL="3200400" algn="l">
              <a:lnSpc>
                <a:spcPct val="115000"/>
              </a:lnSpc>
              <a:spcBef>
                <a:spcPts val="1100"/>
              </a:spcBef>
              <a:spcAft>
                <a:spcPts val="0"/>
              </a:spcAft>
              <a:buSzPts val="2700"/>
              <a:buChar char="●"/>
              <a:defRPr/>
            </a:lvl7pPr>
            <a:lvl8pPr indent="-400050" lvl="7" marL="3657600" algn="l">
              <a:lnSpc>
                <a:spcPct val="115000"/>
              </a:lnSpc>
              <a:spcBef>
                <a:spcPts val="1100"/>
              </a:spcBef>
              <a:spcAft>
                <a:spcPts val="0"/>
              </a:spcAft>
              <a:buSzPts val="2700"/>
              <a:buChar char="○"/>
              <a:defRPr/>
            </a:lvl8pPr>
            <a:lvl9pPr indent="-400050" lvl="8" marL="4114800" algn="l">
              <a:lnSpc>
                <a:spcPct val="115000"/>
              </a:lnSpc>
              <a:spcBef>
                <a:spcPts val="1100"/>
              </a:spcBef>
              <a:spcAft>
                <a:spcPts val="1100"/>
              </a:spcAft>
              <a:buSzPts val="2700"/>
              <a:buChar char="■"/>
              <a:defRPr/>
            </a:lvl9pPr>
          </a:lstStyle>
          <a:p/>
        </p:txBody>
      </p:sp>
      <p:sp>
        <p:nvSpPr>
          <p:cNvPr id="579" name="Google Shape;579;p81"/>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580" name="Shape 580"/>
        <p:cNvGrpSpPr/>
        <p:nvPr/>
      </p:nvGrpSpPr>
      <p:grpSpPr>
        <a:xfrm>
          <a:off x="0" y="0"/>
          <a:ext cx="0" cy="0"/>
          <a:chOff x="0" y="0"/>
          <a:chExt cx="0" cy="0"/>
        </a:xfrm>
      </p:grpSpPr>
      <p:sp>
        <p:nvSpPr>
          <p:cNvPr id="581" name="Google Shape;581;p82"/>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82" name="Google Shape;582;p82"/>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800"/>
              <a:buFont typeface="Impact"/>
              <a:buNone/>
              <a:defRPr>
                <a:latin typeface="Impact"/>
                <a:ea typeface="Impact"/>
                <a:cs typeface="Impact"/>
                <a:sym typeface="Impact"/>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p:txBody>
      </p:sp>
      <p:sp>
        <p:nvSpPr>
          <p:cNvPr id="583" name="Google Shape;583;p82"/>
          <p:cNvSpPr txBox="1"/>
          <p:nvPr>
            <p:ph idx="1" type="body"/>
          </p:nvPr>
        </p:nvSpPr>
        <p:spPr>
          <a:xfrm>
            <a:off x="1140367" y="2341300"/>
            <a:ext cx="3812400" cy="40215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1100"/>
              </a:spcBef>
              <a:spcAft>
                <a:spcPts val="0"/>
              </a:spcAft>
              <a:buSzPts val="2400"/>
              <a:buChar char="⇾"/>
              <a:defRPr sz="2400"/>
            </a:lvl2pPr>
            <a:lvl3pPr indent="-381000" lvl="2" marL="1371600" algn="l">
              <a:lnSpc>
                <a:spcPct val="115000"/>
              </a:lnSpc>
              <a:spcBef>
                <a:spcPts val="1100"/>
              </a:spcBef>
              <a:spcAft>
                <a:spcPts val="0"/>
              </a:spcAft>
              <a:buSzPts val="2400"/>
              <a:buChar char="■"/>
              <a:defRPr sz="2400"/>
            </a:lvl3pPr>
            <a:lvl4pPr indent="-381000" lvl="3" marL="1828800" algn="l">
              <a:lnSpc>
                <a:spcPct val="115000"/>
              </a:lnSpc>
              <a:spcBef>
                <a:spcPts val="1100"/>
              </a:spcBef>
              <a:spcAft>
                <a:spcPts val="0"/>
              </a:spcAft>
              <a:buSzPts val="2400"/>
              <a:buChar char="●"/>
              <a:defRPr sz="2400"/>
            </a:lvl4pPr>
            <a:lvl5pPr indent="-381000" lvl="4" marL="2286000" algn="l">
              <a:lnSpc>
                <a:spcPct val="115000"/>
              </a:lnSpc>
              <a:spcBef>
                <a:spcPts val="1100"/>
              </a:spcBef>
              <a:spcAft>
                <a:spcPts val="0"/>
              </a:spcAft>
              <a:buSzPts val="2400"/>
              <a:buChar char="○"/>
              <a:defRPr sz="2400"/>
            </a:lvl5pPr>
            <a:lvl6pPr indent="-381000" lvl="5" marL="2743200" algn="l">
              <a:lnSpc>
                <a:spcPct val="115000"/>
              </a:lnSpc>
              <a:spcBef>
                <a:spcPts val="1100"/>
              </a:spcBef>
              <a:spcAft>
                <a:spcPts val="0"/>
              </a:spcAft>
              <a:buSzPts val="2400"/>
              <a:buChar char="■"/>
              <a:defRPr sz="2400"/>
            </a:lvl6pPr>
            <a:lvl7pPr indent="-381000" lvl="6" marL="3200400" algn="l">
              <a:lnSpc>
                <a:spcPct val="115000"/>
              </a:lnSpc>
              <a:spcBef>
                <a:spcPts val="1100"/>
              </a:spcBef>
              <a:spcAft>
                <a:spcPts val="0"/>
              </a:spcAft>
              <a:buSzPts val="2400"/>
              <a:buChar char="●"/>
              <a:defRPr sz="2400"/>
            </a:lvl7pPr>
            <a:lvl8pPr indent="-381000" lvl="7" marL="3657600" algn="l">
              <a:lnSpc>
                <a:spcPct val="115000"/>
              </a:lnSpc>
              <a:spcBef>
                <a:spcPts val="1100"/>
              </a:spcBef>
              <a:spcAft>
                <a:spcPts val="0"/>
              </a:spcAft>
              <a:buSzPts val="2400"/>
              <a:buChar char="○"/>
              <a:defRPr sz="2400"/>
            </a:lvl8pPr>
            <a:lvl9pPr indent="-381000" lvl="8" marL="4114800" algn="l">
              <a:lnSpc>
                <a:spcPct val="115000"/>
              </a:lnSpc>
              <a:spcBef>
                <a:spcPts val="1100"/>
              </a:spcBef>
              <a:spcAft>
                <a:spcPts val="1100"/>
              </a:spcAft>
              <a:buSzPts val="2400"/>
              <a:buChar char="■"/>
              <a:defRPr sz="2400"/>
            </a:lvl9pPr>
          </a:lstStyle>
          <a:p/>
        </p:txBody>
      </p:sp>
      <p:sp>
        <p:nvSpPr>
          <p:cNvPr id="584" name="Google Shape;584;p82"/>
          <p:cNvSpPr txBox="1"/>
          <p:nvPr>
            <p:ph idx="2" type="body"/>
          </p:nvPr>
        </p:nvSpPr>
        <p:spPr>
          <a:xfrm>
            <a:off x="5487790" y="2341300"/>
            <a:ext cx="3812400" cy="40215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1100"/>
              </a:spcBef>
              <a:spcAft>
                <a:spcPts val="0"/>
              </a:spcAft>
              <a:buSzPts val="2400"/>
              <a:buChar char="⇾"/>
              <a:defRPr sz="2400"/>
            </a:lvl2pPr>
            <a:lvl3pPr indent="-381000" lvl="2" marL="1371600" algn="l">
              <a:lnSpc>
                <a:spcPct val="115000"/>
              </a:lnSpc>
              <a:spcBef>
                <a:spcPts val="1100"/>
              </a:spcBef>
              <a:spcAft>
                <a:spcPts val="0"/>
              </a:spcAft>
              <a:buSzPts val="2400"/>
              <a:buChar char="■"/>
              <a:defRPr sz="2400"/>
            </a:lvl3pPr>
            <a:lvl4pPr indent="-381000" lvl="3" marL="1828800" algn="l">
              <a:lnSpc>
                <a:spcPct val="115000"/>
              </a:lnSpc>
              <a:spcBef>
                <a:spcPts val="1100"/>
              </a:spcBef>
              <a:spcAft>
                <a:spcPts val="0"/>
              </a:spcAft>
              <a:buSzPts val="2400"/>
              <a:buChar char="●"/>
              <a:defRPr sz="2400"/>
            </a:lvl4pPr>
            <a:lvl5pPr indent="-381000" lvl="4" marL="2286000" algn="l">
              <a:lnSpc>
                <a:spcPct val="115000"/>
              </a:lnSpc>
              <a:spcBef>
                <a:spcPts val="1100"/>
              </a:spcBef>
              <a:spcAft>
                <a:spcPts val="0"/>
              </a:spcAft>
              <a:buSzPts val="2400"/>
              <a:buChar char="○"/>
              <a:defRPr sz="2400"/>
            </a:lvl5pPr>
            <a:lvl6pPr indent="-381000" lvl="5" marL="2743200" algn="l">
              <a:lnSpc>
                <a:spcPct val="115000"/>
              </a:lnSpc>
              <a:spcBef>
                <a:spcPts val="1100"/>
              </a:spcBef>
              <a:spcAft>
                <a:spcPts val="0"/>
              </a:spcAft>
              <a:buSzPts val="2400"/>
              <a:buChar char="■"/>
              <a:defRPr sz="2400"/>
            </a:lvl6pPr>
            <a:lvl7pPr indent="-381000" lvl="6" marL="3200400" algn="l">
              <a:lnSpc>
                <a:spcPct val="115000"/>
              </a:lnSpc>
              <a:spcBef>
                <a:spcPts val="1100"/>
              </a:spcBef>
              <a:spcAft>
                <a:spcPts val="0"/>
              </a:spcAft>
              <a:buSzPts val="2400"/>
              <a:buChar char="●"/>
              <a:defRPr sz="2400"/>
            </a:lvl7pPr>
            <a:lvl8pPr indent="-381000" lvl="7" marL="3657600" algn="l">
              <a:lnSpc>
                <a:spcPct val="115000"/>
              </a:lnSpc>
              <a:spcBef>
                <a:spcPts val="1100"/>
              </a:spcBef>
              <a:spcAft>
                <a:spcPts val="0"/>
              </a:spcAft>
              <a:buSzPts val="2400"/>
              <a:buChar char="○"/>
              <a:defRPr sz="2400"/>
            </a:lvl8pPr>
            <a:lvl9pPr indent="-381000" lvl="8" marL="4114800" algn="l">
              <a:lnSpc>
                <a:spcPct val="115000"/>
              </a:lnSpc>
              <a:spcBef>
                <a:spcPts val="1100"/>
              </a:spcBef>
              <a:spcAft>
                <a:spcPts val="1100"/>
              </a:spcAft>
              <a:buSzPts val="2400"/>
              <a:buChar char="■"/>
              <a:defRPr sz="2400"/>
            </a:lvl9pPr>
          </a:lstStyle>
          <a:p/>
        </p:txBody>
      </p:sp>
      <p:sp>
        <p:nvSpPr>
          <p:cNvPr id="585" name="Google Shape;585;p82"/>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586" name="Shape 586"/>
        <p:cNvGrpSpPr/>
        <p:nvPr/>
      </p:nvGrpSpPr>
      <p:grpSpPr>
        <a:xfrm>
          <a:off x="0" y="0"/>
          <a:ext cx="0" cy="0"/>
          <a:chOff x="0" y="0"/>
          <a:chExt cx="0" cy="0"/>
        </a:xfrm>
      </p:grpSpPr>
      <p:sp>
        <p:nvSpPr>
          <p:cNvPr id="587" name="Google Shape;587;p83"/>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88" name="Google Shape;588;p83"/>
          <p:cNvSpPr txBox="1"/>
          <p:nvPr>
            <p:ph type="title"/>
          </p:nvPr>
        </p:nvSpPr>
        <p:spPr>
          <a:xfrm>
            <a:off x="1140400" y="1154467"/>
            <a:ext cx="9911100" cy="670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800"/>
              <a:buNone/>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p:txBody>
      </p:sp>
      <p:sp>
        <p:nvSpPr>
          <p:cNvPr id="589" name="Google Shape;589;p83"/>
          <p:cNvSpPr txBox="1"/>
          <p:nvPr>
            <p:ph idx="1" type="body"/>
          </p:nvPr>
        </p:nvSpPr>
        <p:spPr>
          <a:xfrm>
            <a:off x="1140400" y="2341300"/>
            <a:ext cx="3087600" cy="4021500"/>
          </a:xfrm>
          <a:prstGeom prst="rect">
            <a:avLst/>
          </a:prstGeom>
          <a:noFill/>
          <a:ln>
            <a:noFill/>
          </a:ln>
        </p:spPr>
        <p:txBody>
          <a:bodyPr anchorCtr="0" anchor="t" bIns="0" lIns="0" spcFirstLastPara="1" rIns="0" wrap="square" tIns="0">
            <a:noAutofit/>
          </a:bodyPr>
          <a:lstStyle>
            <a:lvl1pPr indent="-361950" lvl="0" marL="457200" algn="l">
              <a:lnSpc>
                <a:spcPct val="115000"/>
              </a:lnSpc>
              <a:spcBef>
                <a:spcPts val="0"/>
              </a:spcBef>
              <a:spcAft>
                <a:spcPts val="0"/>
              </a:spcAft>
              <a:buSzPts val="2100"/>
              <a:buChar char="➔"/>
              <a:defRPr sz="2100"/>
            </a:lvl1pPr>
            <a:lvl2pPr indent="-361950" lvl="1" marL="914400" algn="l">
              <a:lnSpc>
                <a:spcPct val="115000"/>
              </a:lnSpc>
              <a:spcBef>
                <a:spcPts val="1100"/>
              </a:spcBef>
              <a:spcAft>
                <a:spcPts val="0"/>
              </a:spcAft>
              <a:buSzPts val="2100"/>
              <a:buChar char="⇾"/>
              <a:defRPr sz="2100"/>
            </a:lvl2pPr>
            <a:lvl3pPr indent="-361950" lvl="2" marL="1371600" algn="l">
              <a:lnSpc>
                <a:spcPct val="115000"/>
              </a:lnSpc>
              <a:spcBef>
                <a:spcPts val="1100"/>
              </a:spcBef>
              <a:spcAft>
                <a:spcPts val="0"/>
              </a:spcAft>
              <a:buSzPts val="2100"/>
              <a:buChar char="■"/>
              <a:defRPr sz="2100"/>
            </a:lvl3pPr>
            <a:lvl4pPr indent="-361950" lvl="3" marL="1828800" algn="l">
              <a:lnSpc>
                <a:spcPct val="115000"/>
              </a:lnSpc>
              <a:spcBef>
                <a:spcPts val="1100"/>
              </a:spcBef>
              <a:spcAft>
                <a:spcPts val="0"/>
              </a:spcAft>
              <a:buSzPts val="2100"/>
              <a:buChar char="●"/>
              <a:defRPr sz="2100"/>
            </a:lvl4pPr>
            <a:lvl5pPr indent="-361950" lvl="4" marL="2286000" algn="l">
              <a:lnSpc>
                <a:spcPct val="115000"/>
              </a:lnSpc>
              <a:spcBef>
                <a:spcPts val="1100"/>
              </a:spcBef>
              <a:spcAft>
                <a:spcPts val="0"/>
              </a:spcAft>
              <a:buSzPts val="2100"/>
              <a:buChar char="○"/>
              <a:defRPr sz="2100"/>
            </a:lvl5pPr>
            <a:lvl6pPr indent="-361950" lvl="5" marL="2743200" algn="l">
              <a:lnSpc>
                <a:spcPct val="115000"/>
              </a:lnSpc>
              <a:spcBef>
                <a:spcPts val="1100"/>
              </a:spcBef>
              <a:spcAft>
                <a:spcPts val="0"/>
              </a:spcAft>
              <a:buSzPts val="2100"/>
              <a:buChar char="■"/>
              <a:defRPr sz="2100"/>
            </a:lvl6pPr>
            <a:lvl7pPr indent="-361950" lvl="6" marL="3200400" algn="l">
              <a:lnSpc>
                <a:spcPct val="115000"/>
              </a:lnSpc>
              <a:spcBef>
                <a:spcPts val="1100"/>
              </a:spcBef>
              <a:spcAft>
                <a:spcPts val="0"/>
              </a:spcAft>
              <a:buSzPts val="2100"/>
              <a:buChar char="●"/>
              <a:defRPr sz="2100"/>
            </a:lvl7pPr>
            <a:lvl8pPr indent="-361950" lvl="7" marL="3657600" algn="l">
              <a:lnSpc>
                <a:spcPct val="115000"/>
              </a:lnSpc>
              <a:spcBef>
                <a:spcPts val="1100"/>
              </a:spcBef>
              <a:spcAft>
                <a:spcPts val="0"/>
              </a:spcAft>
              <a:buSzPts val="2100"/>
              <a:buChar char="○"/>
              <a:defRPr sz="2100"/>
            </a:lvl8pPr>
            <a:lvl9pPr indent="-361950" lvl="8" marL="4114800" algn="l">
              <a:lnSpc>
                <a:spcPct val="115000"/>
              </a:lnSpc>
              <a:spcBef>
                <a:spcPts val="1100"/>
              </a:spcBef>
              <a:spcAft>
                <a:spcPts val="1100"/>
              </a:spcAft>
              <a:buSzPts val="2100"/>
              <a:buChar char="■"/>
              <a:defRPr sz="2100"/>
            </a:lvl9pPr>
          </a:lstStyle>
          <a:p/>
        </p:txBody>
      </p:sp>
      <p:sp>
        <p:nvSpPr>
          <p:cNvPr id="590" name="Google Shape;590;p83"/>
          <p:cNvSpPr txBox="1"/>
          <p:nvPr>
            <p:ph idx="2" type="body"/>
          </p:nvPr>
        </p:nvSpPr>
        <p:spPr>
          <a:xfrm>
            <a:off x="4552265" y="2341300"/>
            <a:ext cx="3087600" cy="4021500"/>
          </a:xfrm>
          <a:prstGeom prst="rect">
            <a:avLst/>
          </a:prstGeom>
          <a:noFill/>
          <a:ln>
            <a:noFill/>
          </a:ln>
        </p:spPr>
        <p:txBody>
          <a:bodyPr anchorCtr="0" anchor="t" bIns="0" lIns="0" spcFirstLastPara="1" rIns="0" wrap="square" tIns="0">
            <a:noAutofit/>
          </a:bodyPr>
          <a:lstStyle>
            <a:lvl1pPr indent="-361950" lvl="0" marL="457200" algn="l">
              <a:lnSpc>
                <a:spcPct val="115000"/>
              </a:lnSpc>
              <a:spcBef>
                <a:spcPts val="0"/>
              </a:spcBef>
              <a:spcAft>
                <a:spcPts val="0"/>
              </a:spcAft>
              <a:buSzPts val="2100"/>
              <a:buChar char="➔"/>
              <a:defRPr sz="2100"/>
            </a:lvl1pPr>
            <a:lvl2pPr indent="-361950" lvl="1" marL="914400" algn="l">
              <a:lnSpc>
                <a:spcPct val="115000"/>
              </a:lnSpc>
              <a:spcBef>
                <a:spcPts val="1100"/>
              </a:spcBef>
              <a:spcAft>
                <a:spcPts val="0"/>
              </a:spcAft>
              <a:buSzPts val="2100"/>
              <a:buChar char="⇾"/>
              <a:defRPr sz="2100"/>
            </a:lvl2pPr>
            <a:lvl3pPr indent="-361950" lvl="2" marL="1371600" algn="l">
              <a:lnSpc>
                <a:spcPct val="115000"/>
              </a:lnSpc>
              <a:spcBef>
                <a:spcPts val="1100"/>
              </a:spcBef>
              <a:spcAft>
                <a:spcPts val="0"/>
              </a:spcAft>
              <a:buSzPts val="2100"/>
              <a:buChar char="■"/>
              <a:defRPr sz="2100"/>
            </a:lvl3pPr>
            <a:lvl4pPr indent="-361950" lvl="3" marL="1828800" algn="l">
              <a:lnSpc>
                <a:spcPct val="115000"/>
              </a:lnSpc>
              <a:spcBef>
                <a:spcPts val="1100"/>
              </a:spcBef>
              <a:spcAft>
                <a:spcPts val="0"/>
              </a:spcAft>
              <a:buSzPts val="2100"/>
              <a:buChar char="●"/>
              <a:defRPr sz="2100"/>
            </a:lvl4pPr>
            <a:lvl5pPr indent="-361950" lvl="4" marL="2286000" algn="l">
              <a:lnSpc>
                <a:spcPct val="115000"/>
              </a:lnSpc>
              <a:spcBef>
                <a:spcPts val="1100"/>
              </a:spcBef>
              <a:spcAft>
                <a:spcPts val="0"/>
              </a:spcAft>
              <a:buSzPts val="2100"/>
              <a:buChar char="○"/>
              <a:defRPr sz="2100"/>
            </a:lvl5pPr>
            <a:lvl6pPr indent="-361950" lvl="5" marL="2743200" algn="l">
              <a:lnSpc>
                <a:spcPct val="115000"/>
              </a:lnSpc>
              <a:spcBef>
                <a:spcPts val="1100"/>
              </a:spcBef>
              <a:spcAft>
                <a:spcPts val="0"/>
              </a:spcAft>
              <a:buSzPts val="2100"/>
              <a:buChar char="■"/>
              <a:defRPr sz="2100"/>
            </a:lvl6pPr>
            <a:lvl7pPr indent="-361950" lvl="6" marL="3200400" algn="l">
              <a:lnSpc>
                <a:spcPct val="115000"/>
              </a:lnSpc>
              <a:spcBef>
                <a:spcPts val="1100"/>
              </a:spcBef>
              <a:spcAft>
                <a:spcPts val="0"/>
              </a:spcAft>
              <a:buSzPts val="2100"/>
              <a:buChar char="●"/>
              <a:defRPr sz="2100"/>
            </a:lvl7pPr>
            <a:lvl8pPr indent="-361950" lvl="7" marL="3657600" algn="l">
              <a:lnSpc>
                <a:spcPct val="115000"/>
              </a:lnSpc>
              <a:spcBef>
                <a:spcPts val="1100"/>
              </a:spcBef>
              <a:spcAft>
                <a:spcPts val="0"/>
              </a:spcAft>
              <a:buSzPts val="2100"/>
              <a:buChar char="○"/>
              <a:defRPr sz="2100"/>
            </a:lvl8pPr>
            <a:lvl9pPr indent="-361950" lvl="8" marL="4114800" algn="l">
              <a:lnSpc>
                <a:spcPct val="115000"/>
              </a:lnSpc>
              <a:spcBef>
                <a:spcPts val="1100"/>
              </a:spcBef>
              <a:spcAft>
                <a:spcPts val="1100"/>
              </a:spcAft>
              <a:buSzPts val="2100"/>
              <a:buChar char="■"/>
              <a:defRPr sz="2100"/>
            </a:lvl9pPr>
          </a:lstStyle>
          <a:p/>
        </p:txBody>
      </p:sp>
      <p:sp>
        <p:nvSpPr>
          <p:cNvPr id="591" name="Google Shape;591;p83"/>
          <p:cNvSpPr txBox="1"/>
          <p:nvPr>
            <p:ph idx="3" type="body"/>
          </p:nvPr>
        </p:nvSpPr>
        <p:spPr>
          <a:xfrm>
            <a:off x="7964130" y="2341300"/>
            <a:ext cx="3087600" cy="4021500"/>
          </a:xfrm>
          <a:prstGeom prst="rect">
            <a:avLst/>
          </a:prstGeom>
          <a:noFill/>
          <a:ln>
            <a:noFill/>
          </a:ln>
        </p:spPr>
        <p:txBody>
          <a:bodyPr anchorCtr="0" anchor="t" bIns="0" lIns="0" spcFirstLastPara="1" rIns="0" wrap="square" tIns="0">
            <a:noAutofit/>
          </a:bodyPr>
          <a:lstStyle>
            <a:lvl1pPr indent="-361950" lvl="0" marL="457200" algn="l">
              <a:lnSpc>
                <a:spcPct val="115000"/>
              </a:lnSpc>
              <a:spcBef>
                <a:spcPts val="0"/>
              </a:spcBef>
              <a:spcAft>
                <a:spcPts val="0"/>
              </a:spcAft>
              <a:buSzPts val="2100"/>
              <a:buChar char="➔"/>
              <a:defRPr sz="2100"/>
            </a:lvl1pPr>
            <a:lvl2pPr indent="-361950" lvl="1" marL="914400" algn="l">
              <a:lnSpc>
                <a:spcPct val="115000"/>
              </a:lnSpc>
              <a:spcBef>
                <a:spcPts val="1100"/>
              </a:spcBef>
              <a:spcAft>
                <a:spcPts val="0"/>
              </a:spcAft>
              <a:buSzPts val="2100"/>
              <a:buChar char="⇾"/>
              <a:defRPr sz="2100"/>
            </a:lvl2pPr>
            <a:lvl3pPr indent="-361950" lvl="2" marL="1371600" algn="l">
              <a:lnSpc>
                <a:spcPct val="115000"/>
              </a:lnSpc>
              <a:spcBef>
                <a:spcPts val="1100"/>
              </a:spcBef>
              <a:spcAft>
                <a:spcPts val="0"/>
              </a:spcAft>
              <a:buSzPts val="2100"/>
              <a:buChar char="■"/>
              <a:defRPr sz="2100"/>
            </a:lvl3pPr>
            <a:lvl4pPr indent="-361950" lvl="3" marL="1828800" algn="l">
              <a:lnSpc>
                <a:spcPct val="115000"/>
              </a:lnSpc>
              <a:spcBef>
                <a:spcPts val="1100"/>
              </a:spcBef>
              <a:spcAft>
                <a:spcPts val="0"/>
              </a:spcAft>
              <a:buSzPts val="2100"/>
              <a:buChar char="●"/>
              <a:defRPr sz="2100"/>
            </a:lvl4pPr>
            <a:lvl5pPr indent="-361950" lvl="4" marL="2286000" algn="l">
              <a:lnSpc>
                <a:spcPct val="115000"/>
              </a:lnSpc>
              <a:spcBef>
                <a:spcPts val="1100"/>
              </a:spcBef>
              <a:spcAft>
                <a:spcPts val="0"/>
              </a:spcAft>
              <a:buSzPts val="2100"/>
              <a:buChar char="○"/>
              <a:defRPr sz="2100"/>
            </a:lvl5pPr>
            <a:lvl6pPr indent="-361950" lvl="5" marL="2743200" algn="l">
              <a:lnSpc>
                <a:spcPct val="115000"/>
              </a:lnSpc>
              <a:spcBef>
                <a:spcPts val="1100"/>
              </a:spcBef>
              <a:spcAft>
                <a:spcPts val="0"/>
              </a:spcAft>
              <a:buSzPts val="2100"/>
              <a:buChar char="■"/>
              <a:defRPr sz="2100"/>
            </a:lvl6pPr>
            <a:lvl7pPr indent="-361950" lvl="6" marL="3200400" algn="l">
              <a:lnSpc>
                <a:spcPct val="115000"/>
              </a:lnSpc>
              <a:spcBef>
                <a:spcPts val="1100"/>
              </a:spcBef>
              <a:spcAft>
                <a:spcPts val="0"/>
              </a:spcAft>
              <a:buSzPts val="2100"/>
              <a:buChar char="●"/>
              <a:defRPr sz="2100"/>
            </a:lvl7pPr>
            <a:lvl8pPr indent="-361950" lvl="7" marL="3657600" algn="l">
              <a:lnSpc>
                <a:spcPct val="115000"/>
              </a:lnSpc>
              <a:spcBef>
                <a:spcPts val="1100"/>
              </a:spcBef>
              <a:spcAft>
                <a:spcPts val="0"/>
              </a:spcAft>
              <a:buSzPts val="2100"/>
              <a:buChar char="○"/>
              <a:defRPr sz="2100"/>
            </a:lvl8pPr>
            <a:lvl9pPr indent="-361950" lvl="8" marL="4114800" algn="l">
              <a:lnSpc>
                <a:spcPct val="115000"/>
              </a:lnSpc>
              <a:spcBef>
                <a:spcPts val="1100"/>
              </a:spcBef>
              <a:spcAft>
                <a:spcPts val="1100"/>
              </a:spcAft>
              <a:buSzPts val="2100"/>
              <a:buChar char="■"/>
              <a:defRPr sz="2100"/>
            </a:lvl9pPr>
          </a:lstStyle>
          <a:p/>
        </p:txBody>
      </p:sp>
      <p:sp>
        <p:nvSpPr>
          <p:cNvPr id="592" name="Google Shape;592;p83"/>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3" name="Shape 593"/>
        <p:cNvGrpSpPr/>
        <p:nvPr/>
      </p:nvGrpSpPr>
      <p:grpSpPr>
        <a:xfrm>
          <a:off x="0" y="0"/>
          <a:ext cx="0" cy="0"/>
          <a:chOff x="0" y="0"/>
          <a:chExt cx="0" cy="0"/>
        </a:xfrm>
      </p:grpSpPr>
      <p:sp>
        <p:nvSpPr>
          <p:cNvPr id="594" name="Google Shape;594;p84"/>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95" name="Google Shape;595;p84"/>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20" name="Shape 20"/>
        <p:cNvGrpSpPr/>
        <p:nvPr/>
      </p:nvGrpSpPr>
      <p:grpSpPr>
        <a:xfrm>
          <a:off x="0" y="0"/>
          <a:ext cx="0" cy="0"/>
          <a:chOff x="0" y="0"/>
          <a:chExt cx="0" cy="0"/>
        </a:xfrm>
      </p:grpSpPr>
      <p:sp>
        <p:nvSpPr>
          <p:cNvPr id="21" name="Google Shape;21;p9"/>
          <p:cNvSpPr/>
          <p:nvPr>
            <p:ph idx="2" type="pic"/>
          </p:nvPr>
        </p:nvSpPr>
        <p:spPr>
          <a:xfrm>
            <a:off x="0" y="5386674"/>
            <a:ext cx="12192000" cy="14712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96" name="Shape 596"/>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Only">
  <p:cSld name="10_Title Only">
    <p:spTree>
      <p:nvGrpSpPr>
        <p:cNvPr id="597" name="Shape 597"/>
        <p:cNvGrpSpPr/>
        <p:nvPr/>
      </p:nvGrpSpPr>
      <p:grpSpPr>
        <a:xfrm>
          <a:off x="0" y="0"/>
          <a:ext cx="0" cy="0"/>
          <a:chOff x="0" y="0"/>
          <a:chExt cx="0" cy="0"/>
        </a:xfrm>
      </p:grpSpPr>
      <p:sp>
        <p:nvSpPr>
          <p:cNvPr id="598" name="Google Shape;598;p86"/>
          <p:cNvSpPr txBox="1"/>
          <p:nvPr>
            <p:ph type="title"/>
          </p:nvPr>
        </p:nvSpPr>
        <p:spPr>
          <a:xfrm>
            <a:off x="838200" y="-1145429"/>
            <a:ext cx="10515600" cy="165900"/>
          </a:xfrm>
          <a:prstGeom prst="rect">
            <a:avLst/>
          </a:prstGeom>
          <a:noFill/>
          <a:ln>
            <a:noFill/>
          </a:ln>
        </p:spPr>
        <p:txBody>
          <a:bodyPr anchorCtr="0" anchor="t" bIns="0" lIns="0" spcFirstLastPara="1" rIns="0" wrap="square" tIns="0">
            <a:spAutoFit/>
          </a:bodyPr>
          <a:lstStyle>
            <a:lvl1pPr lvl="0" algn="ctr">
              <a:lnSpc>
                <a:spcPct val="90000"/>
              </a:lnSpc>
              <a:spcBef>
                <a:spcPts val="0"/>
              </a:spcBef>
              <a:spcAft>
                <a:spcPts val="0"/>
              </a:spcAft>
              <a:buClr>
                <a:srgbClr val="3F3F3F"/>
              </a:buClr>
              <a:buSzPts val="1200"/>
              <a:buFont typeface="Arial"/>
              <a:buNone/>
              <a:defRPr sz="1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99" name="Google Shape;599;p86"/>
          <p:cNvSpPr txBox="1"/>
          <p:nvPr>
            <p:ph idx="10" type="dt"/>
          </p:nvPr>
        </p:nvSpPr>
        <p:spPr>
          <a:xfrm>
            <a:off x="838200" y="6469662"/>
            <a:ext cx="2743200" cy="1389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600" name="Google Shape;600;p86"/>
          <p:cNvSpPr txBox="1"/>
          <p:nvPr>
            <p:ph idx="11" type="ftr"/>
          </p:nvPr>
        </p:nvSpPr>
        <p:spPr>
          <a:xfrm>
            <a:off x="4038600" y="6469662"/>
            <a:ext cx="4114800" cy="138900"/>
          </a:xfrm>
          <a:prstGeom prst="rect">
            <a:avLst/>
          </a:prstGeom>
          <a:noFill/>
          <a:ln>
            <a:noFill/>
          </a:ln>
        </p:spPr>
        <p:txBody>
          <a:bodyPr anchorCtr="0" anchor="ctr" bIns="0" lIns="0" spcFirstLastPara="1" rIns="0" wrap="square" tIns="0">
            <a:spAutoFit/>
          </a:bodyPr>
          <a:lstStyle>
            <a:lvl1pPr lvl="0" algn="ctr">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601" name="Google Shape;601;p86"/>
          <p:cNvSpPr txBox="1"/>
          <p:nvPr>
            <p:ph idx="12" type="sldNum"/>
          </p:nvPr>
        </p:nvSpPr>
        <p:spPr>
          <a:xfrm>
            <a:off x="8610600" y="6469662"/>
            <a:ext cx="2743200" cy="138600"/>
          </a:xfrm>
          <a:prstGeom prst="rect">
            <a:avLst/>
          </a:prstGeom>
          <a:noFill/>
          <a:ln>
            <a:noFill/>
          </a:ln>
        </p:spPr>
        <p:txBody>
          <a:bodyPr anchorCtr="0" anchor="ctr" bIns="0" lIns="0" spcFirstLastPara="1" rIns="0" wrap="square" tIns="0">
            <a:sp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02" name="Shape 602"/>
        <p:cNvGrpSpPr/>
        <p:nvPr/>
      </p:nvGrpSpPr>
      <p:grpSpPr>
        <a:xfrm>
          <a:off x="0" y="0"/>
          <a:ext cx="0" cy="0"/>
          <a:chOff x="0" y="0"/>
          <a:chExt cx="0" cy="0"/>
        </a:xfrm>
      </p:grpSpPr>
      <p:sp>
        <p:nvSpPr>
          <p:cNvPr id="603" name="Google Shape;603;p87"/>
          <p:cNvSpPr txBox="1"/>
          <p:nvPr>
            <p:ph type="title"/>
          </p:nvPr>
        </p:nvSpPr>
        <p:spPr>
          <a:xfrm>
            <a:off x="838200" y="544530"/>
            <a:ext cx="10515600" cy="11463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rgbClr val="8ABE57"/>
              </a:buClr>
              <a:buSzPts val="6000"/>
              <a:buFont typeface="Open Sans"/>
              <a:buNone/>
              <a:defRPr b="1" i="0" sz="6000" u="none" cap="none" strike="noStrike">
                <a:solidFill>
                  <a:srgbClr val="8ABE57"/>
                </a:solidFill>
                <a:latin typeface="Open Sans"/>
                <a:ea typeface="Open Sans"/>
                <a:cs typeface="Open Sans"/>
                <a:sym typeface="Open Sans"/>
              </a:defRPr>
            </a:lvl1pPr>
            <a:lvl2pPr lvl="1">
              <a:spcBef>
                <a:spcPts val="0"/>
              </a:spcBef>
              <a:spcAft>
                <a:spcPts val="0"/>
              </a:spcAft>
              <a:buSzPts val="4800"/>
              <a:buNone/>
              <a:defRPr sz="1900"/>
            </a:lvl2pPr>
            <a:lvl3pPr lvl="2">
              <a:spcBef>
                <a:spcPts val="0"/>
              </a:spcBef>
              <a:spcAft>
                <a:spcPts val="0"/>
              </a:spcAft>
              <a:buSzPts val="4800"/>
              <a:buNone/>
              <a:defRPr sz="1900"/>
            </a:lvl3pPr>
            <a:lvl4pPr lvl="3">
              <a:spcBef>
                <a:spcPts val="0"/>
              </a:spcBef>
              <a:spcAft>
                <a:spcPts val="0"/>
              </a:spcAft>
              <a:buSzPts val="4800"/>
              <a:buNone/>
              <a:defRPr sz="1900"/>
            </a:lvl4pPr>
            <a:lvl5pPr lvl="4">
              <a:spcBef>
                <a:spcPts val="0"/>
              </a:spcBef>
              <a:spcAft>
                <a:spcPts val="0"/>
              </a:spcAft>
              <a:buSzPts val="4800"/>
              <a:buNone/>
              <a:defRPr sz="1900"/>
            </a:lvl5pPr>
            <a:lvl6pPr lvl="5">
              <a:spcBef>
                <a:spcPts val="0"/>
              </a:spcBef>
              <a:spcAft>
                <a:spcPts val="0"/>
              </a:spcAft>
              <a:buSzPts val="4800"/>
              <a:buNone/>
              <a:defRPr sz="1900"/>
            </a:lvl6pPr>
            <a:lvl7pPr lvl="6">
              <a:spcBef>
                <a:spcPts val="0"/>
              </a:spcBef>
              <a:spcAft>
                <a:spcPts val="0"/>
              </a:spcAft>
              <a:buSzPts val="4800"/>
              <a:buNone/>
              <a:defRPr sz="1900"/>
            </a:lvl7pPr>
            <a:lvl8pPr lvl="7">
              <a:spcBef>
                <a:spcPts val="0"/>
              </a:spcBef>
              <a:spcAft>
                <a:spcPts val="0"/>
              </a:spcAft>
              <a:buSzPts val="4800"/>
              <a:buNone/>
              <a:defRPr sz="1900"/>
            </a:lvl8pPr>
            <a:lvl9pPr lvl="8">
              <a:spcBef>
                <a:spcPts val="0"/>
              </a:spcBef>
              <a:spcAft>
                <a:spcPts val="0"/>
              </a:spcAft>
              <a:buSzPts val="4800"/>
              <a:buNone/>
              <a:defRPr sz="1900"/>
            </a:lvl9pPr>
          </a:lstStyle>
          <a:p/>
        </p:txBody>
      </p:sp>
      <p:sp>
        <p:nvSpPr>
          <p:cNvPr id="604" name="Google Shape;604;p87"/>
          <p:cNvSpPr txBox="1"/>
          <p:nvPr>
            <p:ph idx="1" type="body"/>
          </p:nvPr>
        </p:nvSpPr>
        <p:spPr>
          <a:xfrm>
            <a:off x="838200" y="1825625"/>
            <a:ext cx="10515600" cy="38844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100"/>
              </a:spcBef>
              <a:spcAft>
                <a:spcPts val="0"/>
              </a:spcAft>
              <a:buClr>
                <a:srgbClr val="595959"/>
              </a:buClr>
              <a:buSzPts val="2800"/>
              <a:buFont typeface="Arial"/>
              <a:buChar char="•"/>
              <a:defRPr b="0" i="0" sz="2800" u="none" cap="none" strike="noStrike">
                <a:solidFill>
                  <a:srgbClr val="595959"/>
                </a:solidFill>
                <a:latin typeface="Open Sans"/>
                <a:ea typeface="Open Sans"/>
                <a:cs typeface="Open Sans"/>
                <a:sym typeface="Open Sans"/>
              </a:defRPr>
            </a:lvl1pPr>
            <a:lvl2pPr indent="-381000" lvl="1" marL="914400" marR="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Open Sans"/>
                <a:ea typeface="Open Sans"/>
                <a:cs typeface="Open Sans"/>
                <a:sym typeface="Open Sans"/>
              </a:defRPr>
            </a:lvl2pPr>
            <a:lvl3pPr indent="-355600" lvl="2" marL="1371600" marR="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Open Sans"/>
                <a:ea typeface="Open Sans"/>
                <a:cs typeface="Open Sans"/>
                <a:sym typeface="Open Sans"/>
              </a:defRPr>
            </a:lvl3pPr>
            <a:lvl4pPr indent="-349250" lvl="3" marL="1828800" marR="0" algn="l">
              <a:lnSpc>
                <a:spcPct val="90000"/>
              </a:lnSpc>
              <a:spcBef>
                <a:spcPts val="500"/>
              </a:spcBef>
              <a:spcAft>
                <a:spcPts val="0"/>
              </a:spcAft>
              <a:buClr>
                <a:srgbClr val="595959"/>
              </a:buClr>
              <a:buSzPts val="1900"/>
              <a:buFont typeface="Arial"/>
              <a:buChar char="•"/>
              <a:defRPr b="0" i="0" sz="1900" u="none" cap="none" strike="noStrike">
                <a:solidFill>
                  <a:srgbClr val="595959"/>
                </a:solidFill>
                <a:latin typeface="Open Sans"/>
                <a:ea typeface="Open Sans"/>
                <a:cs typeface="Open Sans"/>
                <a:sym typeface="Open Sans"/>
              </a:defRPr>
            </a:lvl4pPr>
            <a:lvl5pPr indent="-349250" lvl="4" marL="2286000" marR="0" algn="l">
              <a:lnSpc>
                <a:spcPct val="90000"/>
              </a:lnSpc>
              <a:spcBef>
                <a:spcPts val="500"/>
              </a:spcBef>
              <a:spcAft>
                <a:spcPts val="0"/>
              </a:spcAft>
              <a:buClr>
                <a:srgbClr val="595959"/>
              </a:buClr>
              <a:buSzPts val="1900"/>
              <a:buFont typeface="Arial"/>
              <a:buChar char="•"/>
              <a:defRPr b="0" i="0" sz="1900" u="none" cap="none" strike="noStrike">
                <a:solidFill>
                  <a:srgbClr val="595959"/>
                </a:solidFill>
                <a:latin typeface="Open Sans"/>
                <a:ea typeface="Open Sans"/>
                <a:cs typeface="Open Sans"/>
                <a:sym typeface="Open Sans"/>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110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605" name="Shape 605"/>
        <p:cNvGrpSpPr/>
        <p:nvPr/>
      </p:nvGrpSpPr>
      <p:grpSpPr>
        <a:xfrm>
          <a:off x="0" y="0"/>
          <a:ext cx="0" cy="0"/>
          <a:chOff x="0" y="0"/>
          <a:chExt cx="0" cy="0"/>
        </a:xfrm>
      </p:grpSpPr>
      <p:sp>
        <p:nvSpPr>
          <p:cNvPr id="606" name="Google Shape;606;p88"/>
          <p:cNvSpPr/>
          <p:nvPr>
            <p:ph idx="2" type="pic"/>
          </p:nvPr>
        </p:nvSpPr>
        <p:spPr>
          <a:xfrm>
            <a:off x="8085221" y="0"/>
            <a:ext cx="5727900" cy="6858000"/>
          </a:xfrm>
          <a:prstGeom prst="roundRect">
            <a:avLst>
              <a:gd fmla="val 7568" name="adj"/>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607" name="Shape 607"/>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4">
    <p:spTree>
      <p:nvGrpSpPr>
        <p:cNvPr id="608" name="Shape 608"/>
        <p:cNvGrpSpPr/>
        <p:nvPr/>
      </p:nvGrpSpPr>
      <p:grpSpPr>
        <a:xfrm>
          <a:off x="0" y="0"/>
          <a:ext cx="0" cy="0"/>
          <a:chOff x="0" y="0"/>
          <a:chExt cx="0" cy="0"/>
        </a:xfrm>
      </p:grpSpPr>
      <p:sp>
        <p:nvSpPr>
          <p:cNvPr id="609" name="Google Shape;609;p90"/>
          <p:cNvSpPr txBox="1"/>
          <p:nvPr>
            <p:ph type="ctrTitle"/>
          </p:nvPr>
        </p:nvSpPr>
        <p:spPr>
          <a:xfrm>
            <a:off x="914400" y="1122363"/>
            <a:ext cx="10363200" cy="2387700"/>
          </a:xfrm>
          <a:prstGeom prst="rect">
            <a:avLst/>
          </a:prstGeom>
          <a:noFill/>
          <a:ln>
            <a:noFill/>
          </a:ln>
        </p:spPr>
        <p:txBody>
          <a:bodyPr anchorCtr="0" anchor="b" bIns="60925" lIns="121900" spcFirstLastPara="1" rIns="121900" wrap="square" tIns="60925">
            <a:normAutofit/>
          </a:bodyPr>
          <a:lstStyle>
            <a:lvl1pPr lvl="0" algn="ctr">
              <a:lnSpc>
                <a:spcPct val="90000"/>
              </a:lnSpc>
              <a:spcBef>
                <a:spcPts val="0"/>
              </a:spcBef>
              <a:spcAft>
                <a:spcPts val="0"/>
              </a:spcAft>
              <a:buClr>
                <a:schemeClr val="dk1"/>
              </a:buClr>
              <a:buSzPts val="8000"/>
              <a:buFont typeface="Calibri"/>
              <a:buNone/>
              <a:defRPr sz="80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610" name="Google Shape;610;p90"/>
          <p:cNvSpPr txBox="1"/>
          <p:nvPr>
            <p:ph idx="1" type="subTitle"/>
          </p:nvPr>
        </p:nvSpPr>
        <p:spPr>
          <a:xfrm>
            <a:off x="1524000" y="3602038"/>
            <a:ext cx="9144000" cy="1655700"/>
          </a:xfrm>
          <a:prstGeom prst="rect">
            <a:avLst/>
          </a:prstGeom>
          <a:noFill/>
          <a:ln>
            <a:noFill/>
          </a:ln>
        </p:spPr>
        <p:txBody>
          <a:bodyPr anchorCtr="0" anchor="t" bIns="60925" lIns="121900" spcFirstLastPara="1" rIns="121900" wrap="square" tIns="60925">
            <a:normAutofit/>
          </a:bodyPr>
          <a:lstStyle>
            <a:lvl1pPr lvl="0" algn="ctr">
              <a:lnSpc>
                <a:spcPct val="90000"/>
              </a:lnSpc>
              <a:spcBef>
                <a:spcPts val="1300"/>
              </a:spcBef>
              <a:spcAft>
                <a:spcPts val="0"/>
              </a:spcAft>
              <a:buClr>
                <a:schemeClr val="dk1"/>
              </a:buClr>
              <a:buSzPts val="3200"/>
              <a:buNone/>
              <a:defRPr sz="3200"/>
            </a:lvl1pPr>
            <a:lvl2pPr lvl="1" algn="ctr">
              <a:lnSpc>
                <a:spcPct val="90000"/>
              </a:lnSpc>
              <a:spcBef>
                <a:spcPts val="700"/>
              </a:spcBef>
              <a:spcAft>
                <a:spcPts val="0"/>
              </a:spcAft>
              <a:buClr>
                <a:schemeClr val="dk1"/>
              </a:buClr>
              <a:buSzPts val="2700"/>
              <a:buNone/>
              <a:defRPr sz="2700"/>
            </a:lvl2pPr>
            <a:lvl3pPr lvl="2" algn="ctr">
              <a:lnSpc>
                <a:spcPct val="90000"/>
              </a:lnSpc>
              <a:spcBef>
                <a:spcPts val="700"/>
              </a:spcBef>
              <a:spcAft>
                <a:spcPts val="0"/>
              </a:spcAft>
              <a:buClr>
                <a:schemeClr val="dk1"/>
              </a:buClr>
              <a:buSzPts val="2400"/>
              <a:buNone/>
              <a:defRPr sz="2400"/>
            </a:lvl3pPr>
            <a:lvl4pPr lvl="3" algn="ctr">
              <a:lnSpc>
                <a:spcPct val="90000"/>
              </a:lnSpc>
              <a:spcBef>
                <a:spcPts val="700"/>
              </a:spcBef>
              <a:spcAft>
                <a:spcPts val="0"/>
              </a:spcAft>
              <a:buClr>
                <a:schemeClr val="dk1"/>
              </a:buClr>
              <a:buSzPts val="2100"/>
              <a:buNone/>
              <a:defRPr sz="2100"/>
            </a:lvl4pPr>
            <a:lvl5pPr lvl="4" algn="ctr">
              <a:lnSpc>
                <a:spcPct val="90000"/>
              </a:lnSpc>
              <a:spcBef>
                <a:spcPts val="700"/>
              </a:spcBef>
              <a:spcAft>
                <a:spcPts val="0"/>
              </a:spcAft>
              <a:buClr>
                <a:schemeClr val="dk1"/>
              </a:buClr>
              <a:buSzPts val="2100"/>
              <a:buNone/>
              <a:defRPr sz="2100"/>
            </a:lvl5pPr>
            <a:lvl6pPr lvl="5" algn="ctr">
              <a:lnSpc>
                <a:spcPct val="90000"/>
              </a:lnSpc>
              <a:spcBef>
                <a:spcPts val="700"/>
              </a:spcBef>
              <a:spcAft>
                <a:spcPts val="0"/>
              </a:spcAft>
              <a:buClr>
                <a:schemeClr val="dk1"/>
              </a:buClr>
              <a:buSzPts val="2100"/>
              <a:buNone/>
              <a:defRPr sz="2100"/>
            </a:lvl6pPr>
            <a:lvl7pPr lvl="6" algn="ctr">
              <a:lnSpc>
                <a:spcPct val="90000"/>
              </a:lnSpc>
              <a:spcBef>
                <a:spcPts val="700"/>
              </a:spcBef>
              <a:spcAft>
                <a:spcPts val="0"/>
              </a:spcAft>
              <a:buClr>
                <a:schemeClr val="dk1"/>
              </a:buClr>
              <a:buSzPts val="2100"/>
              <a:buNone/>
              <a:defRPr sz="2100"/>
            </a:lvl7pPr>
            <a:lvl8pPr lvl="7" algn="ctr">
              <a:lnSpc>
                <a:spcPct val="90000"/>
              </a:lnSpc>
              <a:spcBef>
                <a:spcPts val="700"/>
              </a:spcBef>
              <a:spcAft>
                <a:spcPts val="0"/>
              </a:spcAft>
              <a:buClr>
                <a:schemeClr val="dk1"/>
              </a:buClr>
              <a:buSzPts val="2100"/>
              <a:buNone/>
              <a:defRPr sz="2100"/>
            </a:lvl8pPr>
            <a:lvl9pPr lvl="8" algn="ctr">
              <a:lnSpc>
                <a:spcPct val="90000"/>
              </a:lnSpc>
              <a:spcBef>
                <a:spcPts val="700"/>
              </a:spcBef>
              <a:spcAft>
                <a:spcPts val="1100"/>
              </a:spcAft>
              <a:buClr>
                <a:schemeClr val="dk1"/>
              </a:buClr>
              <a:buSzPts val="2100"/>
              <a:buNone/>
              <a:defRPr sz="2100"/>
            </a:lvl9pPr>
          </a:lstStyle>
          <a:p/>
        </p:txBody>
      </p:sp>
      <p:sp>
        <p:nvSpPr>
          <p:cNvPr id="611" name="Google Shape;611;p90"/>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p:txBody>
      </p:sp>
      <p:sp>
        <p:nvSpPr>
          <p:cNvPr id="612" name="Google Shape;612;p90"/>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p:txBody>
      </p:sp>
      <p:sp>
        <p:nvSpPr>
          <p:cNvPr id="613" name="Google Shape;613;p90"/>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5">
    <p:spTree>
      <p:nvGrpSpPr>
        <p:cNvPr id="614" name="Shape 614"/>
        <p:cNvGrpSpPr/>
        <p:nvPr/>
      </p:nvGrpSpPr>
      <p:grpSpPr>
        <a:xfrm>
          <a:off x="0" y="0"/>
          <a:ext cx="0" cy="0"/>
          <a:chOff x="0" y="0"/>
          <a:chExt cx="0" cy="0"/>
        </a:xfrm>
      </p:grpSpPr>
      <p:sp>
        <p:nvSpPr>
          <p:cNvPr id="615" name="Google Shape;615;p91"/>
          <p:cNvSpPr txBox="1"/>
          <p:nvPr>
            <p:ph type="ctrTitle"/>
          </p:nvPr>
        </p:nvSpPr>
        <p:spPr>
          <a:xfrm>
            <a:off x="914400" y="1122363"/>
            <a:ext cx="10363200" cy="2387700"/>
          </a:xfrm>
          <a:prstGeom prst="rect">
            <a:avLst/>
          </a:prstGeom>
          <a:noFill/>
          <a:ln>
            <a:noFill/>
          </a:ln>
        </p:spPr>
        <p:txBody>
          <a:bodyPr anchorCtr="0" anchor="b" bIns="60925" lIns="121900" spcFirstLastPara="1" rIns="121900" wrap="square" tIns="60925">
            <a:normAutofit/>
          </a:bodyPr>
          <a:lstStyle>
            <a:lvl1pPr lvl="0" algn="ctr">
              <a:lnSpc>
                <a:spcPct val="90000"/>
              </a:lnSpc>
              <a:spcBef>
                <a:spcPts val="0"/>
              </a:spcBef>
              <a:spcAft>
                <a:spcPts val="0"/>
              </a:spcAft>
              <a:buClr>
                <a:schemeClr val="dk1"/>
              </a:buClr>
              <a:buSzPts val="8000"/>
              <a:buFont typeface="Calibri"/>
              <a:buNone/>
              <a:defRPr sz="80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616" name="Google Shape;616;p91"/>
          <p:cNvSpPr txBox="1"/>
          <p:nvPr>
            <p:ph idx="1" type="subTitle"/>
          </p:nvPr>
        </p:nvSpPr>
        <p:spPr>
          <a:xfrm>
            <a:off x="1524000" y="3602038"/>
            <a:ext cx="9144000" cy="1655700"/>
          </a:xfrm>
          <a:prstGeom prst="rect">
            <a:avLst/>
          </a:prstGeom>
          <a:noFill/>
          <a:ln>
            <a:noFill/>
          </a:ln>
        </p:spPr>
        <p:txBody>
          <a:bodyPr anchorCtr="0" anchor="t" bIns="60925" lIns="121900" spcFirstLastPara="1" rIns="121900" wrap="square" tIns="60925">
            <a:normAutofit/>
          </a:bodyPr>
          <a:lstStyle>
            <a:lvl1pPr lvl="0" algn="ctr">
              <a:lnSpc>
                <a:spcPct val="90000"/>
              </a:lnSpc>
              <a:spcBef>
                <a:spcPts val="1300"/>
              </a:spcBef>
              <a:spcAft>
                <a:spcPts val="0"/>
              </a:spcAft>
              <a:buClr>
                <a:schemeClr val="dk1"/>
              </a:buClr>
              <a:buSzPts val="3200"/>
              <a:buNone/>
              <a:defRPr sz="3200"/>
            </a:lvl1pPr>
            <a:lvl2pPr lvl="1" algn="ctr">
              <a:lnSpc>
                <a:spcPct val="90000"/>
              </a:lnSpc>
              <a:spcBef>
                <a:spcPts val="700"/>
              </a:spcBef>
              <a:spcAft>
                <a:spcPts val="0"/>
              </a:spcAft>
              <a:buClr>
                <a:schemeClr val="dk1"/>
              </a:buClr>
              <a:buSzPts val="2700"/>
              <a:buNone/>
              <a:defRPr sz="2700"/>
            </a:lvl2pPr>
            <a:lvl3pPr lvl="2" algn="ctr">
              <a:lnSpc>
                <a:spcPct val="90000"/>
              </a:lnSpc>
              <a:spcBef>
                <a:spcPts val="700"/>
              </a:spcBef>
              <a:spcAft>
                <a:spcPts val="0"/>
              </a:spcAft>
              <a:buClr>
                <a:schemeClr val="dk1"/>
              </a:buClr>
              <a:buSzPts val="2400"/>
              <a:buNone/>
              <a:defRPr sz="2400"/>
            </a:lvl3pPr>
            <a:lvl4pPr lvl="3" algn="ctr">
              <a:lnSpc>
                <a:spcPct val="90000"/>
              </a:lnSpc>
              <a:spcBef>
                <a:spcPts val="700"/>
              </a:spcBef>
              <a:spcAft>
                <a:spcPts val="0"/>
              </a:spcAft>
              <a:buClr>
                <a:schemeClr val="dk1"/>
              </a:buClr>
              <a:buSzPts val="2100"/>
              <a:buNone/>
              <a:defRPr sz="2100"/>
            </a:lvl4pPr>
            <a:lvl5pPr lvl="4" algn="ctr">
              <a:lnSpc>
                <a:spcPct val="90000"/>
              </a:lnSpc>
              <a:spcBef>
                <a:spcPts val="700"/>
              </a:spcBef>
              <a:spcAft>
                <a:spcPts val="0"/>
              </a:spcAft>
              <a:buClr>
                <a:schemeClr val="dk1"/>
              </a:buClr>
              <a:buSzPts val="2100"/>
              <a:buNone/>
              <a:defRPr sz="2100"/>
            </a:lvl5pPr>
            <a:lvl6pPr lvl="5" algn="ctr">
              <a:lnSpc>
                <a:spcPct val="90000"/>
              </a:lnSpc>
              <a:spcBef>
                <a:spcPts val="700"/>
              </a:spcBef>
              <a:spcAft>
                <a:spcPts val="0"/>
              </a:spcAft>
              <a:buClr>
                <a:schemeClr val="dk1"/>
              </a:buClr>
              <a:buSzPts val="2100"/>
              <a:buNone/>
              <a:defRPr sz="2100"/>
            </a:lvl6pPr>
            <a:lvl7pPr lvl="6" algn="ctr">
              <a:lnSpc>
                <a:spcPct val="90000"/>
              </a:lnSpc>
              <a:spcBef>
                <a:spcPts val="700"/>
              </a:spcBef>
              <a:spcAft>
                <a:spcPts val="0"/>
              </a:spcAft>
              <a:buClr>
                <a:schemeClr val="dk1"/>
              </a:buClr>
              <a:buSzPts val="2100"/>
              <a:buNone/>
              <a:defRPr sz="2100"/>
            </a:lvl7pPr>
            <a:lvl8pPr lvl="7" algn="ctr">
              <a:lnSpc>
                <a:spcPct val="90000"/>
              </a:lnSpc>
              <a:spcBef>
                <a:spcPts val="700"/>
              </a:spcBef>
              <a:spcAft>
                <a:spcPts val="0"/>
              </a:spcAft>
              <a:buClr>
                <a:schemeClr val="dk1"/>
              </a:buClr>
              <a:buSzPts val="2100"/>
              <a:buNone/>
              <a:defRPr sz="2100"/>
            </a:lvl8pPr>
            <a:lvl9pPr lvl="8" algn="ctr">
              <a:lnSpc>
                <a:spcPct val="90000"/>
              </a:lnSpc>
              <a:spcBef>
                <a:spcPts val="700"/>
              </a:spcBef>
              <a:spcAft>
                <a:spcPts val="1100"/>
              </a:spcAft>
              <a:buClr>
                <a:schemeClr val="dk1"/>
              </a:buClr>
              <a:buSzPts val="2100"/>
              <a:buNone/>
              <a:defRPr sz="2100"/>
            </a:lvl9pPr>
          </a:lstStyle>
          <a:p/>
        </p:txBody>
      </p:sp>
      <p:sp>
        <p:nvSpPr>
          <p:cNvPr id="617" name="Google Shape;617;p91"/>
          <p:cNvSpPr txBox="1"/>
          <p:nvPr>
            <p:ph idx="10" type="dt"/>
          </p:nvPr>
        </p:nvSpPr>
        <p:spPr>
          <a:xfrm>
            <a:off x="838200" y="6356351"/>
            <a:ext cx="2743200" cy="365100"/>
          </a:xfrm>
          <a:prstGeom prst="rect">
            <a:avLst/>
          </a:prstGeom>
          <a:noFill/>
          <a:ln>
            <a:noFill/>
          </a:ln>
        </p:spPr>
        <p:txBody>
          <a:bodyPr anchorCtr="0" anchor="ctr" bIns="60925" lIns="121900" spcFirstLastPara="1" rIns="121900" wrap="square" tIns="60925">
            <a:noAutofit/>
          </a:bodyPr>
          <a:lstStyle>
            <a:lvl1pPr lvl="0" algn="l">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p:txBody>
      </p:sp>
      <p:sp>
        <p:nvSpPr>
          <p:cNvPr id="618" name="Google Shape;618;p91"/>
          <p:cNvSpPr txBox="1"/>
          <p:nvPr>
            <p:ph idx="11" type="ftr"/>
          </p:nvPr>
        </p:nvSpPr>
        <p:spPr>
          <a:xfrm>
            <a:off x="4038600" y="6356351"/>
            <a:ext cx="4114800" cy="365100"/>
          </a:xfrm>
          <a:prstGeom prst="rect">
            <a:avLst/>
          </a:prstGeom>
          <a:noFill/>
          <a:ln>
            <a:noFill/>
          </a:ln>
        </p:spPr>
        <p:txBody>
          <a:bodyPr anchorCtr="0" anchor="ctr" bIns="60925" lIns="121900" spcFirstLastPara="1" rIns="121900" wrap="square" tIns="60925">
            <a:noAutofit/>
          </a:bodyPr>
          <a:lstStyle>
            <a:lvl1pPr lvl="0" algn="ctr">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p:txBody>
      </p:sp>
      <p:sp>
        <p:nvSpPr>
          <p:cNvPr id="619" name="Google Shape;619;p91"/>
          <p:cNvSpPr txBox="1"/>
          <p:nvPr>
            <p:ph idx="12" type="sldNum"/>
          </p:nvPr>
        </p:nvSpPr>
        <p:spPr>
          <a:xfrm>
            <a:off x="8610600" y="6356351"/>
            <a:ext cx="2743200" cy="365100"/>
          </a:xfrm>
          <a:prstGeom prst="rect">
            <a:avLst/>
          </a:prstGeom>
          <a:noFill/>
          <a:ln>
            <a:noFill/>
          </a:ln>
        </p:spPr>
        <p:txBody>
          <a:bodyPr anchorCtr="0" anchor="ctr" bIns="60925" lIns="121900" spcFirstLastPara="1" rIns="121900" wrap="square" tIns="609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620" name="Shape 620"/>
        <p:cNvGrpSpPr/>
        <p:nvPr/>
      </p:nvGrpSpPr>
      <p:grpSpPr>
        <a:xfrm>
          <a:off x="0" y="0"/>
          <a:ext cx="0" cy="0"/>
          <a:chOff x="0" y="0"/>
          <a:chExt cx="0" cy="0"/>
        </a:xfrm>
      </p:grpSpPr>
      <p:sp>
        <p:nvSpPr>
          <p:cNvPr id="621" name="Google Shape;621;p92"/>
          <p:cNvSpPr txBox="1"/>
          <p:nvPr>
            <p:ph type="title"/>
          </p:nvPr>
        </p:nvSpPr>
        <p:spPr>
          <a:xfrm>
            <a:off x="838200" y="524933"/>
            <a:ext cx="10515600" cy="1166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rgbClr val="8ABE57"/>
              </a:buClr>
              <a:buSzPts val="6000"/>
              <a:buFont typeface="Open Sans"/>
              <a:buNone/>
              <a:defRPr b="1" i="0" sz="6000" u="none" cap="none" strike="noStrike">
                <a:solidFill>
                  <a:srgbClr val="8ABE57"/>
                </a:solidFill>
                <a:latin typeface="Open Sans"/>
                <a:ea typeface="Open Sans"/>
                <a:cs typeface="Open Sans"/>
                <a:sym typeface="Open Sans"/>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622" name="Google Shape;622;p92"/>
          <p:cNvSpPr txBox="1"/>
          <p:nvPr>
            <p:ph idx="1" type="body"/>
          </p:nvPr>
        </p:nvSpPr>
        <p:spPr>
          <a:xfrm>
            <a:off x="838200" y="1825625"/>
            <a:ext cx="10515600" cy="38385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100"/>
              </a:spcBef>
              <a:spcAft>
                <a:spcPts val="0"/>
              </a:spcAft>
              <a:buClr>
                <a:srgbClr val="595959"/>
              </a:buClr>
              <a:buSzPts val="2800"/>
              <a:buFont typeface="Arial"/>
              <a:buChar char="•"/>
              <a:defRPr b="0" i="0" sz="2800" u="none" cap="none" strike="noStrike">
                <a:solidFill>
                  <a:srgbClr val="595959"/>
                </a:solidFill>
                <a:latin typeface="Open Sans"/>
                <a:ea typeface="Open Sans"/>
                <a:cs typeface="Open Sans"/>
                <a:sym typeface="Open Sans"/>
              </a:defRPr>
            </a:lvl1pPr>
            <a:lvl2pPr indent="-381000" lvl="1" marL="914400" marR="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Open Sans"/>
                <a:ea typeface="Open Sans"/>
                <a:cs typeface="Open Sans"/>
                <a:sym typeface="Open Sans"/>
              </a:defRPr>
            </a:lvl2pPr>
            <a:lvl3pPr indent="-355600" lvl="2" marL="1371600" marR="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Open Sans"/>
                <a:ea typeface="Open Sans"/>
                <a:cs typeface="Open Sans"/>
                <a:sym typeface="Open Sans"/>
              </a:defRPr>
            </a:lvl3pPr>
            <a:lvl4pPr indent="-349250" lvl="3" marL="1828800" marR="0" algn="l">
              <a:lnSpc>
                <a:spcPct val="90000"/>
              </a:lnSpc>
              <a:spcBef>
                <a:spcPts val="500"/>
              </a:spcBef>
              <a:spcAft>
                <a:spcPts val="0"/>
              </a:spcAft>
              <a:buClr>
                <a:srgbClr val="595959"/>
              </a:buClr>
              <a:buSzPts val="1900"/>
              <a:buFont typeface="Arial"/>
              <a:buChar char="•"/>
              <a:defRPr b="0" i="0" sz="1900" u="none" cap="none" strike="noStrike">
                <a:solidFill>
                  <a:srgbClr val="595959"/>
                </a:solidFill>
                <a:latin typeface="Open Sans"/>
                <a:ea typeface="Open Sans"/>
                <a:cs typeface="Open Sans"/>
                <a:sym typeface="Open Sans"/>
              </a:defRPr>
            </a:lvl4pPr>
            <a:lvl5pPr indent="-349250" lvl="4" marL="2286000" marR="0" algn="l">
              <a:lnSpc>
                <a:spcPct val="90000"/>
              </a:lnSpc>
              <a:spcBef>
                <a:spcPts val="500"/>
              </a:spcBef>
              <a:spcAft>
                <a:spcPts val="0"/>
              </a:spcAft>
              <a:buClr>
                <a:srgbClr val="595959"/>
              </a:buClr>
              <a:buSzPts val="1900"/>
              <a:buFont typeface="Arial"/>
              <a:buChar char="•"/>
              <a:defRPr b="0" i="0" sz="1900" u="none" cap="none" strike="noStrike">
                <a:solidFill>
                  <a:srgbClr val="595959"/>
                </a:solidFill>
                <a:latin typeface="Open Sans"/>
                <a:ea typeface="Open Sans"/>
                <a:cs typeface="Open Sans"/>
                <a:sym typeface="Open Sans"/>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CUSTOM_4">
    <p:spTree>
      <p:nvGrpSpPr>
        <p:cNvPr id="623" name="Shape 623"/>
        <p:cNvGrpSpPr/>
        <p:nvPr/>
      </p:nvGrpSpPr>
      <p:grpSpPr>
        <a:xfrm>
          <a:off x="0" y="0"/>
          <a:ext cx="0" cy="0"/>
          <a:chOff x="0" y="0"/>
          <a:chExt cx="0" cy="0"/>
        </a:xfrm>
      </p:grpSpPr>
      <p:sp>
        <p:nvSpPr>
          <p:cNvPr id="624" name="Google Shape;624;p93"/>
          <p:cNvSpPr txBox="1"/>
          <p:nvPr>
            <p:ph idx="12" type="sldNum"/>
          </p:nvPr>
        </p:nvSpPr>
        <p:spPr>
          <a:xfrm>
            <a:off x="11205833" y="6257834"/>
            <a:ext cx="731700" cy="400500"/>
          </a:xfrm>
          <a:prstGeom prst="rect">
            <a:avLst/>
          </a:prstGeom>
        </p:spPr>
        <p:txBody>
          <a:bodyPr anchorCtr="0" anchor="ctr" bIns="121900" lIns="121900" spcFirstLastPara="1" rIns="121900" wrap="square" tIns="12190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625" name="Shape 625"/>
        <p:cNvGrpSpPr/>
        <p:nvPr/>
      </p:nvGrpSpPr>
      <p:grpSpPr>
        <a:xfrm>
          <a:off x="0" y="0"/>
          <a:ext cx="0" cy="0"/>
          <a:chOff x="0" y="0"/>
          <a:chExt cx="0" cy="0"/>
        </a:xfrm>
      </p:grpSpPr>
      <p:sp>
        <p:nvSpPr>
          <p:cNvPr id="626" name="Google Shape;626;p94"/>
          <p:cNvSpPr/>
          <p:nvPr/>
        </p:nvSpPr>
        <p:spPr>
          <a:xfrm>
            <a:off x="0" y="0"/>
            <a:ext cx="12378900" cy="7010400"/>
          </a:xfrm>
          <a:prstGeom prst="rect">
            <a:avLst/>
          </a:prstGeom>
          <a:gradFill>
            <a:gsLst>
              <a:gs pos="0">
                <a:srgbClr val="001A5E"/>
              </a:gs>
              <a:gs pos="50000">
                <a:srgbClr val="002688"/>
              </a:gs>
              <a:gs pos="100000">
                <a:srgbClr val="002FA4"/>
              </a:gs>
            </a:gsLst>
            <a:path path="circle">
              <a:fillToRect b="100%" l="100%"/>
            </a:path>
            <a:tileRect r="-100%" t="-10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627" name="Google Shape;627;p9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p:txBody>
      </p:sp>
      <p:sp>
        <p:nvSpPr>
          <p:cNvPr id="628" name="Google Shape;628;p9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900"/>
              <a:buNone/>
              <a:defRPr sz="1900"/>
            </a:lvl1pPr>
            <a:lvl2pPr lvl="1" algn="l">
              <a:spcBef>
                <a:spcPts val="0"/>
              </a:spcBef>
              <a:spcAft>
                <a:spcPts val="0"/>
              </a:spcAft>
              <a:buSzPts val="1900"/>
              <a:buNone/>
              <a:defRPr sz="1900"/>
            </a:lvl2pPr>
            <a:lvl3pPr lvl="2" algn="l">
              <a:spcBef>
                <a:spcPts val="0"/>
              </a:spcBef>
              <a:spcAft>
                <a:spcPts val="0"/>
              </a:spcAft>
              <a:buSzPts val="1900"/>
              <a:buNone/>
              <a:defRPr sz="1900"/>
            </a:lvl3pPr>
            <a:lvl4pPr lvl="3" algn="l">
              <a:spcBef>
                <a:spcPts val="0"/>
              </a:spcBef>
              <a:spcAft>
                <a:spcPts val="0"/>
              </a:spcAft>
              <a:buSzPts val="1900"/>
              <a:buNone/>
              <a:defRPr sz="1900"/>
            </a:lvl4pPr>
            <a:lvl5pPr lvl="4" algn="l">
              <a:spcBef>
                <a:spcPts val="0"/>
              </a:spcBef>
              <a:spcAft>
                <a:spcPts val="0"/>
              </a:spcAft>
              <a:buSzPts val="1900"/>
              <a:buNone/>
              <a:defRPr sz="1900"/>
            </a:lvl5pPr>
            <a:lvl6pPr lvl="5" algn="l">
              <a:spcBef>
                <a:spcPts val="0"/>
              </a:spcBef>
              <a:spcAft>
                <a:spcPts val="0"/>
              </a:spcAft>
              <a:buSzPts val="1900"/>
              <a:buNone/>
              <a:defRPr sz="1900"/>
            </a:lvl6pPr>
            <a:lvl7pPr lvl="6" algn="l">
              <a:spcBef>
                <a:spcPts val="0"/>
              </a:spcBef>
              <a:spcAft>
                <a:spcPts val="0"/>
              </a:spcAft>
              <a:buSzPts val="1900"/>
              <a:buNone/>
              <a:defRPr sz="1900"/>
            </a:lvl7pPr>
            <a:lvl8pPr lvl="7" algn="l">
              <a:spcBef>
                <a:spcPts val="0"/>
              </a:spcBef>
              <a:spcAft>
                <a:spcPts val="0"/>
              </a:spcAft>
              <a:buSzPts val="1900"/>
              <a:buNone/>
              <a:defRPr sz="1900"/>
            </a:lvl8pPr>
            <a:lvl9pPr lvl="8" algn="l">
              <a:spcBef>
                <a:spcPts val="0"/>
              </a:spcBef>
              <a:spcAft>
                <a:spcPts val="0"/>
              </a:spcAft>
              <a:buSzPts val="1900"/>
              <a:buNone/>
              <a:defRPr sz="1900"/>
            </a:lvl9pPr>
          </a:lstStyle>
          <a:p/>
        </p:txBody>
      </p:sp>
      <p:sp>
        <p:nvSpPr>
          <p:cNvPr id="629" name="Google Shape;629;p9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30" name="Google Shape;630;p94"/>
          <p:cNvSpPr txBox="1"/>
          <p:nvPr>
            <p:ph idx="1" type="body"/>
          </p:nvPr>
        </p:nvSpPr>
        <p:spPr>
          <a:xfrm>
            <a:off x="1207017" y="1902082"/>
            <a:ext cx="105156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1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1100"/>
              </a:spcAft>
              <a:buClr>
                <a:schemeClr val="dk1"/>
              </a:buClr>
              <a:buSzPts val="1900"/>
              <a:buChar char="■"/>
              <a:defRPr/>
            </a:lvl9pPr>
          </a:lstStyle>
          <a:p/>
        </p:txBody>
      </p:sp>
      <p:sp>
        <p:nvSpPr>
          <p:cNvPr id="631" name="Google Shape;631;p9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pic>
        <p:nvPicPr>
          <p:cNvPr descr="Graphical user interface, text&#10;&#10;Description automatically generated" id="632" name="Google Shape;632;p94"/>
          <p:cNvPicPr preferRelativeResize="0"/>
          <p:nvPr/>
        </p:nvPicPr>
        <p:blipFill rotWithShape="1">
          <a:blip r:embed="rId2">
            <a:alphaModFix/>
          </a:blip>
          <a:srcRect b="0" l="0" r="0" t="0"/>
          <a:stretch/>
        </p:blipFill>
        <p:spPr>
          <a:xfrm>
            <a:off x="381000" y="6435536"/>
            <a:ext cx="1782106" cy="38887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6" name="Shape 26"/>
        <p:cNvGrpSpPr/>
        <p:nvPr/>
      </p:nvGrpSpPr>
      <p:grpSpPr>
        <a:xfrm>
          <a:off x="0" y="0"/>
          <a:ext cx="0" cy="0"/>
          <a:chOff x="0" y="0"/>
          <a:chExt cx="0" cy="0"/>
        </a:xfrm>
      </p:grpSpPr>
      <p:sp>
        <p:nvSpPr>
          <p:cNvPr id="27" name="Google Shape;27;p11"/>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79C043"/>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28" name="Google Shape;28;p11"/>
          <p:cNvSpPr txBox="1"/>
          <p:nvPr>
            <p:ph type="ctrTitle"/>
          </p:nvPr>
        </p:nvSpPr>
        <p:spPr>
          <a:xfrm>
            <a:off x="1140400" y="2655767"/>
            <a:ext cx="9911100" cy="1546500"/>
          </a:xfrm>
          <a:prstGeom prst="rect">
            <a:avLst/>
          </a:prstGeom>
        </p:spPr>
        <p:txBody>
          <a:bodyPr anchorCtr="0" anchor="ctr" bIns="0" lIns="0" spcFirstLastPara="1" rIns="0" wrap="square" tIns="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637" name="Shape 637"/>
        <p:cNvGrpSpPr/>
        <p:nvPr/>
      </p:nvGrpSpPr>
      <p:grpSpPr>
        <a:xfrm>
          <a:off x="0" y="0"/>
          <a:ext cx="0" cy="0"/>
          <a:chOff x="0" y="0"/>
          <a:chExt cx="0" cy="0"/>
        </a:xfrm>
      </p:grpSpPr>
      <p:sp>
        <p:nvSpPr>
          <p:cNvPr id="638" name="Google Shape;638;p96"/>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79C043"/>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39" name="Google Shape;639;p96"/>
          <p:cNvSpPr txBox="1"/>
          <p:nvPr>
            <p:ph type="ctrTitle"/>
          </p:nvPr>
        </p:nvSpPr>
        <p:spPr>
          <a:xfrm>
            <a:off x="1140400" y="2655767"/>
            <a:ext cx="9911100" cy="1546500"/>
          </a:xfrm>
          <a:prstGeom prst="rect">
            <a:avLst/>
          </a:prstGeom>
        </p:spPr>
        <p:txBody>
          <a:bodyPr anchorCtr="0" anchor="ctr" bIns="0" lIns="0" spcFirstLastPara="1" rIns="0" wrap="square" tIns="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dk1"/>
        </a:solidFill>
      </p:bgPr>
    </p:bg>
    <p:spTree>
      <p:nvGrpSpPr>
        <p:cNvPr id="640" name="Shape 640"/>
        <p:cNvGrpSpPr/>
        <p:nvPr/>
      </p:nvGrpSpPr>
      <p:grpSpPr>
        <a:xfrm>
          <a:off x="0" y="0"/>
          <a:ext cx="0" cy="0"/>
          <a:chOff x="0" y="0"/>
          <a:chExt cx="0" cy="0"/>
        </a:xfrm>
      </p:grpSpPr>
      <p:grpSp>
        <p:nvGrpSpPr>
          <p:cNvPr id="641" name="Google Shape;641;p97"/>
          <p:cNvGrpSpPr/>
          <p:nvPr/>
        </p:nvGrpSpPr>
        <p:grpSpPr>
          <a:xfrm>
            <a:off x="8690949" y="0"/>
            <a:ext cx="3501009" cy="6857999"/>
            <a:chOff x="8690991" y="0"/>
            <a:chExt cx="3501009" cy="6857999"/>
          </a:xfrm>
        </p:grpSpPr>
        <p:sp>
          <p:nvSpPr>
            <p:cNvPr id="642" name="Google Shape;642;p97"/>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43" name="Google Shape;643;p97"/>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44" name="Google Shape;644;p97"/>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45" name="Google Shape;645;p97"/>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46" name="Google Shape;646;p97"/>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47" name="Google Shape;647;p97"/>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48" name="Google Shape;648;p97"/>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49" name="Google Shape;649;p97"/>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0" name="Google Shape;650;p97"/>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1" name="Google Shape;651;p97"/>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2" name="Google Shape;652;p97"/>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3" name="Google Shape;653;p97"/>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4" name="Google Shape;654;p97"/>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5" name="Google Shape;655;p97"/>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6" name="Google Shape;656;p97"/>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7" name="Google Shape;657;p97"/>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58" name="Google Shape;658;p97"/>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rgbClr val="FFFFFF">
                <a:alpha val="18440"/>
              </a:srgbClr>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659" name="Google Shape;659;p97"/>
          <p:cNvSpPr txBox="1"/>
          <p:nvPr>
            <p:ph type="ctrTitle"/>
          </p:nvPr>
        </p:nvSpPr>
        <p:spPr>
          <a:xfrm>
            <a:off x="1140400" y="2225950"/>
            <a:ext cx="9911100" cy="18663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6400"/>
              <a:buNone/>
              <a:defRPr sz="6400">
                <a:solidFill>
                  <a:schemeClr val="accent1"/>
                </a:solidFill>
              </a:defRPr>
            </a:lvl1pPr>
            <a:lvl2pPr lvl="1">
              <a:spcBef>
                <a:spcPts val="0"/>
              </a:spcBef>
              <a:spcAft>
                <a:spcPts val="0"/>
              </a:spcAft>
              <a:buClr>
                <a:schemeClr val="accent1"/>
              </a:buClr>
              <a:buSzPts val="6400"/>
              <a:buNone/>
              <a:defRPr sz="6400">
                <a:solidFill>
                  <a:schemeClr val="accent1"/>
                </a:solidFill>
              </a:defRPr>
            </a:lvl2pPr>
            <a:lvl3pPr lvl="2">
              <a:spcBef>
                <a:spcPts val="0"/>
              </a:spcBef>
              <a:spcAft>
                <a:spcPts val="0"/>
              </a:spcAft>
              <a:buClr>
                <a:schemeClr val="accent1"/>
              </a:buClr>
              <a:buSzPts val="6400"/>
              <a:buNone/>
              <a:defRPr sz="6400">
                <a:solidFill>
                  <a:schemeClr val="accent1"/>
                </a:solidFill>
              </a:defRPr>
            </a:lvl3pPr>
            <a:lvl4pPr lvl="3">
              <a:spcBef>
                <a:spcPts val="0"/>
              </a:spcBef>
              <a:spcAft>
                <a:spcPts val="0"/>
              </a:spcAft>
              <a:buClr>
                <a:schemeClr val="accent1"/>
              </a:buClr>
              <a:buSzPts val="6400"/>
              <a:buNone/>
              <a:defRPr sz="6400">
                <a:solidFill>
                  <a:schemeClr val="accent1"/>
                </a:solidFill>
              </a:defRPr>
            </a:lvl4pPr>
            <a:lvl5pPr lvl="4">
              <a:spcBef>
                <a:spcPts val="0"/>
              </a:spcBef>
              <a:spcAft>
                <a:spcPts val="0"/>
              </a:spcAft>
              <a:buClr>
                <a:schemeClr val="accent1"/>
              </a:buClr>
              <a:buSzPts val="6400"/>
              <a:buNone/>
              <a:defRPr sz="6400">
                <a:solidFill>
                  <a:schemeClr val="accent1"/>
                </a:solidFill>
              </a:defRPr>
            </a:lvl5pPr>
            <a:lvl6pPr lvl="5">
              <a:spcBef>
                <a:spcPts val="0"/>
              </a:spcBef>
              <a:spcAft>
                <a:spcPts val="0"/>
              </a:spcAft>
              <a:buClr>
                <a:schemeClr val="accent1"/>
              </a:buClr>
              <a:buSzPts val="6400"/>
              <a:buNone/>
              <a:defRPr sz="6400">
                <a:solidFill>
                  <a:schemeClr val="accent1"/>
                </a:solidFill>
              </a:defRPr>
            </a:lvl6pPr>
            <a:lvl7pPr lvl="6">
              <a:spcBef>
                <a:spcPts val="0"/>
              </a:spcBef>
              <a:spcAft>
                <a:spcPts val="0"/>
              </a:spcAft>
              <a:buClr>
                <a:schemeClr val="accent1"/>
              </a:buClr>
              <a:buSzPts val="6400"/>
              <a:buNone/>
              <a:defRPr sz="6400">
                <a:solidFill>
                  <a:schemeClr val="accent1"/>
                </a:solidFill>
              </a:defRPr>
            </a:lvl7pPr>
            <a:lvl8pPr lvl="7">
              <a:spcBef>
                <a:spcPts val="0"/>
              </a:spcBef>
              <a:spcAft>
                <a:spcPts val="0"/>
              </a:spcAft>
              <a:buClr>
                <a:schemeClr val="accent1"/>
              </a:buClr>
              <a:buSzPts val="6400"/>
              <a:buNone/>
              <a:defRPr sz="6400">
                <a:solidFill>
                  <a:schemeClr val="accent1"/>
                </a:solidFill>
              </a:defRPr>
            </a:lvl8pPr>
            <a:lvl9pPr lvl="8">
              <a:spcBef>
                <a:spcPts val="0"/>
              </a:spcBef>
              <a:spcAft>
                <a:spcPts val="0"/>
              </a:spcAft>
              <a:buClr>
                <a:schemeClr val="accent1"/>
              </a:buClr>
              <a:buSzPts val="6400"/>
              <a:buNone/>
              <a:defRPr sz="6400">
                <a:solidFill>
                  <a:schemeClr val="accent1"/>
                </a:solidFill>
              </a:defRPr>
            </a:lvl9pPr>
          </a:lstStyle>
          <a:p/>
        </p:txBody>
      </p:sp>
      <p:sp>
        <p:nvSpPr>
          <p:cNvPr id="660" name="Google Shape;660;p97"/>
          <p:cNvSpPr txBox="1"/>
          <p:nvPr>
            <p:ph idx="1" type="subTitle"/>
          </p:nvPr>
        </p:nvSpPr>
        <p:spPr>
          <a:xfrm>
            <a:off x="1140400" y="4221653"/>
            <a:ext cx="9911100" cy="410400"/>
          </a:xfrm>
          <a:prstGeom prst="rect">
            <a:avLst/>
          </a:prstGeom>
        </p:spPr>
        <p:txBody>
          <a:bodyPr anchorCtr="0" anchor="t" bIns="0" lIns="0" spcFirstLastPara="1" rIns="0" wrap="square" tIns="0">
            <a:noAutofit/>
          </a:bodyPr>
          <a:lstStyle>
            <a:lvl1pPr lvl="0">
              <a:spcBef>
                <a:spcPts val="0"/>
              </a:spcBef>
              <a:spcAft>
                <a:spcPts val="0"/>
              </a:spcAft>
              <a:buClr>
                <a:schemeClr val="lt2"/>
              </a:buClr>
              <a:buSzPts val="2700"/>
              <a:buNone/>
              <a:defRPr>
                <a:solidFill>
                  <a:schemeClr val="lt2"/>
                </a:solidFill>
              </a:defRPr>
            </a:lvl1pPr>
            <a:lvl2pPr lvl="1">
              <a:spcBef>
                <a:spcPts val="1100"/>
              </a:spcBef>
              <a:spcAft>
                <a:spcPts val="0"/>
              </a:spcAft>
              <a:buClr>
                <a:schemeClr val="lt2"/>
              </a:buClr>
              <a:buSzPts val="4000"/>
              <a:buNone/>
              <a:defRPr sz="4000">
                <a:solidFill>
                  <a:schemeClr val="lt2"/>
                </a:solidFill>
              </a:defRPr>
            </a:lvl2pPr>
            <a:lvl3pPr lvl="2">
              <a:spcBef>
                <a:spcPts val="1100"/>
              </a:spcBef>
              <a:spcAft>
                <a:spcPts val="0"/>
              </a:spcAft>
              <a:buClr>
                <a:schemeClr val="lt2"/>
              </a:buClr>
              <a:buSzPts val="4000"/>
              <a:buNone/>
              <a:defRPr sz="4000">
                <a:solidFill>
                  <a:schemeClr val="lt2"/>
                </a:solidFill>
              </a:defRPr>
            </a:lvl3pPr>
            <a:lvl4pPr lvl="3">
              <a:spcBef>
                <a:spcPts val="1100"/>
              </a:spcBef>
              <a:spcAft>
                <a:spcPts val="0"/>
              </a:spcAft>
              <a:buClr>
                <a:schemeClr val="lt2"/>
              </a:buClr>
              <a:buSzPts val="4000"/>
              <a:buNone/>
              <a:defRPr sz="4000">
                <a:solidFill>
                  <a:schemeClr val="lt2"/>
                </a:solidFill>
              </a:defRPr>
            </a:lvl4pPr>
            <a:lvl5pPr lvl="4">
              <a:spcBef>
                <a:spcPts val="1100"/>
              </a:spcBef>
              <a:spcAft>
                <a:spcPts val="0"/>
              </a:spcAft>
              <a:buClr>
                <a:schemeClr val="lt2"/>
              </a:buClr>
              <a:buSzPts val="4000"/>
              <a:buNone/>
              <a:defRPr sz="4000">
                <a:solidFill>
                  <a:schemeClr val="lt2"/>
                </a:solidFill>
              </a:defRPr>
            </a:lvl5pPr>
            <a:lvl6pPr lvl="5">
              <a:spcBef>
                <a:spcPts val="1100"/>
              </a:spcBef>
              <a:spcAft>
                <a:spcPts val="0"/>
              </a:spcAft>
              <a:buClr>
                <a:schemeClr val="lt2"/>
              </a:buClr>
              <a:buSzPts val="4000"/>
              <a:buNone/>
              <a:defRPr sz="4000">
                <a:solidFill>
                  <a:schemeClr val="lt2"/>
                </a:solidFill>
              </a:defRPr>
            </a:lvl6pPr>
            <a:lvl7pPr lvl="6">
              <a:spcBef>
                <a:spcPts val="1100"/>
              </a:spcBef>
              <a:spcAft>
                <a:spcPts val="0"/>
              </a:spcAft>
              <a:buClr>
                <a:schemeClr val="lt2"/>
              </a:buClr>
              <a:buSzPts val="4000"/>
              <a:buNone/>
              <a:defRPr sz="4000">
                <a:solidFill>
                  <a:schemeClr val="lt2"/>
                </a:solidFill>
              </a:defRPr>
            </a:lvl7pPr>
            <a:lvl8pPr lvl="7">
              <a:spcBef>
                <a:spcPts val="1100"/>
              </a:spcBef>
              <a:spcAft>
                <a:spcPts val="0"/>
              </a:spcAft>
              <a:buClr>
                <a:schemeClr val="lt2"/>
              </a:buClr>
              <a:buSzPts val="4000"/>
              <a:buNone/>
              <a:defRPr sz="4000">
                <a:solidFill>
                  <a:schemeClr val="lt2"/>
                </a:solidFill>
              </a:defRPr>
            </a:lvl8pPr>
            <a:lvl9pPr lvl="8">
              <a:spcBef>
                <a:spcPts val="1100"/>
              </a:spcBef>
              <a:spcAft>
                <a:spcPts val="1100"/>
              </a:spcAft>
              <a:buClr>
                <a:schemeClr val="lt2"/>
              </a:buClr>
              <a:buSzPts val="4000"/>
              <a:buNone/>
              <a:defRPr sz="4000">
                <a:solidFill>
                  <a:schemeClr val="lt2"/>
                </a:solidFil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1"/>
        </a:solidFill>
      </p:bgPr>
    </p:bg>
    <p:spTree>
      <p:nvGrpSpPr>
        <p:cNvPr id="661" name="Shape 661"/>
        <p:cNvGrpSpPr/>
        <p:nvPr/>
      </p:nvGrpSpPr>
      <p:grpSpPr>
        <a:xfrm>
          <a:off x="0" y="0"/>
          <a:ext cx="0" cy="0"/>
          <a:chOff x="0" y="0"/>
          <a:chExt cx="0" cy="0"/>
        </a:xfrm>
      </p:grpSpPr>
      <p:grpSp>
        <p:nvGrpSpPr>
          <p:cNvPr id="662" name="Google Shape;662;p98"/>
          <p:cNvGrpSpPr/>
          <p:nvPr/>
        </p:nvGrpSpPr>
        <p:grpSpPr>
          <a:xfrm>
            <a:off x="8690949" y="0"/>
            <a:ext cx="3501009" cy="6857999"/>
            <a:chOff x="8690991" y="0"/>
            <a:chExt cx="3501009" cy="6857999"/>
          </a:xfrm>
        </p:grpSpPr>
        <p:sp>
          <p:nvSpPr>
            <p:cNvPr id="663" name="Google Shape;663;p98"/>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4" name="Google Shape;664;p98"/>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5" name="Google Shape;665;p98"/>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6" name="Google Shape;666;p98"/>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7" name="Google Shape;667;p98"/>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8" name="Google Shape;668;p98"/>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69" name="Google Shape;669;p98"/>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0" name="Google Shape;670;p98"/>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1" name="Google Shape;671;p98"/>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2" name="Google Shape;672;p98"/>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3" name="Google Shape;673;p98"/>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4" name="Google Shape;674;p98"/>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5" name="Google Shape;675;p98"/>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6" name="Google Shape;676;p98"/>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7" name="Google Shape;677;p98"/>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8" name="Google Shape;678;p98"/>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79" name="Google Shape;679;p98"/>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680" name="Google Shape;680;p98"/>
          <p:cNvSpPr txBox="1"/>
          <p:nvPr>
            <p:ph idx="1" type="body"/>
          </p:nvPr>
        </p:nvSpPr>
        <p:spPr>
          <a:xfrm>
            <a:off x="1140400" y="1458200"/>
            <a:ext cx="8634900" cy="4076700"/>
          </a:xfrm>
          <a:prstGeom prst="rect">
            <a:avLst/>
          </a:prstGeom>
        </p:spPr>
        <p:txBody>
          <a:bodyPr anchorCtr="0" anchor="t" bIns="0" lIns="0" spcFirstLastPara="1" rIns="0" wrap="square" tIns="0">
            <a:noAutofit/>
          </a:bodyPr>
          <a:lstStyle>
            <a:lvl1pPr indent="-527050" lvl="0" marL="457200">
              <a:spcBef>
                <a:spcPts val="0"/>
              </a:spcBef>
              <a:spcAft>
                <a:spcPts val="0"/>
              </a:spcAft>
              <a:buSzPts val="4700"/>
              <a:buChar char="➔"/>
              <a:defRPr sz="4700"/>
            </a:lvl1pPr>
            <a:lvl2pPr indent="-527050" lvl="1" marL="914400">
              <a:spcBef>
                <a:spcPts val="1100"/>
              </a:spcBef>
              <a:spcAft>
                <a:spcPts val="0"/>
              </a:spcAft>
              <a:buSzPts val="4700"/>
              <a:buChar char="⇾"/>
              <a:defRPr sz="4700"/>
            </a:lvl2pPr>
            <a:lvl3pPr indent="-527050" lvl="2" marL="1371600">
              <a:spcBef>
                <a:spcPts val="1100"/>
              </a:spcBef>
              <a:spcAft>
                <a:spcPts val="0"/>
              </a:spcAft>
              <a:buSzPts val="4700"/>
              <a:buChar char="■"/>
              <a:defRPr sz="4700"/>
            </a:lvl3pPr>
            <a:lvl4pPr indent="-527050" lvl="3" marL="1828800">
              <a:spcBef>
                <a:spcPts val="1100"/>
              </a:spcBef>
              <a:spcAft>
                <a:spcPts val="0"/>
              </a:spcAft>
              <a:buSzPts val="4700"/>
              <a:buChar char="●"/>
              <a:defRPr sz="4700"/>
            </a:lvl4pPr>
            <a:lvl5pPr indent="-527050" lvl="4" marL="2286000">
              <a:spcBef>
                <a:spcPts val="1100"/>
              </a:spcBef>
              <a:spcAft>
                <a:spcPts val="0"/>
              </a:spcAft>
              <a:buSzPts val="4700"/>
              <a:buChar char="○"/>
              <a:defRPr sz="4700"/>
            </a:lvl5pPr>
            <a:lvl6pPr indent="-527050" lvl="5" marL="2743200">
              <a:spcBef>
                <a:spcPts val="1100"/>
              </a:spcBef>
              <a:spcAft>
                <a:spcPts val="0"/>
              </a:spcAft>
              <a:buSzPts val="4700"/>
              <a:buChar char="■"/>
              <a:defRPr sz="4700"/>
            </a:lvl6pPr>
            <a:lvl7pPr indent="-527050" lvl="6" marL="3200400">
              <a:spcBef>
                <a:spcPts val="1100"/>
              </a:spcBef>
              <a:spcAft>
                <a:spcPts val="0"/>
              </a:spcAft>
              <a:buSzPts val="4700"/>
              <a:buChar char="●"/>
              <a:defRPr sz="4700"/>
            </a:lvl7pPr>
            <a:lvl8pPr indent="-527050" lvl="7" marL="3657600">
              <a:spcBef>
                <a:spcPts val="1100"/>
              </a:spcBef>
              <a:spcAft>
                <a:spcPts val="0"/>
              </a:spcAft>
              <a:buSzPts val="4700"/>
              <a:buChar char="○"/>
              <a:defRPr sz="4700"/>
            </a:lvl8pPr>
            <a:lvl9pPr indent="-527050" lvl="8" marL="4114800">
              <a:spcBef>
                <a:spcPts val="1100"/>
              </a:spcBef>
              <a:spcAft>
                <a:spcPts val="1100"/>
              </a:spcAft>
              <a:buSzPts val="4700"/>
              <a:buChar char="■"/>
              <a:defRPr sz="4700"/>
            </a:lvl9pPr>
          </a:lstStyle>
          <a:p/>
        </p:txBody>
      </p:sp>
      <p:sp>
        <p:nvSpPr>
          <p:cNvPr id="681" name="Google Shape;681;p98"/>
          <p:cNvSpPr txBox="1"/>
          <p:nvPr/>
        </p:nvSpPr>
        <p:spPr>
          <a:xfrm>
            <a:off x="432300" y="1140733"/>
            <a:ext cx="873300" cy="871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800">
                <a:latin typeface="Spartan"/>
                <a:ea typeface="Spartan"/>
                <a:cs typeface="Spartan"/>
                <a:sym typeface="Spartan"/>
              </a:rPr>
              <a:t>“</a:t>
            </a:r>
            <a:endParaRPr sz="12800">
              <a:latin typeface="Spartan"/>
              <a:ea typeface="Spartan"/>
              <a:cs typeface="Spartan"/>
              <a:sym typeface="Spartan"/>
            </a:endParaRPr>
          </a:p>
        </p:txBody>
      </p:sp>
      <p:sp>
        <p:nvSpPr>
          <p:cNvPr id="682" name="Google Shape;682;p98"/>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683" name="Shape 683"/>
        <p:cNvGrpSpPr/>
        <p:nvPr/>
      </p:nvGrpSpPr>
      <p:grpSpPr>
        <a:xfrm>
          <a:off x="0" y="0"/>
          <a:ext cx="0" cy="0"/>
          <a:chOff x="0" y="0"/>
          <a:chExt cx="0" cy="0"/>
        </a:xfrm>
      </p:grpSpPr>
      <p:sp>
        <p:nvSpPr>
          <p:cNvPr id="684" name="Google Shape;684;p99"/>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85" name="Google Shape;685;p99"/>
          <p:cNvSpPr txBox="1"/>
          <p:nvPr>
            <p:ph type="title"/>
          </p:nvPr>
        </p:nvSpPr>
        <p:spPr>
          <a:xfrm>
            <a:off x="1140400" y="1154467"/>
            <a:ext cx="8160000" cy="670500"/>
          </a:xfrm>
          <a:prstGeom prst="rect">
            <a:avLst/>
          </a:prstGeom>
        </p:spPr>
        <p:txBody>
          <a:bodyPr anchorCtr="0" anchor="b" bIns="0" lIns="0" spcFirstLastPara="1" rIns="0" wrap="square" tIns="0">
            <a:noAutofit/>
          </a:bodyPr>
          <a:lstStyle>
            <a:lvl1pPr lvl="0">
              <a:spcBef>
                <a:spcPts val="0"/>
              </a:spcBef>
              <a:spcAft>
                <a:spcPts val="0"/>
              </a:spcAft>
              <a:buSzPts val="4800"/>
              <a:buFont typeface="Impact"/>
              <a:buNone/>
              <a:defRPr>
                <a:latin typeface="Impact"/>
                <a:ea typeface="Impact"/>
                <a:cs typeface="Impact"/>
                <a:sym typeface="Impact"/>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686" name="Google Shape;686;p99"/>
          <p:cNvSpPr txBox="1"/>
          <p:nvPr>
            <p:ph idx="1" type="body"/>
          </p:nvPr>
        </p:nvSpPr>
        <p:spPr>
          <a:xfrm>
            <a:off x="1140400" y="2341307"/>
            <a:ext cx="8160000" cy="3509100"/>
          </a:xfrm>
          <a:prstGeom prst="rect">
            <a:avLst/>
          </a:prstGeom>
        </p:spPr>
        <p:txBody>
          <a:bodyPr anchorCtr="0" anchor="t" bIns="0" lIns="0" spcFirstLastPara="1" rIns="0" wrap="square" tIns="0">
            <a:noAutofit/>
          </a:bodyPr>
          <a:lstStyle>
            <a:lvl1pPr indent="-400050" lvl="0" marL="457200">
              <a:spcBef>
                <a:spcPts val="0"/>
              </a:spcBef>
              <a:spcAft>
                <a:spcPts val="0"/>
              </a:spcAft>
              <a:buSzPts val="2700"/>
              <a:buChar char="➔"/>
              <a:defRPr/>
            </a:lvl1pPr>
            <a:lvl2pPr indent="-400050" lvl="1" marL="914400">
              <a:spcBef>
                <a:spcPts val="1100"/>
              </a:spcBef>
              <a:spcAft>
                <a:spcPts val="0"/>
              </a:spcAft>
              <a:buSzPts val="2700"/>
              <a:buChar char="⇾"/>
              <a:defRPr/>
            </a:lvl2pPr>
            <a:lvl3pPr indent="-400050" lvl="2" marL="1371600">
              <a:spcBef>
                <a:spcPts val="1100"/>
              </a:spcBef>
              <a:spcAft>
                <a:spcPts val="0"/>
              </a:spcAft>
              <a:buSzPts val="2700"/>
              <a:buChar char="■"/>
              <a:defRPr/>
            </a:lvl3pPr>
            <a:lvl4pPr indent="-400050" lvl="3" marL="1828800">
              <a:spcBef>
                <a:spcPts val="1100"/>
              </a:spcBef>
              <a:spcAft>
                <a:spcPts val="0"/>
              </a:spcAft>
              <a:buSzPts val="2700"/>
              <a:buChar char="●"/>
              <a:defRPr/>
            </a:lvl4pPr>
            <a:lvl5pPr indent="-400050" lvl="4" marL="2286000">
              <a:spcBef>
                <a:spcPts val="1100"/>
              </a:spcBef>
              <a:spcAft>
                <a:spcPts val="0"/>
              </a:spcAft>
              <a:buSzPts val="2700"/>
              <a:buChar char="○"/>
              <a:defRPr/>
            </a:lvl5pPr>
            <a:lvl6pPr indent="-400050" lvl="5" marL="2743200">
              <a:spcBef>
                <a:spcPts val="1100"/>
              </a:spcBef>
              <a:spcAft>
                <a:spcPts val="0"/>
              </a:spcAft>
              <a:buSzPts val="2700"/>
              <a:buChar char="■"/>
              <a:defRPr/>
            </a:lvl6pPr>
            <a:lvl7pPr indent="-400050" lvl="6" marL="3200400">
              <a:spcBef>
                <a:spcPts val="1100"/>
              </a:spcBef>
              <a:spcAft>
                <a:spcPts val="0"/>
              </a:spcAft>
              <a:buSzPts val="2700"/>
              <a:buChar char="●"/>
              <a:defRPr/>
            </a:lvl7pPr>
            <a:lvl8pPr indent="-400050" lvl="7" marL="3657600">
              <a:spcBef>
                <a:spcPts val="1100"/>
              </a:spcBef>
              <a:spcAft>
                <a:spcPts val="0"/>
              </a:spcAft>
              <a:buSzPts val="2700"/>
              <a:buChar char="○"/>
              <a:defRPr/>
            </a:lvl8pPr>
            <a:lvl9pPr indent="-400050" lvl="8" marL="4114800">
              <a:spcBef>
                <a:spcPts val="1100"/>
              </a:spcBef>
              <a:spcAft>
                <a:spcPts val="1100"/>
              </a:spcAft>
              <a:buSzPts val="2700"/>
              <a:buChar char="■"/>
              <a:defRPr/>
            </a:lvl9pPr>
          </a:lstStyle>
          <a:p/>
        </p:txBody>
      </p:sp>
      <p:sp>
        <p:nvSpPr>
          <p:cNvPr id="687" name="Google Shape;687;p99"/>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688" name="Shape 688"/>
        <p:cNvGrpSpPr/>
        <p:nvPr/>
      </p:nvGrpSpPr>
      <p:grpSpPr>
        <a:xfrm>
          <a:off x="0" y="0"/>
          <a:ext cx="0" cy="0"/>
          <a:chOff x="0" y="0"/>
          <a:chExt cx="0" cy="0"/>
        </a:xfrm>
      </p:grpSpPr>
      <p:sp>
        <p:nvSpPr>
          <p:cNvPr id="689" name="Google Shape;689;p100"/>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90" name="Google Shape;690;p100"/>
          <p:cNvSpPr txBox="1"/>
          <p:nvPr>
            <p:ph type="title"/>
          </p:nvPr>
        </p:nvSpPr>
        <p:spPr>
          <a:xfrm>
            <a:off x="1140400" y="1154467"/>
            <a:ext cx="8160000" cy="670500"/>
          </a:xfrm>
          <a:prstGeom prst="rect">
            <a:avLst/>
          </a:prstGeom>
        </p:spPr>
        <p:txBody>
          <a:bodyPr anchorCtr="0" anchor="b" bIns="0" lIns="0" spcFirstLastPara="1" rIns="0" wrap="square" tIns="0">
            <a:noAutofit/>
          </a:bodyPr>
          <a:lstStyle>
            <a:lvl1pPr lvl="0">
              <a:spcBef>
                <a:spcPts val="0"/>
              </a:spcBef>
              <a:spcAft>
                <a:spcPts val="0"/>
              </a:spcAft>
              <a:buSzPts val="4800"/>
              <a:buFont typeface="Impact"/>
              <a:buNone/>
              <a:defRPr>
                <a:latin typeface="Impact"/>
                <a:ea typeface="Impact"/>
                <a:cs typeface="Impact"/>
                <a:sym typeface="Impact"/>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691" name="Google Shape;691;p100"/>
          <p:cNvSpPr txBox="1"/>
          <p:nvPr>
            <p:ph idx="1" type="body"/>
          </p:nvPr>
        </p:nvSpPr>
        <p:spPr>
          <a:xfrm>
            <a:off x="1140367" y="2341300"/>
            <a:ext cx="3812400" cy="4021500"/>
          </a:xfrm>
          <a:prstGeom prst="rect">
            <a:avLst/>
          </a:prstGeom>
        </p:spPr>
        <p:txBody>
          <a:bodyPr anchorCtr="0" anchor="t" bIns="0" lIns="0" spcFirstLastPara="1" rIns="0" wrap="square" tIns="0">
            <a:noAutofit/>
          </a:bodyPr>
          <a:lstStyle>
            <a:lvl1pPr indent="-381000" lvl="0" marL="457200">
              <a:spcBef>
                <a:spcPts val="0"/>
              </a:spcBef>
              <a:spcAft>
                <a:spcPts val="0"/>
              </a:spcAft>
              <a:buSzPts val="2400"/>
              <a:buChar char="➔"/>
              <a:defRPr sz="2400"/>
            </a:lvl1pPr>
            <a:lvl2pPr indent="-381000" lvl="1" marL="914400">
              <a:spcBef>
                <a:spcPts val="1100"/>
              </a:spcBef>
              <a:spcAft>
                <a:spcPts val="0"/>
              </a:spcAft>
              <a:buSzPts val="2400"/>
              <a:buChar char="⇾"/>
              <a:defRPr sz="2400"/>
            </a:lvl2pPr>
            <a:lvl3pPr indent="-381000" lvl="2" marL="1371600">
              <a:spcBef>
                <a:spcPts val="1100"/>
              </a:spcBef>
              <a:spcAft>
                <a:spcPts val="0"/>
              </a:spcAft>
              <a:buSzPts val="2400"/>
              <a:buChar char="■"/>
              <a:defRPr sz="2400"/>
            </a:lvl3pPr>
            <a:lvl4pPr indent="-381000" lvl="3" marL="1828800">
              <a:spcBef>
                <a:spcPts val="1100"/>
              </a:spcBef>
              <a:spcAft>
                <a:spcPts val="0"/>
              </a:spcAft>
              <a:buSzPts val="2400"/>
              <a:buChar char="●"/>
              <a:defRPr sz="2400"/>
            </a:lvl4pPr>
            <a:lvl5pPr indent="-381000" lvl="4" marL="2286000">
              <a:spcBef>
                <a:spcPts val="1100"/>
              </a:spcBef>
              <a:spcAft>
                <a:spcPts val="0"/>
              </a:spcAft>
              <a:buSzPts val="2400"/>
              <a:buChar char="○"/>
              <a:defRPr sz="2400"/>
            </a:lvl5pPr>
            <a:lvl6pPr indent="-381000" lvl="5" marL="2743200">
              <a:spcBef>
                <a:spcPts val="1100"/>
              </a:spcBef>
              <a:spcAft>
                <a:spcPts val="0"/>
              </a:spcAft>
              <a:buSzPts val="2400"/>
              <a:buChar char="■"/>
              <a:defRPr sz="2400"/>
            </a:lvl6pPr>
            <a:lvl7pPr indent="-381000" lvl="6" marL="3200400">
              <a:spcBef>
                <a:spcPts val="1100"/>
              </a:spcBef>
              <a:spcAft>
                <a:spcPts val="0"/>
              </a:spcAft>
              <a:buSzPts val="2400"/>
              <a:buChar char="●"/>
              <a:defRPr sz="2400"/>
            </a:lvl7pPr>
            <a:lvl8pPr indent="-381000" lvl="7" marL="3657600">
              <a:spcBef>
                <a:spcPts val="1100"/>
              </a:spcBef>
              <a:spcAft>
                <a:spcPts val="0"/>
              </a:spcAft>
              <a:buSzPts val="2400"/>
              <a:buChar char="○"/>
              <a:defRPr sz="2400"/>
            </a:lvl8pPr>
            <a:lvl9pPr indent="-381000" lvl="8" marL="4114800">
              <a:spcBef>
                <a:spcPts val="1100"/>
              </a:spcBef>
              <a:spcAft>
                <a:spcPts val="1100"/>
              </a:spcAft>
              <a:buSzPts val="2400"/>
              <a:buChar char="■"/>
              <a:defRPr sz="2400"/>
            </a:lvl9pPr>
          </a:lstStyle>
          <a:p/>
        </p:txBody>
      </p:sp>
      <p:sp>
        <p:nvSpPr>
          <p:cNvPr id="692" name="Google Shape;692;p100"/>
          <p:cNvSpPr txBox="1"/>
          <p:nvPr>
            <p:ph idx="2" type="body"/>
          </p:nvPr>
        </p:nvSpPr>
        <p:spPr>
          <a:xfrm>
            <a:off x="5487790" y="2341300"/>
            <a:ext cx="3812400" cy="4021500"/>
          </a:xfrm>
          <a:prstGeom prst="rect">
            <a:avLst/>
          </a:prstGeom>
        </p:spPr>
        <p:txBody>
          <a:bodyPr anchorCtr="0" anchor="t" bIns="0" lIns="0" spcFirstLastPara="1" rIns="0" wrap="square" tIns="0">
            <a:noAutofit/>
          </a:bodyPr>
          <a:lstStyle>
            <a:lvl1pPr indent="-381000" lvl="0" marL="457200">
              <a:spcBef>
                <a:spcPts val="0"/>
              </a:spcBef>
              <a:spcAft>
                <a:spcPts val="0"/>
              </a:spcAft>
              <a:buSzPts val="2400"/>
              <a:buChar char="➔"/>
              <a:defRPr sz="2400"/>
            </a:lvl1pPr>
            <a:lvl2pPr indent="-381000" lvl="1" marL="914400">
              <a:spcBef>
                <a:spcPts val="1100"/>
              </a:spcBef>
              <a:spcAft>
                <a:spcPts val="0"/>
              </a:spcAft>
              <a:buSzPts val="2400"/>
              <a:buChar char="⇾"/>
              <a:defRPr sz="2400"/>
            </a:lvl2pPr>
            <a:lvl3pPr indent="-381000" lvl="2" marL="1371600">
              <a:spcBef>
                <a:spcPts val="1100"/>
              </a:spcBef>
              <a:spcAft>
                <a:spcPts val="0"/>
              </a:spcAft>
              <a:buSzPts val="2400"/>
              <a:buChar char="■"/>
              <a:defRPr sz="2400"/>
            </a:lvl3pPr>
            <a:lvl4pPr indent="-381000" lvl="3" marL="1828800">
              <a:spcBef>
                <a:spcPts val="1100"/>
              </a:spcBef>
              <a:spcAft>
                <a:spcPts val="0"/>
              </a:spcAft>
              <a:buSzPts val="2400"/>
              <a:buChar char="●"/>
              <a:defRPr sz="2400"/>
            </a:lvl4pPr>
            <a:lvl5pPr indent="-381000" lvl="4" marL="2286000">
              <a:spcBef>
                <a:spcPts val="1100"/>
              </a:spcBef>
              <a:spcAft>
                <a:spcPts val="0"/>
              </a:spcAft>
              <a:buSzPts val="2400"/>
              <a:buChar char="○"/>
              <a:defRPr sz="2400"/>
            </a:lvl5pPr>
            <a:lvl6pPr indent="-381000" lvl="5" marL="2743200">
              <a:spcBef>
                <a:spcPts val="1100"/>
              </a:spcBef>
              <a:spcAft>
                <a:spcPts val="0"/>
              </a:spcAft>
              <a:buSzPts val="2400"/>
              <a:buChar char="■"/>
              <a:defRPr sz="2400"/>
            </a:lvl6pPr>
            <a:lvl7pPr indent="-381000" lvl="6" marL="3200400">
              <a:spcBef>
                <a:spcPts val="1100"/>
              </a:spcBef>
              <a:spcAft>
                <a:spcPts val="0"/>
              </a:spcAft>
              <a:buSzPts val="2400"/>
              <a:buChar char="●"/>
              <a:defRPr sz="2400"/>
            </a:lvl7pPr>
            <a:lvl8pPr indent="-381000" lvl="7" marL="3657600">
              <a:spcBef>
                <a:spcPts val="1100"/>
              </a:spcBef>
              <a:spcAft>
                <a:spcPts val="0"/>
              </a:spcAft>
              <a:buSzPts val="2400"/>
              <a:buChar char="○"/>
              <a:defRPr sz="2400"/>
            </a:lvl8pPr>
            <a:lvl9pPr indent="-381000" lvl="8" marL="4114800">
              <a:spcBef>
                <a:spcPts val="1100"/>
              </a:spcBef>
              <a:spcAft>
                <a:spcPts val="1100"/>
              </a:spcAft>
              <a:buSzPts val="2400"/>
              <a:buChar char="■"/>
              <a:defRPr sz="2400"/>
            </a:lvl9pPr>
          </a:lstStyle>
          <a:p/>
        </p:txBody>
      </p:sp>
      <p:sp>
        <p:nvSpPr>
          <p:cNvPr id="693" name="Google Shape;693;p100"/>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694" name="Shape 694"/>
        <p:cNvGrpSpPr/>
        <p:nvPr/>
      </p:nvGrpSpPr>
      <p:grpSpPr>
        <a:xfrm>
          <a:off x="0" y="0"/>
          <a:ext cx="0" cy="0"/>
          <a:chOff x="0" y="0"/>
          <a:chExt cx="0" cy="0"/>
        </a:xfrm>
      </p:grpSpPr>
      <p:sp>
        <p:nvSpPr>
          <p:cNvPr id="695" name="Google Shape;695;p101"/>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696" name="Google Shape;696;p101"/>
          <p:cNvSpPr txBox="1"/>
          <p:nvPr>
            <p:ph type="title"/>
          </p:nvPr>
        </p:nvSpPr>
        <p:spPr>
          <a:xfrm>
            <a:off x="1140400" y="1154467"/>
            <a:ext cx="9911100" cy="670500"/>
          </a:xfrm>
          <a:prstGeom prst="rect">
            <a:avLst/>
          </a:prstGeom>
        </p:spPr>
        <p:txBody>
          <a:bodyPr anchorCtr="0" anchor="b" bIns="0" lIns="0" spcFirstLastPara="1" rIns="0" wrap="square" tIns="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697" name="Google Shape;697;p101"/>
          <p:cNvSpPr txBox="1"/>
          <p:nvPr>
            <p:ph idx="1" type="body"/>
          </p:nvPr>
        </p:nvSpPr>
        <p:spPr>
          <a:xfrm>
            <a:off x="1140400" y="2341300"/>
            <a:ext cx="3087600" cy="4021500"/>
          </a:xfrm>
          <a:prstGeom prst="rect">
            <a:avLst/>
          </a:prstGeom>
        </p:spPr>
        <p:txBody>
          <a:bodyPr anchorCtr="0" anchor="t" bIns="0" lIns="0" spcFirstLastPara="1" rIns="0" wrap="square" tIns="0">
            <a:noAutofit/>
          </a:bodyPr>
          <a:lstStyle>
            <a:lvl1pPr indent="-361950" lvl="0" marL="457200">
              <a:spcBef>
                <a:spcPts val="0"/>
              </a:spcBef>
              <a:spcAft>
                <a:spcPts val="0"/>
              </a:spcAft>
              <a:buSzPts val="2100"/>
              <a:buChar char="➔"/>
              <a:defRPr sz="2100"/>
            </a:lvl1pPr>
            <a:lvl2pPr indent="-361950" lvl="1" marL="914400">
              <a:spcBef>
                <a:spcPts val="1100"/>
              </a:spcBef>
              <a:spcAft>
                <a:spcPts val="0"/>
              </a:spcAft>
              <a:buSzPts val="2100"/>
              <a:buChar char="⇾"/>
              <a:defRPr sz="2100"/>
            </a:lvl2pPr>
            <a:lvl3pPr indent="-361950" lvl="2" marL="1371600">
              <a:spcBef>
                <a:spcPts val="1100"/>
              </a:spcBef>
              <a:spcAft>
                <a:spcPts val="0"/>
              </a:spcAft>
              <a:buSzPts val="2100"/>
              <a:buChar char="■"/>
              <a:defRPr sz="2100"/>
            </a:lvl3pPr>
            <a:lvl4pPr indent="-361950" lvl="3" marL="1828800">
              <a:spcBef>
                <a:spcPts val="1100"/>
              </a:spcBef>
              <a:spcAft>
                <a:spcPts val="0"/>
              </a:spcAft>
              <a:buSzPts val="2100"/>
              <a:buChar char="●"/>
              <a:defRPr sz="2100"/>
            </a:lvl4pPr>
            <a:lvl5pPr indent="-361950" lvl="4" marL="2286000">
              <a:spcBef>
                <a:spcPts val="1100"/>
              </a:spcBef>
              <a:spcAft>
                <a:spcPts val="0"/>
              </a:spcAft>
              <a:buSzPts val="2100"/>
              <a:buChar char="○"/>
              <a:defRPr sz="2100"/>
            </a:lvl5pPr>
            <a:lvl6pPr indent="-361950" lvl="5" marL="2743200">
              <a:spcBef>
                <a:spcPts val="1100"/>
              </a:spcBef>
              <a:spcAft>
                <a:spcPts val="0"/>
              </a:spcAft>
              <a:buSzPts val="2100"/>
              <a:buChar char="■"/>
              <a:defRPr sz="2100"/>
            </a:lvl6pPr>
            <a:lvl7pPr indent="-361950" lvl="6" marL="3200400">
              <a:spcBef>
                <a:spcPts val="1100"/>
              </a:spcBef>
              <a:spcAft>
                <a:spcPts val="0"/>
              </a:spcAft>
              <a:buSzPts val="2100"/>
              <a:buChar char="●"/>
              <a:defRPr sz="2100"/>
            </a:lvl7pPr>
            <a:lvl8pPr indent="-361950" lvl="7" marL="3657600">
              <a:spcBef>
                <a:spcPts val="1100"/>
              </a:spcBef>
              <a:spcAft>
                <a:spcPts val="0"/>
              </a:spcAft>
              <a:buSzPts val="2100"/>
              <a:buChar char="○"/>
              <a:defRPr sz="2100"/>
            </a:lvl8pPr>
            <a:lvl9pPr indent="-361950" lvl="8" marL="4114800">
              <a:spcBef>
                <a:spcPts val="1100"/>
              </a:spcBef>
              <a:spcAft>
                <a:spcPts val="1100"/>
              </a:spcAft>
              <a:buSzPts val="2100"/>
              <a:buChar char="■"/>
              <a:defRPr sz="2100"/>
            </a:lvl9pPr>
          </a:lstStyle>
          <a:p/>
        </p:txBody>
      </p:sp>
      <p:sp>
        <p:nvSpPr>
          <p:cNvPr id="698" name="Google Shape;698;p101"/>
          <p:cNvSpPr txBox="1"/>
          <p:nvPr>
            <p:ph idx="2" type="body"/>
          </p:nvPr>
        </p:nvSpPr>
        <p:spPr>
          <a:xfrm>
            <a:off x="4552265" y="2341300"/>
            <a:ext cx="3087600" cy="4021500"/>
          </a:xfrm>
          <a:prstGeom prst="rect">
            <a:avLst/>
          </a:prstGeom>
        </p:spPr>
        <p:txBody>
          <a:bodyPr anchorCtr="0" anchor="t" bIns="0" lIns="0" spcFirstLastPara="1" rIns="0" wrap="square" tIns="0">
            <a:noAutofit/>
          </a:bodyPr>
          <a:lstStyle>
            <a:lvl1pPr indent="-361950" lvl="0" marL="457200">
              <a:spcBef>
                <a:spcPts val="0"/>
              </a:spcBef>
              <a:spcAft>
                <a:spcPts val="0"/>
              </a:spcAft>
              <a:buSzPts val="2100"/>
              <a:buChar char="➔"/>
              <a:defRPr sz="2100"/>
            </a:lvl1pPr>
            <a:lvl2pPr indent="-361950" lvl="1" marL="914400">
              <a:spcBef>
                <a:spcPts val="1100"/>
              </a:spcBef>
              <a:spcAft>
                <a:spcPts val="0"/>
              </a:spcAft>
              <a:buSzPts val="2100"/>
              <a:buChar char="⇾"/>
              <a:defRPr sz="2100"/>
            </a:lvl2pPr>
            <a:lvl3pPr indent="-361950" lvl="2" marL="1371600">
              <a:spcBef>
                <a:spcPts val="1100"/>
              </a:spcBef>
              <a:spcAft>
                <a:spcPts val="0"/>
              </a:spcAft>
              <a:buSzPts val="2100"/>
              <a:buChar char="■"/>
              <a:defRPr sz="2100"/>
            </a:lvl3pPr>
            <a:lvl4pPr indent="-361950" lvl="3" marL="1828800">
              <a:spcBef>
                <a:spcPts val="1100"/>
              </a:spcBef>
              <a:spcAft>
                <a:spcPts val="0"/>
              </a:spcAft>
              <a:buSzPts val="2100"/>
              <a:buChar char="●"/>
              <a:defRPr sz="2100"/>
            </a:lvl4pPr>
            <a:lvl5pPr indent="-361950" lvl="4" marL="2286000">
              <a:spcBef>
                <a:spcPts val="1100"/>
              </a:spcBef>
              <a:spcAft>
                <a:spcPts val="0"/>
              </a:spcAft>
              <a:buSzPts val="2100"/>
              <a:buChar char="○"/>
              <a:defRPr sz="2100"/>
            </a:lvl5pPr>
            <a:lvl6pPr indent="-361950" lvl="5" marL="2743200">
              <a:spcBef>
                <a:spcPts val="1100"/>
              </a:spcBef>
              <a:spcAft>
                <a:spcPts val="0"/>
              </a:spcAft>
              <a:buSzPts val="2100"/>
              <a:buChar char="■"/>
              <a:defRPr sz="2100"/>
            </a:lvl6pPr>
            <a:lvl7pPr indent="-361950" lvl="6" marL="3200400">
              <a:spcBef>
                <a:spcPts val="1100"/>
              </a:spcBef>
              <a:spcAft>
                <a:spcPts val="0"/>
              </a:spcAft>
              <a:buSzPts val="2100"/>
              <a:buChar char="●"/>
              <a:defRPr sz="2100"/>
            </a:lvl7pPr>
            <a:lvl8pPr indent="-361950" lvl="7" marL="3657600">
              <a:spcBef>
                <a:spcPts val="1100"/>
              </a:spcBef>
              <a:spcAft>
                <a:spcPts val="0"/>
              </a:spcAft>
              <a:buSzPts val="2100"/>
              <a:buChar char="○"/>
              <a:defRPr sz="2100"/>
            </a:lvl8pPr>
            <a:lvl9pPr indent="-361950" lvl="8" marL="4114800">
              <a:spcBef>
                <a:spcPts val="1100"/>
              </a:spcBef>
              <a:spcAft>
                <a:spcPts val="1100"/>
              </a:spcAft>
              <a:buSzPts val="2100"/>
              <a:buChar char="■"/>
              <a:defRPr sz="2100"/>
            </a:lvl9pPr>
          </a:lstStyle>
          <a:p/>
        </p:txBody>
      </p:sp>
      <p:sp>
        <p:nvSpPr>
          <p:cNvPr id="699" name="Google Shape;699;p101"/>
          <p:cNvSpPr txBox="1"/>
          <p:nvPr>
            <p:ph idx="3" type="body"/>
          </p:nvPr>
        </p:nvSpPr>
        <p:spPr>
          <a:xfrm>
            <a:off x="7964130" y="2341300"/>
            <a:ext cx="3087600" cy="4021500"/>
          </a:xfrm>
          <a:prstGeom prst="rect">
            <a:avLst/>
          </a:prstGeom>
        </p:spPr>
        <p:txBody>
          <a:bodyPr anchorCtr="0" anchor="t" bIns="0" lIns="0" spcFirstLastPara="1" rIns="0" wrap="square" tIns="0">
            <a:noAutofit/>
          </a:bodyPr>
          <a:lstStyle>
            <a:lvl1pPr indent="-361950" lvl="0" marL="457200">
              <a:spcBef>
                <a:spcPts val="0"/>
              </a:spcBef>
              <a:spcAft>
                <a:spcPts val="0"/>
              </a:spcAft>
              <a:buSzPts val="2100"/>
              <a:buChar char="➔"/>
              <a:defRPr sz="2100"/>
            </a:lvl1pPr>
            <a:lvl2pPr indent="-361950" lvl="1" marL="914400">
              <a:spcBef>
                <a:spcPts val="1100"/>
              </a:spcBef>
              <a:spcAft>
                <a:spcPts val="0"/>
              </a:spcAft>
              <a:buSzPts val="2100"/>
              <a:buChar char="⇾"/>
              <a:defRPr sz="2100"/>
            </a:lvl2pPr>
            <a:lvl3pPr indent="-361950" lvl="2" marL="1371600">
              <a:spcBef>
                <a:spcPts val="1100"/>
              </a:spcBef>
              <a:spcAft>
                <a:spcPts val="0"/>
              </a:spcAft>
              <a:buSzPts val="2100"/>
              <a:buChar char="■"/>
              <a:defRPr sz="2100"/>
            </a:lvl3pPr>
            <a:lvl4pPr indent="-361950" lvl="3" marL="1828800">
              <a:spcBef>
                <a:spcPts val="1100"/>
              </a:spcBef>
              <a:spcAft>
                <a:spcPts val="0"/>
              </a:spcAft>
              <a:buSzPts val="2100"/>
              <a:buChar char="●"/>
              <a:defRPr sz="2100"/>
            </a:lvl4pPr>
            <a:lvl5pPr indent="-361950" lvl="4" marL="2286000">
              <a:spcBef>
                <a:spcPts val="1100"/>
              </a:spcBef>
              <a:spcAft>
                <a:spcPts val="0"/>
              </a:spcAft>
              <a:buSzPts val="2100"/>
              <a:buChar char="○"/>
              <a:defRPr sz="2100"/>
            </a:lvl5pPr>
            <a:lvl6pPr indent="-361950" lvl="5" marL="2743200">
              <a:spcBef>
                <a:spcPts val="1100"/>
              </a:spcBef>
              <a:spcAft>
                <a:spcPts val="0"/>
              </a:spcAft>
              <a:buSzPts val="2100"/>
              <a:buChar char="■"/>
              <a:defRPr sz="2100"/>
            </a:lvl6pPr>
            <a:lvl7pPr indent="-361950" lvl="6" marL="3200400">
              <a:spcBef>
                <a:spcPts val="1100"/>
              </a:spcBef>
              <a:spcAft>
                <a:spcPts val="0"/>
              </a:spcAft>
              <a:buSzPts val="2100"/>
              <a:buChar char="●"/>
              <a:defRPr sz="2100"/>
            </a:lvl7pPr>
            <a:lvl8pPr indent="-361950" lvl="7" marL="3657600">
              <a:spcBef>
                <a:spcPts val="1100"/>
              </a:spcBef>
              <a:spcAft>
                <a:spcPts val="0"/>
              </a:spcAft>
              <a:buSzPts val="2100"/>
              <a:buChar char="○"/>
              <a:defRPr sz="2100"/>
            </a:lvl8pPr>
            <a:lvl9pPr indent="-361950" lvl="8" marL="4114800">
              <a:spcBef>
                <a:spcPts val="1100"/>
              </a:spcBef>
              <a:spcAft>
                <a:spcPts val="1100"/>
              </a:spcAft>
              <a:buSzPts val="2100"/>
              <a:buChar char="■"/>
              <a:defRPr sz="2100"/>
            </a:lvl9pPr>
          </a:lstStyle>
          <a:p/>
        </p:txBody>
      </p:sp>
      <p:sp>
        <p:nvSpPr>
          <p:cNvPr id="700" name="Google Shape;700;p101"/>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1" name="Shape 701"/>
        <p:cNvGrpSpPr/>
        <p:nvPr/>
      </p:nvGrpSpPr>
      <p:grpSpPr>
        <a:xfrm>
          <a:off x="0" y="0"/>
          <a:ext cx="0" cy="0"/>
          <a:chOff x="0" y="0"/>
          <a:chExt cx="0" cy="0"/>
        </a:xfrm>
      </p:grpSpPr>
      <p:sp>
        <p:nvSpPr>
          <p:cNvPr id="702" name="Google Shape;702;p102"/>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3" name="Google Shape;703;p102"/>
          <p:cNvSpPr txBox="1"/>
          <p:nvPr>
            <p:ph type="title"/>
          </p:nvPr>
        </p:nvSpPr>
        <p:spPr>
          <a:xfrm>
            <a:off x="1140400" y="1154467"/>
            <a:ext cx="8160000" cy="670500"/>
          </a:xfrm>
          <a:prstGeom prst="rect">
            <a:avLst/>
          </a:prstGeom>
        </p:spPr>
        <p:txBody>
          <a:bodyPr anchorCtr="0" anchor="b" bIns="0" lIns="0" spcFirstLastPara="1" rIns="0" wrap="square" tIns="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704" name="Google Shape;704;p102"/>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5" name="Shape 705"/>
        <p:cNvGrpSpPr/>
        <p:nvPr/>
      </p:nvGrpSpPr>
      <p:grpSpPr>
        <a:xfrm>
          <a:off x="0" y="0"/>
          <a:ext cx="0" cy="0"/>
          <a:chOff x="0" y="0"/>
          <a:chExt cx="0" cy="0"/>
        </a:xfrm>
      </p:grpSpPr>
      <p:grpSp>
        <p:nvGrpSpPr>
          <p:cNvPr id="706" name="Google Shape;706;p103"/>
          <p:cNvGrpSpPr/>
          <p:nvPr/>
        </p:nvGrpSpPr>
        <p:grpSpPr>
          <a:xfrm>
            <a:off x="8690949" y="0"/>
            <a:ext cx="3501009" cy="6857999"/>
            <a:chOff x="8690991" y="0"/>
            <a:chExt cx="3501009" cy="6857999"/>
          </a:xfrm>
        </p:grpSpPr>
        <p:sp>
          <p:nvSpPr>
            <p:cNvPr id="707" name="Google Shape;707;p103"/>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8" name="Google Shape;708;p103"/>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09" name="Google Shape;709;p103"/>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0" name="Google Shape;710;p103"/>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1" name="Google Shape;711;p103"/>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2" name="Google Shape;712;p103"/>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3" name="Google Shape;713;p103"/>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4" name="Google Shape;714;p103"/>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5" name="Google Shape;715;p103"/>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6" name="Google Shape;716;p103"/>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7" name="Google Shape;717;p103"/>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8" name="Google Shape;718;p103"/>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19" name="Google Shape;719;p103"/>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0" name="Google Shape;720;p103"/>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1" name="Google Shape;721;p103"/>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2" name="Google Shape;722;p103"/>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3" name="Google Shape;723;p103"/>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724" name="Google Shape;724;p103"/>
          <p:cNvSpPr txBox="1"/>
          <p:nvPr>
            <p:ph idx="1" type="body"/>
          </p:nvPr>
        </p:nvSpPr>
        <p:spPr>
          <a:xfrm>
            <a:off x="1140400" y="5875067"/>
            <a:ext cx="9911100" cy="458100"/>
          </a:xfrm>
          <a:prstGeom prst="rect">
            <a:avLst/>
          </a:prstGeom>
        </p:spPr>
        <p:txBody>
          <a:bodyPr anchorCtr="0" anchor="t" bIns="0" lIns="0" spcFirstLastPara="1" rIns="0" wrap="square" tIns="0">
            <a:noAutofit/>
          </a:bodyPr>
          <a:lstStyle>
            <a:lvl1pPr indent="-228600" lvl="0" marL="457200">
              <a:spcBef>
                <a:spcPts val="0"/>
              </a:spcBef>
              <a:spcAft>
                <a:spcPts val="1100"/>
              </a:spcAft>
              <a:buSzPts val="2400"/>
              <a:buNone/>
              <a:defRPr sz="2400"/>
            </a:lvl1pPr>
          </a:lstStyle>
          <a:p/>
        </p:txBody>
      </p:sp>
      <p:sp>
        <p:nvSpPr>
          <p:cNvPr id="725" name="Google Shape;725;p103"/>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6" name="Shape 726"/>
        <p:cNvGrpSpPr/>
        <p:nvPr/>
      </p:nvGrpSpPr>
      <p:grpSpPr>
        <a:xfrm>
          <a:off x="0" y="0"/>
          <a:ext cx="0" cy="0"/>
          <a:chOff x="0" y="0"/>
          <a:chExt cx="0" cy="0"/>
        </a:xfrm>
      </p:grpSpPr>
      <p:sp>
        <p:nvSpPr>
          <p:cNvPr id="727" name="Google Shape;727;p104"/>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28" name="Google Shape;728;p104"/>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Multiple">
  <p:cSld name="BLANK_3">
    <p:spTree>
      <p:nvGrpSpPr>
        <p:cNvPr id="729" name="Shape 729"/>
        <p:cNvGrpSpPr/>
        <p:nvPr/>
      </p:nvGrpSpPr>
      <p:grpSpPr>
        <a:xfrm>
          <a:off x="0" y="0"/>
          <a:ext cx="0" cy="0"/>
          <a:chOff x="0" y="0"/>
          <a:chExt cx="0" cy="0"/>
        </a:xfrm>
      </p:grpSpPr>
      <p:grpSp>
        <p:nvGrpSpPr>
          <p:cNvPr id="730" name="Google Shape;730;p105"/>
          <p:cNvGrpSpPr/>
          <p:nvPr/>
        </p:nvGrpSpPr>
        <p:grpSpPr>
          <a:xfrm>
            <a:off x="8690949" y="0"/>
            <a:ext cx="3501009" cy="6857999"/>
            <a:chOff x="8690991" y="0"/>
            <a:chExt cx="3501009" cy="6857999"/>
          </a:xfrm>
        </p:grpSpPr>
        <p:sp>
          <p:nvSpPr>
            <p:cNvPr id="731" name="Google Shape;731;p105"/>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2" name="Google Shape;732;p105"/>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3" name="Google Shape;733;p105"/>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4" name="Google Shape;734;p105"/>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5" name="Google Shape;735;p105"/>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6" name="Google Shape;736;p105"/>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7" name="Google Shape;737;p105"/>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8" name="Google Shape;738;p105"/>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39" name="Google Shape;739;p105"/>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0" name="Google Shape;740;p105"/>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1" name="Google Shape;741;p105"/>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2" name="Google Shape;742;p105"/>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3" name="Google Shape;743;p105"/>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4" name="Google Shape;744;p105"/>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5" name="Google Shape;745;p105"/>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6" name="Google Shape;746;p105"/>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747" name="Google Shape;747;p105"/>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grpSp>
      <p:sp>
        <p:nvSpPr>
          <p:cNvPr id="748" name="Google Shape;748;p105"/>
          <p:cNvSpPr txBox="1"/>
          <p:nvPr>
            <p:ph idx="12" type="sldNum"/>
          </p:nvPr>
        </p:nvSpPr>
        <p:spPr>
          <a:xfrm>
            <a:off x="11307445" y="6333134"/>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5" Type="http://schemas.openxmlformats.org/officeDocument/2006/relationships/slideLayout" Target="../slideLayouts/slideLayout13.xml"/><Relationship Id="rId19" Type="http://schemas.openxmlformats.org/officeDocument/2006/relationships/theme" Target="../theme/theme6.xml"/><Relationship Id="rId6" Type="http://schemas.openxmlformats.org/officeDocument/2006/relationships/slideLayout" Target="../slideLayouts/slideLayout14.xml"/><Relationship Id="rId18" Type="http://schemas.openxmlformats.org/officeDocument/2006/relationships/slideLayout" Target="../slideLayouts/slideLayout26.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6.xml"/><Relationship Id="rId11" Type="http://schemas.openxmlformats.org/officeDocument/2006/relationships/slideLayout" Target="../slideLayouts/slideLayout37.xml"/><Relationship Id="rId22" Type="http://schemas.openxmlformats.org/officeDocument/2006/relationships/slideLayout" Target="../slideLayouts/slideLayout48.xml"/><Relationship Id="rId10" Type="http://schemas.openxmlformats.org/officeDocument/2006/relationships/slideLayout" Target="../slideLayouts/slideLayout36.xml"/><Relationship Id="rId21" Type="http://schemas.openxmlformats.org/officeDocument/2006/relationships/slideLayout" Target="../slideLayouts/slideLayout47.xml"/><Relationship Id="rId13" Type="http://schemas.openxmlformats.org/officeDocument/2006/relationships/slideLayout" Target="../slideLayouts/slideLayout39.xml"/><Relationship Id="rId24" Type="http://schemas.openxmlformats.org/officeDocument/2006/relationships/theme" Target="../theme/theme5.xml"/><Relationship Id="rId12" Type="http://schemas.openxmlformats.org/officeDocument/2006/relationships/slideLayout" Target="../slideLayouts/slideLayout38.xml"/><Relationship Id="rId23" Type="http://schemas.openxmlformats.org/officeDocument/2006/relationships/slideLayout" Target="../slideLayouts/slideLayout49.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5" Type="http://schemas.openxmlformats.org/officeDocument/2006/relationships/slideLayout" Target="../slideLayouts/slideLayout31.xml"/><Relationship Id="rId19" Type="http://schemas.openxmlformats.org/officeDocument/2006/relationships/slideLayout" Target="../slideLayouts/slideLayout45.xml"/><Relationship Id="rId6" Type="http://schemas.openxmlformats.org/officeDocument/2006/relationships/slideLayout" Target="../slideLayouts/slideLayout32.xml"/><Relationship Id="rId18" Type="http://schemas.openxmlformats.org/officeDocument/2006/relationships/slideLayout" Target="../slideLayouts/slideLayout44.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5" Type="http://schemas.openxmlformats.org/officeDocument/2006/relationships/slideLayout" Target="../slideLayouts/slideLayout54.xml"/><Relationship Id="rId6" Type="http://schemas.openxmlformats.org/officeDocument/2006/relationships/slideLayout" Target="../slideLayouts/slideLayout55.xml"/><Relationship Id="rId18" Type="http://schemas.openxmlformats.org/officeDocument/2006/relationships/theme" Target="../theme/theme9.xml"/><Relationship Id="rId7" Type="http://schemas.openxmlformats.org/officeDocument/2006/relationships/slideLayout" Target="../slideLayouts/slideLayout56.xml"/><Relationship Id="rId8"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86.xml"/><Relationship Id="rId11" Type="http://schemas.openxmlformats.org/officeDocument/2006/relationships/slideLayout" Target="../slideLayouts/slideLayout77.xml"/><Relationship Id="rId22" Type="http://schemas.openxmlformats.org/officeDocument/2006/relationships/slideLayout" Target="../slideLayouts/slideLayout88.xml"/><Relationship Id="rId10" Type="http://schemas.openxmlformats.org/officeDocument/2006/relationships/slideLayout" Target="../slideLayouts/slideLayout76.xml"/><Relationship Id="rId21" Type="http://schemas.openxmlformats.org/officeDocument/2006/relationships/slideLayout" Target="../slideLayouts/slideLayout87.xml"/><Relationship Id="rId13" Type="http://schemas.openxmlformats.org/officeDocument/2006/relationships/slideLayout" Target="../slideLayouts/slideLayout79.xml"/><Relationship Id="rId24" Type="http://schemas.openxmlformats.org/officeDocument/2006/relationships/theme" Target="../theme/theme1.xml"/><Relationship Id="rId12" Type="http://schemas.openxmlformats.org/officeDocument/2006/relationships/slideLayout" Target="../slideLayouts/slideLayout78.xml"/><Relationship Id="rId23" Type="http://schemas.openxmlformats.org/officeDocument/2006/relationships/slideLayout" Target="../slideLayouts/slideLayout89.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5" Type="http://schemas.openxmlformats.org/officeDocument/2006/relationships/slideLayout" Target="../slideLayouts/slideLayout71.xml"/><Relationship Id="rId19" Type="http://schemas.openxmlformats.org/officeDocument/2006/relationships/slideLayout" Target="../slideLayouts/slideLayout85.xml"/><Relationship Id="rId6" Type="http://schemas.openxmlformats.org/officeDocument/2006/relationships/slideLayout" Target="../slideLayouts/slideLayout72.xml"/><Relationship Id="rId18" Type="http://schemas.openxmlformats.org/officeDocument/2006/relationships/slideLayout" Target="../slideLayouts/slideLayout84.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09.xml"/><Relationship Id="rId22" Type="http://schemas.openxmlformats.org/officeDocument/2006/relationships/slideLayout" Target="../slideLayouts/slideLayout111.xml"/><Relationship Id="rId21" Type="http://schemas.openxmlformats.org/officeDocument/2006/relationships/slideLayout" Target="../slideLayouts/slideLayout110.xml"/><Relationship Id="rId24" Type="http://schemas.openxmlformats.org/officeDocument/2006/relationships/slideLayout" Target="../slideLayouts/slideLayout113.xml"/><Relationship Id="rId23" Type="http://schemas.openxmlformats.org/officeDocument/2006/relationships/slideLayout" Target="../slideLayouts/slideLayout112.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9" Type="http://schemas.openxmlformats.org/officeDocument/2006/relationships/slideLayout" Target="../slideLayouts/slideLayout98.xml"/><Relationship Id="rId26" Type="http://schemas.openxmlformats.org/officeDocument/2006/relationships/slideLayout" Target="../slideLayouts/slideLayout115.xml"/><Relationship Id="rId25" Type="http://schemas.openxmlformats.org/officeDocument/2006/relationships/slideLayout" Target="../slideLayouts/slideLayout114.xml"/><Relationship Id="rId28" Type="http://schemas.openxmlformats.org/officeDocument/2006/relationships/slideLayout" Target="../slideLayouts/slideLayout117.xml"/><Relationship Id="rId27" Type="http://schemas.openxmlformats.org/officeDocument/2006/relationships/slideLayout" Target="../slideLayouts/slideLayout116.xml"/><Relationship Id="rId5" Type="http://schemas.openxmlformats.org/officeDocument/2006/relationships/slideLayout" Target="../slideLayouts/slideLayout94.xml"/><Relationship Id="rId6" Type="http://schemas.openxmlformats.org/officeDocument/2006/relationships/slideLayout" Target="../slideLayouts/slideLayout95.xml"/><Relationship Id="rId29" Type="http://schemas.openxmlformats.org/officeDocument/2006/relationships/slideLayout" Target="../slideLayouts/slideLayout118.xml"/><Relationship Id="rId7" Type="http://schemas.openxmlformats.org/officeDocument/2006/relationships/slideLayout" Target="../slideLayouts/slideLayout96.xml"/><Relationship Id="rId8" Type="http://schemas.openxmlformats.org/officeDocument/2006/relationships/slideLayout" Target="../slideLayouts/slideLayout97.xml"/><Relationship Id="rId31" Type="http://schemas.openxmlformats.org/officeDocument/2006/relationships/slideLayout" Target="../slideLayouts/slideLayout120.xml"/><Relationship Id="rId30" Type="http://schemas.openxmlformats.org/officeDocument/2006/relationships/slideLayout" Target="../slideLayouts/slideLayout119.xml"/><Relationship Id="rId11" Type="http://schemas.openxmlformats.org/officeDocument/2006/relationships/slideLayout" Target="../slideLayouts/slideLayout100.xml"/><Relationship Id="rId33" Type="http://schemas.openxmlformats.org/officeDocument/2006/relationships/slideLayout" Target="../slideLayouts/slideLayout122.xml"/><Relationship Id="rId10" Type="http://schemas.openxmlformats.org/officeDocument/2006/relationships/slideLayout" Target="../slideLayouts/slideLayout99.xml"/><Relationship Id="rId32" Type="http://schemas.openxmlformats.org/officeDocument/2006/relationships/slideLayout" Target="../slideLayouts/slideLayout121.xml"/><Relationship Id="rId13" Type="http://schemas.openxmlformats.org/officeDocument/2006/relationships/slideLayout" Target="../slideLayouts/slideLayout102.xml"/><Relationship Id="rId35" Type="http://schemas.openxmlformats.org/officeDocument/2006/relationships/theme" Target="../theme/theme2.xml"/><Relationship Id="rId12" Type="http://schemas.openxmlformats.org/officeDocument/2006/relationships/slideLayout" Target="../slideLayouts/slideLayout101.xml"/><Relationship Id="rId34" Type="http://schemas.openxmlformats.org/officeDocument/2006/relationships/slideLayout" Target="../slideLayouts/slideLayout123.xml"/><Relationship Id="rId15" Type="http://schemas.openxmlformats.org/officeDocument/2006/relationships/slideLayout" Target="../slideLayouts/slideLayout104.xml"/><Relationship Id="rId14" Type="http://schemas.openxmlformats.org/officeDocument/2006/relationships/slideLayout" Target="../slideLayouts/slideLayout103.xml"/><Relationship Id="rId17" Type="http://schemas.openxmlformats.org/officeDocument/2006/relationships/slideLayout" Target="../slideLayouts/slideLayout106.xml"/><Relationship Id="rId16" Type="http://schemas.openxmlformats.org/officeDocument/2006/relationships/slideLayout" Target="../slideLayouts/slideLayout105.xml"/><Relationship Id="rId19" Type="http://schemas.openxmlformats.org/officeDocument/2006/relationships/slideLayout" Target="../slideLayouts/slideLayout108.xml"/><Relationship Id="rId18" Type="http://schemas.openxmlformats.org/officeDocument/2006/relationships/slideLayout" Target="../slideLayouts/slideLayout107.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43.xml"/><Relationship Id="rId22" Type="http://schemas.openxmlformats.org/officeDocument/2006/relationships/slideLayout" Target="../slideLayouts/slideLayout145.xml"/><Relationship Id="rId21" Type="http://schemas.openxmlformats.org/officeDocument/2006/relationships/slideLayout" Target="../slideLayouts/slideLayout144.xml"/><Relationship Id="rId24" Type="http://schemas.openxmlformats.org/officeDocument/2006/relationships/slideLayout" Target="../slideLayouts/slideLayout147.xml"/><Relationship Id="rId23" Type="http://schemas.openxmlformats.org/officeDocument/2006/relationships/slideLayout" Target="../slideLayouts/slideLayout146.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26" Type="http://schemas.openxmlformats.org/officeDocument/2006/relationships/slideLayout" Target="../slideLayouts/slideLayout149.xml"/><Relationship Id="rId25" Type="http://schemas.openxmlformats.org/officeDocument/2006/relationships/slideLayout" Target="../slideLayouts/slideLayout148.xml"/><Relationship Id="rId28" Type="http://schemas.openxmlformats.org/officeDocument/2006/relationships/slideLayout" Target="../slideLayouts/slideLayout151.xml"/><Relationship Id="rId27" Type="http://schemas.openxmlformats.org/officeDocument/2006/relationships/slideLayout" Target="../slideLayouts/slideLayout150.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29" Type="http://schemas.openxmlformats.org/officeDocument/2006/relationships/slideLayout" Target="../slideLayouts/slideLayout152.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31" Type="http://schemas.openxmlformats.org/officeDocument/2006/relationships/slideLayout" Target="../slideLayouts/slideLayout154.xml"/><Relationship Id="rId30" Type="http://schemas.openxmlformats.org/officeDocument/2006/relationships/slideLayout" Target="../slideLayouts/slideLayout153.xml"/><Relationship Id="rId11" Type="http://schemas.openxmlformats.org/officeDocument/2006/relationships/slideLayout" Target="../slideLayouts/slideLayout134.xml"/><Relationship Id="rId10" Type="http://schemas.openxmlformats.org/officeDocument/2006/relationships/slideLayout" Target="../slideLayouts/slideLayout133.xml"/><Relationship Id="rId32" Type="http://schemas.openxmlformats.org/officeDocument/2006/relationships/theme" Target="../theme/theme3.xml"/><Relationship Id="rId13" Type="http://schemas.openxmlformats.org/officeDocument/2006/relationships/slideLayout" Target="../slideLayouts/slideLayout136.xml"/><Relationship Id="rId12" Type="http://schemas.openxmlformats.org/officeDocument/2006/relationships/slideLayout" Target="../slideLayouts/slideLayout135.xml"/><Relationship Id="rId15" Type="http://schemas.openxmlformats.org/officeDocument/2006/relationships/slideLayout" Target="../slideLayouts/slideLayout138.xml"/><Relationship Id="rId14" Type="http://schemas.openxmlformats.org/officeDocument/2006/relationships/slideLayout" Target="../slideLayouts/slideLayout137.xml"/><Relationship Id="rId17" Type="http://schemas.openxmlformats.org/officeDocument/2006/relationships/slideLayout" Target="../slideLayouts/slideLayout140.xml"/><Relationship Id="rId16" Type="http://schemas.openxmlformats.org/officeDocument/2006/relationships/slideLayout" Target="../slideLayouts/slideLayout139.xml"/><Relationship Id="rId19" Type="http://schemas.openxmlformats.org/officeDocument/2006/relationships/slideLayout" Target="../slideLayouts/slideLayout142.xml"/><Relationship Id="rId18" Type="http://schemas.openxmlformats.org/officeDocument/2006/relationships/slideLayout" Target="../slideLayouts/slideLayout141.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22" name="Shape 22"/>
        <p:cNvGrpSpPr/>
        <p:nvPr/>
      </p:nvGrpSpPr>
      <p:grpSpPr>
        <a:xfrm>
          <a:off x="0" y="0"/>
          <a:ext cx="0" cy="0"/>
          <a:chOff x="0" y="0"/>
          <a:chExt cx="0" cy="0"/>
        </a:xfrm>
      </p:grpSpPr>
      <p:sp>
        <p:nvSpPr>
          <p:cNvPr id="23" name="Google Shape;23;p10"/>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a:lnSpc>
                <a:spcPct val="90000"/>
              </a:lnSpc>
              <a:spcBef>
                <a:spcPts val="0"/>
              </a:spcBef>
              <a:spcAft>
                <a:spcPts val="0"/>
              </a:spcAft>
              <a:buClr>
                <a:schemeClr val="dk1"/>
              </a:buClr>
              <a:buSzPts val="4800"/>
              <a:buFont typeface="Impact"/>
              <a:buNone/>
              <a:defRPr sz="4800">
                <a:solidFill>
                  <a:schemeClr val="dk1"/>
                </a:solidFill>
                <a:latin typeface="Impact"/>
                <a:ea typeface="Impact"/>
                <a:cs typeface="Impact"/>
                <a:sym typeface="Impact"/>
              </a:defRPr>
            </a:lvl1pPr>
            <a:lvl2pPr lvl="1">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2pPr>
            <a:lvl3pPr lvl="2">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3pPr>
            <a:lvl4pPr lvl="3">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4pPr>
            <a:lvl5pPr lvl="4">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5pPr>
            <a:lvl6pPr lvl="5">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6pPr>
            <a:lvl7pPr lvl="6">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7pPr>
            <a:lvl8pPr lvl="7">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8pPr>
            <a:lvl9pPr lvl="8">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9pPr>
          </a:lstStyle>
          <a:p/>
        </p:txBody>
      </p:sp>
      <p:sp>
        <p:nvSpPr>
          <p:cNvPr id="24" name="Google Shape;24;p10"/>
          <p:cNvSpPr txBox="1"/>
          <p:nvPr>
            <p:ph idx="1" type="body"/>
          </p:nvPr>
        </p:nvSpPr>
        <p:spPr>
          <a:xfrm>
            <a:off x="1140400" y="2341307"/>
            <a:ext cx="8160000" cy="3509100"/>
          </a:xfrm>
          <a:prstGeom prst="rect">
            <a:avLst/>
          </a:prstGeom>
          <a:noFill/>
          <a:ln>
            <a:noFill/>
          </a:ln>
        </p:spPr>
        <p:txBody>
          <a:bodyPr anchorCtr="0" anchor="t" bIns="0" lIns="0" spcFirstLastPara="1" rIns="0" wrap="square" tIns="0">
            <a:noAutofit/>
          </a:bodyPr>
          <a:lstStyle>
            <a:lvl1pPr indent="-400050" lvl="0" marL="457200">
              <a:lnSpc>
                <a:spcPct val="115000"/>
              </a:lnSpc>
              <a:spcBef>
                <a:spcPts val="0"/>
              </a:spcBef>
              <a:spcAft>
                <a:spcPts val="0"/>
              </a:spcAft>
              <a:buClr>
                <a:schemeClr val="dk2"/>
              </a:buClr>
              <a:buSzPts val="2700"/>
              <a:buFont typeface="Montserrat Light"/>
              <a:buChar char="➔"/>
              <a:defRPr sz="2700">
                <a:solidFill>
                  <a:schemeClr val="dk1"/>
                </a:solidFill>
                <a:latin typeface="Montserrat Light"/>
                <a:ea typeface="Montserrat Light"/>
                <a:cs typeface="Montserrat Light"/>
                <a:sym typeface="Montserrat Light"/>
              </a:defRPr>
            </a:lvl1pPr>
            <a:lvl2pPr indent="-400050" lvl="1" marL="914400">
              <a:lnSpc>
                <a:spcPct val="115000"/>
              </a:lnSpc>
              <a:spcBef>
                <a:spcPts val="1100"/>
              </a:spcBef>
              <a:spcAft>
                <a:spcPts val="0"/>
              </a:spcAft>
              <a:buClr>
                <a:schemeClr val="dk2"/>
              </a:buClr>
              <a:buSzPts val="2700"/>
              <a:buFont typeface="Montserrat Light"/>
              <a:buChar char="⇾"/>
              <a:defRPr sz="2700">
                <a:solidFill>
                  <a:schemeClr val="dk1"/>
                </a:solidFill>
                <a:latin typeface="Montserrat Light"/>
                <a:ea typeface="Montserrat Light"/>
                <a:cs typeface="Montserrat Light"/>
                <a:sym typeface="Montserrat Light"/>
              </a:defRPr>
            </a:lvl2pPr>
            <a:lvl3pPr indent="-400050" lvl="2" marL="1371600">
              <a:lnSpc>
                <a:spcPct val="115000"/>
              </a:lnSpc>
              <a:spcBef>
                <a:spcPts val="1100"/>
              </a:spcBef>
              <a:spcAft>
                <a:spcPts val="0"/>
              </a:spcAft>
              <a:buClr>
                <a:schemeClr val="dk2"/>
              </a:buClr>
              <a:buSzPts val="2700"/>
              <a:buFont typeface="Montserrat Light"/>
              <a:buChar char="■"/>
              <a:defRPr sz="2700">
                <a:solidFill>
                  <a:schemeClr val="dk1"/>
                </a:solidFill>
                <a:latin typeface="Montserrat Light"/>
                <a:ea typeface="Montserrat Light"/>
                <a:cs typeface="Montserrat Light"/>
                <a:sym typeface="Montserrat Light"/>
              </a:defRPr>
            </a:lvl3pPr>
            <a:lvl4pPr indent="-400050" lvl="3" marL="18288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4pPr>
            <a:lvl5pPr indent="-400050" lvl="4" marL="22860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5pPr>
            <a:lvl6pPr indent="-400050" lvl="5" marL="27432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6pPr>
            <a:lvl7pPr indent="-400050" lvl="6" marL="32004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7pPr>
            <a:lvl8pPr indent="-400050" lvl="7" marL="36576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8pPr>
            <a:lvl9pPr indent="-400050" lvl="8" marL="4114800">
              <a:lnSpc>
                <a:spcPct val="115000"/>
              </a:lnSpc>
              <a:spcBef>
                <a:spcPts val="1100"/>
              </a:spcBef>
              <a:spcAft>
                <a:spcPts val="110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9pPr>
          </a:lstStyle>
          <a:p/>
        </p:txBody>
      </p:sp>
      <p:sp>
        <p:nvSpPr>
          <p:cNvPr id="25" name="Google Shape;25;p10"/>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lvl="0" algn="r">
              <a:buNone/>
              <a:defRPr sz="1700">
                <a:solidFill>
                  <a:schemeClr val="dk1"/>
                </a:solidFill>
                <a:latin typeface="Spartan"/>
                <a:ea typeface="Spartan"/>
                <a:cs typeface="Spartan"/>
                <a:sym typeface="Spartan"/>
              </a:defRPr>
            </a:lvl1pPr>
            <a:lvl2pPr lvl="1" algn="r">
              <a:buNone/>
              <a:defRPr sz="1700">
                <a:solidFill>
                  <a:schemeClr val="dk1"/>
                </a:solidFill>
                <a:latin typeface="Spartan"/>
                <a:ea typeface="Spartan"/>
                <a:cs typeface="Spartan"/>
                <a:sym typeface="Spartan"/>
              </a:defRPr>
            </a:lvl2pPr>
            <a:lvl3pPr lvl="2" algn="r">
              <a:buNone/>
              <a:defRPr sz="1700">
                <a:solidFill>
                  <a:schemeClr val="dk1"/>
                </a:solidFill>
                <a:latin typeface="Spartan"/>
                <a:ea typeface="Spartan"/>
                <a:cs typeface="Spartan"/>
                <a:sym typeface="Spartan"/>
              </a:defRPr>
            </a:lvl3pPr>
            <a:lvl4pPr lvl="3" algn="r">
              <a:buNone/>
              <a:defRPr sz="1700">
                <a:solidFill>
                  <a:schemeClr val="dk1"/>
                </a:solidFill>
                <a:latin typeface="Spartan"/>
                <a:ea typeface="Spartan"/>
                <a:cs typeface="Spartan"/>
                <a:sym typeface="Spartan"/>
              </a:defRPr>
            </a:lvl4pPr>
            <a:lvl5pPr lvl="4" algn="r">
              <a:buNone/>
              <a:defRPr sz="1700">
                <a:solidFill>
                  <a:schemeClr val="dk1"/>
                </a:solidFill>
                <a:latin typeface="Spartan"/>
                <a:ea typeface="Spartan"/>
                <a:cs typeface="Spartan"/>
                <a:sym typeface="Spartan"/>
              </a:defRPr>
            </a:lvl5pPr>
            <a:lvl6pPr lvl="5" algn="r">
              <a:buNone/>
              <a:defRPr sz="1700">
                <a:solidFill>
                  <a:schemeClr val="dk1"/>
                </a:solidFill>
                <a:latin typeface="Spartan"/>
                <a:ea typeface="Spartan"/>
                <a:cs typeface="Spartan"/>
                <a:sym typeface="Spartan"/>
              </a:defRPr>
            </a:lvl6pPr>
            <a:lvl7pPr lvl="6" algn="r">
              <a:buNone/>
              <a:defRPr sz="1700">
                <a:solidFill>
                  <a:schemeClr val="dk1"/>
                </a:solidFill>
                <a:latin typeface="Spartan"/>
                <a:ea typeface="Spartan"/>
                <a:cs typeface="Spartan"/>
                <a:sym typeface="Spartan"/>
              </a:defRPr>
            </a:lvl7pPr>
            <a:lvl8pPr lvl="7" algn="r">
              <a:buNone/>
              <a:defRPr sz="1700">
                <a:solidFill>
                  <a:schemeClr val="dk1"/>
                </a:solidFill>
                <a:latin typeface="Spartan"/>
                <a:ea typeface="Spartan"/>
                <a:cs typeface="Spartan"/>
                <a:sym typeface="Spartan"/>
              </a:defRPr>
            </a:lvl8pPr>
            <a:lvl9pPr lvl="8" algn="r">
              <a:buNone/>
              <a:defRPr sz="1700">
                <a:solidFill>
                  <a:schemeClr val="dk1"/>
                </a:solidFill>
                <a:latin typeface="Spartan"/>
                <a:ea typeface="Spartan"/>
                <a:cs typeface="Spartan"/>
                <a:sym typeface="Sparta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71" name="Shape 171"/>
        <p:cNvGrpSpPr/>
        <p:nvPr/>
      </p:nvGrpSpPr>
      <p:grpSpPr>
        <a:xfrm>
          <a:off x="0" y="0"/>
          <a:ext cx="0" cy="0"/>
          <a:chOff x="0" y="0"/>
          <a:chExt cx="0" cy="0"/>
        </a:xfrm>
      </p:grpSpPr>
      <p:sp>
        <p:nvSpPr>
          <p:cNvPr id="172" name="Google Shape;172;p29"/>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dk1"/>
              </a:buClr>
              <a:buSzPts val="4800"/>
              <a:buFont typeface="Impact"/>
              <a:buNone/>
              <a:defRPr b="0" i="0" sz="4800" u="none" cap="none" strike="noStrike">
                <a:solidFill>
                  <a:schemeClr val="dk1"/>
                </a:solidFill>
                <a:latin typeface="Impact"/>
                <a:ea typeface="Impact"/>
                <a:cs typeface="Impact"/>
                <a:sym typeface="Impact"/>
              </a:defRPr>
            </a:lvl1pPr>
            <a:lvl2pPr lvl="1"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173" name="Google Shape;173;p29"/>
          <p:cNvSpPr txBox="1"/>
          <p:nvPr>
            <p:ph idx="1" type="body"/>
          </p:nvPr>
        </p:nvSpPr>
        <p:spPr>
          <a:xfrm>
            <a:off x="1140400" y="2341307"/>
            <a:ext cx="8160000" cy="3509100"/>
          </a:xfrm>
          <a:prstGeom prst="rect">
            <a:avLst/>
          </a:prstGeom>
          <a:noFill/>
          <a:ln>
            <a:noFill/>
          </a:ln>
        </p:spPr>
        <p:txBody>
          <a:bodyPr anchorCtr="0" anchor="t" bIns="0" lIns="0" spcFirstLastPara="1" rIns="0" wrap="square" tIns="0">
            <a:noAutofit/>
          </a:bodyPr>
          <a:lstStyle>
            <a:lvl1pPr indent="-400050" lvl="0" marL="457200" marR="0" algn="l">
              <a:lnSpc>
                <a:spcPct val="115000"/>
              </a:lnSpc>
              <a:spcBef>
                <a:spcPts val="0"/>
              </a:spcBef>
              <a:spcAft>
                <a:spcPts val="0"/>
              </a:spcAft>
              <a:buClr>
                <a:schemeClr val="dk2"/>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1pPr>
            <a:lvl2pPr indent="-400050" lvl="1" marL="914400" marR="0" algn="l">
              <a:lnSpc>
                <a:spcPct val="115000"/>
              </a:lnSpc>
              <a:spcBef>
                <a:spcPts val="1100"/>
              </a:spcBef>
              <a:spcAft>
                <a:spcPts val="0"/>
              </a:spcAft>
              <a:buClr>
                <a:schemeClr val="dk2"/>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2pPr>
            <a:lvl3pPr indent="-400050" lvl="2" marL="1371600" marR="0" algn="l">
              <a:lnSpc>
                <a:spcPct val="115000"/>
              </a:lnSpc>
              <a:spcBef>
                <a:spcPts val="1100"/>
              </a:spcBef>
              <a:spcAft>
                <a:spcPts val="0"/>
              </a:spcAft>
              <a:buClr>
                <a:schemeClr val="dk2"/>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3pPr>
            <a:lvl4pPr indent="-400050" lvl="3" marL="18288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4pPr>
            <a:lvl5pPr indent="-400050" lvl="4" marL="22860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5pPr>
            <a:lvl6pPr indent="-400050" lvl="5" marL="27432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6pPr>
            <a:lvl7pPr indent="-400050" lvl="6" marL="32004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7pPr>
            <a:lvl8pPr indent="-400050" lvl="7" marL="36576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8pPr>
            <a:lvl9pPr indent="-400050" lvl="8" marL="4114800" marR="0" algn="l">
              <a:lnSpc>
                <a:spcPct val="115000"/>
              </a:lnSpc>
              <a:spcBef>
                <a:spcPts val="1100"/>
              </a:spcBef>
              <a:spcAft>
                <a:spcPts val="110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9pPr>
          </a:lstStyle>
          <a:p/>
        </p:txBody>
      </p:sp>
      <p:sp>
        <p:nvSpPr>
          <p:cNvPr id="174" name="Google Shape;174;p29"/>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325" name="Shape 325"/>
        <p:cNvGrpSpPr/>
        <p:nvPr/>
      </p:nvGrpSpPr>
      <p:grpSpPr>
        <a:xfrm>
          <a:off x="0" y="0"/>
          <a:ext cx="0" cy="0"/>
          <a:chOff x="0" y="0"/>
          <a:chExt cx="0" cy="0"/>
        </a:xfrm>
      </p:grpSpPr>
      <p:sp>
        <p:nvSpPr>
          <p:cNvPr id="326" name="Google Shape;326;p53"/>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a:lnSpc>
                <a:spcPct val="90000"/>
              </a:lnSpc>
              <a:spcBef>
                <a:spcPts val="0"/>
              </a:spcBef>
              <a:spcAft>
                <a:spcPts val="0"/>
              </a:spcAft>
              <a:buClr>
                <a:schemeClr val="dk1"/>
              </a:buClr>
              <a:buSzPts val="4800"/>
              <a:buFont typeface="Impact"/>
              <a:buNone/>
              <a:defRPr sz="4800">
                <a:solidFill>
                  <a:schemeClr val="dk1"/>
                </a:solidFill>
                <a:latin typeface="Impact"/>
                <a:ea typeface="Impact"/>
                <a:cs typeface="Impact"/>
                <a:sym typeface="Impact"/>
              </a:defRPr>
            </a:lvl1pPr>
            <a:lvl2pPr lvl="1">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2pPr>
            <a:lvl3pPr lvl="2">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3pPr>
            <a:lvl4pPr lvl="3">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4pPr>
            <a:lvl5pPr lvl="4">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5pPr>
            <a:lvl6pPr lvl="5">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6pPr>
            <a:lvl7pPr lvl="6">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7pPr>
            <a:lvl8pPr lvl="7">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8pPr>
            <a:lvl9pPr lvl="8">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9pPr>
          </a:lstStyle>
          <a:p/>
        </p:txBody>
      </p:sp>
      <p:sp>
        <p:nvSpPr>
          <p:cNvPr id="327" name="Google Shape;327;p53"/>
          <p:cNvSpPr txBox="1"/>
          <p:nvPr>
            <p:ph idx="1" type="body"/>
          </p:nvPr>
        </p:nvSpPr>
        <p:spPr>
          <a:xfrm>
            <a:off x="1140400" y="2341307"/>
            <a:ext cx="8160000" cy="3509100"/>
          </a:xfrm>
          <a:prstGeom prst="rect">
            <a:avLst/>
          </a:prstGeom>
          <a:noFill/>
          <a:ln>
            <a:noFill/>
          </a:ln>
        </p:spPr>
        <p:txBody>
          <a:bodyPr anchorCtr="0" anchor="t" bIns="0" lIns="0" spcFirstLastPara="1" rIns="0" wrap="square" tIns="0">
            <a:noAutofit/>
          </a:bodyPr>
          <a:lstStyle>
            <a:lvl1pPr indent="-400050" lvl="0" marL="457200">
              <a:lnSpc>
                <a:spcPct val="115000"/>
              </a:lnSpc>
              <a:spcBef>
                <a:spcPts val="0"/>
              </a:spcBef>
              <a:spcAft>
                <a:spcPts val="0"/>
              </a:spcAft>
              <a:buClr>
                <a:schemeClr val="dk2"/>
              </a:buClr>
              <a:buSzPts val="2700"/>
              <a:buFont typeface="Montserrat Light"/>
              <a:buChar char="➔"/>
              <a:defRPr sz="2700">
                <a:solidFill>
                  <a:schemeClr val="dk1"/>
                </a:solidFill>
                <a:latin typeface="Montserrat Light"/>
                <a:ea typeface="Montserrat Light"/>
                <a:cs typeface="Montserrat Light"/>
                <a:sym typeface="Montserrat Light"/>
              </a:defRPr>
            </a:lvl1pPr>
            <a:lvl2pPr indent="-400050" lvl="1" marL="914400">
              <a:lnSpc>
                <a:spcPct val="115000"/>
              </a:lnSpc>
              <a:spcBef>
                <a:spcPts val="1100"/>
              </a:spcBef>
              <a:spcAft>
                <a:spcPts val="0"/>
              </a:spcAft>
              <a:buClr>
                <a:schemeClr val="dk2"/>
              </a:buClr>
              <a:buSzPts val="2700"/>
              <a:buFont typeface="Montserrat Light"/>
              <a:buChar char="⇾"/>
              <a:defRPr sz="2700">
                <a:solidFill>
                  <a:schemeClr val="dk1"/>
                </a:solidFill>
                <a:latin typeface="Montserrat Light"/>
                <a:ea typeface="Montserrat Light"/>
                <a:cs typeface="Montserrat Light"/>
                <a:sym typeface="Montserrat Light"/>
              </a:defRPr>
            </a:lvl2pPr>
            <a:lvl3pPr indent="-400050" lvl="2" marL="1371600">
              <a:lnSpc>
                <a:spcPct val="115000"/>
              </a:lnSpc>
              <a:spcBef>
                <a:spcPts val="1100"/>
              </a:spcBef>
              <a:spcAft>
                <a:spcPts val="0"/>
              </a:spcAft>
              <a:buClr>
                <a:schemeClr val="dk2"/>
              </a:buClr>
              <a:buSzPts val="2700"/>
              <a:buFont typeface="Montserrat Light"/>
              <a:buChar char="■"/>
              <a:defRPr sz="2700">
                <a:solidFill>
                  <a:schemeClr val="dk1"/>
                </a:solidFill>
                <a:latin typeface="Montserrat Light"/>
                <a:ea typeface="Montserrat Light"/>
                <a:cs typeface="Montserrat Light"/>
                <a:sym typeface="Montserrat Light"/>
              </a:defRPr>
            </a:lvl3pPr>
            <a:lvl4pPr indent="-400050" lvl="3" marL="18288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4pPr>
            <a:lvl5pPr indent="-400050" lvl="4" marL="22860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5pPr>
            <a:lvl6pPr indent="-400050" lvl="5" marL="27432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6pPr>
            <a:lvl7pPr indent="-400050" lvl="6" marL="32004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7pPr>
            <a:lvl8pPr indent="-400050" lvl="7" marL="36576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8pPr>
            <a:lvl9pPr indent="-400050" lvl="8" marL="4114800">
              <a:lnSpc>
                <a:spcPct val="115000"/>
              </a:lnSpc>
              <a:spcBef>
                <a:spcPts val="1100"/>
              </a:spcBef>
              <a:spcAft>
                <a:spcPts val="110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9pPr>
          </a:lstStyle>
          <a:p/>
        </p:txBody>
      </p:sp>
      <p:sp>
        <p:nvSpPr>
          <p:cNvPr id="328" name="Google Shape;328;p53"/>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lvl="0" algn="r">
              <a:buNone/>
              <a:defRPr sz="1700">
                <a:solidFill>
                  <a:schemeClr val="dk1"/>
                </a:solidFill>
                <a:latin typeface="Spartan"/>
                <a:ea typeface="Spartan"/>
                <a:cs typeface="Spartan"/>
                <a:sym typeface="Spartan"/>
              </a:defRPr>
            </a:lvl1pPr>
            <a:lvl2pPr lvl="1" algn="r">
              <a:buNone/>
              <a:defRPr sz="1700">
                <a:solidFill>
                  <a:schemeClr val="dk1"/>
                </a:solidFill>
                <a:latin typeface="Spartan"/>
                <a:ea typeface="Spartan"/>
                <a:cs typeface="Spartan"/>
                <a:sym typeface="Spartan"/>
              </a:defRPr>
            </a:lvl2pPr>
            <a:lvl3pPr lvl="2" algn="r">
              <a:buNone/>
              <a:defRPr sz="1700">
                <a:solidFill>
                  <a:schemeClr val="dk1"/>
                </a:solidFill>
                <a:latin typeface="Spartan"/>
                <a:ea typeface="Spartan"/>
                <a:cs typeface="Spartan"/>
                <a:sym typeface="Spartan"/>
              </a:defRPr>
            </a:lvl3pPr>
            <a:lvl4pPr lvl="3" algn="r">
              <a:buNone/>
              <a:defRPr sz="1700">
                <a:solidFill>
                  <a:schemeClr val="dk1"/>
                </a:solidFill>
                <a:latin typeface="Spartan"/>
                <a:ea typeface="Spartan"/>
                <a:cs typeface="Spartan"/>
                <a:sym typeface="Spartan"/>
              </a:defRPr>
            </a:lvl4pPr>
            <a:lvl5pPr lvl="4" algn="r">
              <a:buNone/>
              <a:defRPr sz="1700">
                <a:solidFill>
                  <a:schemeClr val="dk1"/>
                </a:solidFill>
                <a:latin typeface="Spartan"/>
                <a:ea typeface="Spartan"/>
                <a:cs typeface="Spartan"/>
                <a:sym typeface="Spartan"/>
              </a:defRPr>
            </a:lvl5pPr>
            <a:lvl6pPr lvl="5" algn="r">
              <a:buNone/>
              <a:defRPr sz="1700">
                <a:solidFill>
                  <a:schemeClr val="dk1"/>
                </a:solidFill>
                <a:latin typeface="Spartan"/>
                <a:ea typeface="Spartan"/>
                <a:cs typeface="Spartan"/>
                <a:sym typeface="Spartan"/>
              </a:defRPr>
            </a:lvl6pPr>
            <a:lvl7pPr lvl="6" algn="r">
              <a:buNone/>
              <a:defRPr sz="1700">
                <a:solidFill>
                  <a:schemeClr val="dk1"/>
                </a:solidFill>
                <a:latin typeface="Spartan"/>
                <a:ea typeface="Spartan"/>
                <a:cs typeface="Spartan"/>
                <a:sym typeface="Spartan"/>
              </a:defRPr>
            </a:lvl7pPr>
            <a:lvl8pPr lvl="7" algn="r">
              <a:buNone/>
              <a:defRPr sz="1700">
                <a:solidFill>
                  <a:schemeClr val="dk1"/>
                </a:solidFill>
                <a:latin typeface="Spartan"/>
                <a:ea typeface="Spartan"/>
                <a:cs typeface="Spartan"/>
                <a:sym typeface="Spartan"/>
              </a:defRPr>
            </a:lvl8pPr>
            <a:lvl9pPr lvl="8" algn="r">
              <a:buNone/>
              <a:defRPr sz="1700">
                <a:solidFill>
                  <a:schemeClr val="dk1"/>
                </a:solidFill>
                <a:latin typeface="Spartan"/>
                <a:ea typeface="Spartan"/>
                <a:cs typeface="Spartan"/>
                <a:sym typeface="Sparta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471" name="Shape 471"/>
        <p:cNvGrpSpPr/>
        <p:nvPr/>
      </p:nvGrpSpPr>
      <p:grpSpPr>
        <a:xfrm>
          <a:off x="0" y="0"/>
          <a:ext cx="0" cy="0"/>
          <a:chOff x="0" y="0"/>
          <a:chExt cx="0" cy="0"/>
        </a:xfrm>
      </p:grpSpPr>
      <p:sp>
        <p:nvSpPr>
          <p:cNvPr id="472" name="Google Shape;472;p71"/>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dk1"/>
              </a:buClr>
              <a:buSzPts val="4800"/>
              <a:buFont typeface="Impact"/>
              <a:buNone/>
              <a:defRPr b="0" i="0" sz="4800" u="none" cap="none" strike="noStrike">
                <a:solidFill>
                  <a:schemeClr val="dk1"/>
                </a:solidFill>
                <a:latin typeface="Impact"/>
                <a:ea typeface="Impact"/>
                <a:cs typeface="Impact"/>
                <a:sym typeface="Impact"/>
              </a:defRPr>
            </a:lvl1pPr>
            <a:lvl2pPr lvl="1"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473" name="Google Shape;473;p71"/>
          <p:cNvSpPr txBox="1"/>
          <p:nvPr>
            <p:ph idx="1" type="body"/>
          </p:nvPr>
        </p:nvSpPr>
        <p:spPr>
          <a:xfrm>
            <a:off x="1140400" y="2341307"/>
            <a:ext cx="8160000" cy="3509100"/>
          </a:xfrm>
          <a:prstGeom prst="rect">
            <a:avLst/>
          </a:prstGeom>
          <a:noFill/>
          <a:ln>
            <a:noFill/>
          </a:ln>
        </p:spPr>
        <p:txBody>
          <a:bodyPr anchorCtr="0" anchor="t" bIns="0" lIns="0" spcFirstLastPara="1" rIns="0" wrap="square" tIns="0">
            <a:noAutofit/>
          </a:bodyPr>
          <a:lstStyle>
            <a:lvl1pPr indent="-400050" lvl="0" marL="457200" marR="0" algn="l">
              <a:lnSpc>
                <a:spcPct val="115000"/>
              </a:lnSpc>
              <a:spcBef>
                <a:spcPts val="0"/>
              </a:spcBef>
              <a:spcAft>
                <a:spcPts val="0"/>
              </a:spcAft>
              <a:buClr>
                <a:schemeClr val="dk2"/>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1pPr>
            <a:lvl2pPr indent="-400050" lvl="1" marL="914400" marR="0" algn="l">
              <a:lnSpc>
                <a:spcPct val="115000"/>
              </a:lnSpc>
              <a:spcBef>
                <a:spcPts val="1100"/>
              </a:spcBef>
              <a:spcAft>
                <a:spcPts val="0"/>
              </a:spcAft>
              <a:buClr>
                <a:schemeClr val="dk2"/>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2pPr>
            <a:lvl3pPr indent="-400050" lvl="2" marL="1371600" marR="0" algn="l">
              <a:lnSpc>
                <a:spcPct val="115000"/>
              </a:lnSpc>
              <a:spcBef>
                <a:spcPts val="1100"/>
              </a:spcBef>
              <a:spcAft>
                <a:spcPts val="0"/>
              </a:spcAft>
              <a:buClr>
                <a:schemeClr val="dk2"/>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3pPr>
            <a:lvl4pPr indent="-400050" lvl="3" marL="18288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4pPr>
            <a:lvl5pPr indent="-400050" lvl="4" marL="22860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5pPr>
            <a:lvl6pPr indent="-400050" lvl="5" marL="27432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6pPr>
            <a:lvl7pPr indent="-400050" lvl="6" marL="32004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7pPr>
            <a:lvl8pPr indent="-400050" lvl="7" marL="36576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8pPr>
            <a:lvl9pPr indent="-400050" lvl="8" marL="4114800" marR="0" algn="l">
              <a:lnSpc>
                <a:spcPct val="115000"/>
              </a:lnSpc>
              <a:spcBef>
                <a:spcPts val="1100"/>
              </a:spcBef>
              <a:spcAft>
                <a:spcPts val="110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9pPr>
          </a:lstStyle>
          <a:p/>
        </p:txBody>
      </p:sp>
      <p:sp>
        <p:nvSpPr>
          <p:cNvPr id="474" name="Google Shape;474;p71"/>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633" name="Shape 633"/>
        <p:cNvGrpSpPr/>
        <p:nvPr/>
      </p:nvGrpSpPr>
      <p:grpSpPr>
        <a:xfrm>
          <a:off x="0" y="0"/>
          <a:ext cx="0" cy="0"/>
          <a:chOff x="0" y="0"/>
          <a:chExt cx="0" cy="0"/>
        </a:xfrm>
      </p:grpSpPr>
      <p:sp>
        <p:nvSpPr>
          <p:cNvPr id="634" name="Google Shape;634;p95"/>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a:lnSpc>
                <a:spcPct val="90000"/>
              </a:lnSpc>
              <a:spcBef>
                <a:spcPts val="0"/>
              </a:spcBef>
              <a:spcAft>
                <a:spcPts val="0"/>
              </a:spcAft>
              <a:buClr>
                <a:schemeClr val="dk1"/>
              </a:buClr>
              <a:buSzPts val="4800"/>
              <a:buFont typeface="Impact"/>
              <a:buNone/>
              <a:defRPr sz="4800">
                <a:solidFill>
                  <a:schemeClr val="dk1"/>
                </a:solidFill>
                <a:latin typeface="Impact"/>
                <a:ea typeface="Impact"/>
                <a:cs typeface="Impact"/>
                <a:sym typeface="Impact"/>
              </a:defRPr>
            </a:lvl1pPr>
            <a:lvl2pPr lvl="1">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2pPr>
            <a:lvl3pPr lvl="2">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3pPr>
            <a:lvl4pPr lvl="3">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4pPr>
            <a:lvl5pPr lvl="4">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5pPr>
            <a:lvl6pPr lvl="5">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6pPr>
            <a:lvl7pPr lvl="6">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7pPr>
            <a:lvl8pPr lvl="7">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8pPr>
            <a:lvl9pPr lvl="8">
              <a:lnSpc>
                <a:spcPct val="90000"/>
              </a:lnSpc>
              <a:spcBef>
                <a:spcPts val="0"/>
              </a:spcBef>
              <a:spcAft>
                <a:spcPts val="0"/>
              </a:spcAft>
              <a:buClr>
                <a:schemeClr val="dk1"/>
              </a:buClr>
              <a:buSzPts val="4800"/>
              <a:buFont typeface="Spartan"/>
              <a:buNone/>
              <a:defRPr sz="4800">
                <a:solidFill>
                  <a:schemeClr val="dk1"/>
                </a:solidFill>
                <a:latin typeface="Spartan"/>
                <a:ea typeface="Spartan"/>
                <a:cs typeface="Spartan"/>
                <a:sym typeface="Spartan"/>
              </a:defRPr>
            </a:lvl9pPr>
          </a:lstStyle>
          <a:p/>
        </p:txBody>
      </p:sp>
      <p:sp>
        <p:nvSpPr>
          <p:cNvPr id="635" name="Google Shape;635;p95"/>
          <p:cNvSpPr txBox="1"/>
          <p:nvPr>
            <p:ph idx="1" type="body"/>
          </p:nvPr>
        </p:nvSpPr>
        <p:spPr>
          <a:xfrm>
            <a:off x="1140400" y="2341307"/>
            <a:ext cx="8160000" cy="3509100"/>
          </a:xfrm>
          <a:prstGeom prst="rect">
            <a:avLst/>
          </a:prstGeom>
          <a:noFill/>
          <a:ln>
            <a:noFill/>
          </a:ln>
        </p:spPr>
        <p:txBody>
          <a:bodyPr anchorCtr="0" anchor="t" bIns="0" lIns="0" spcFirstLastPara="1" rIns="0" wrap="square" tIns="0">
            <a:noAutofit/>
          </a:bodyPr>
          <a:lstStyle>
            <a:lvl1pPr indent="-400050" lvl="0" marL="457200">
              <a:lnSpc>
                <a:spcPct val="115000"/>
              </a:lnSpc>
              <a:spcBef>
                <a:spcPts val="0"/>
              </a:spcBef>
              <a:spcAft>
                <a:spcPts val="0"/>
              </a:spcAft>
              <a:buClr>
                <a:schemeClr val="dk2"/>
              </a:buClr>
              <a:buSzPts val="2700"/>
              <a:buFont typeface="Montserrat Light"/>
              <a:buChar char="➔"/>
              <a:defRPr sz="2700">
                <a:solidFill>
                  <a:schemeClr val="dk1"/>
                </a:solidFill>
                <a:latin typeface="Montserrat Light"/>
                <a:ea typeface="Montserrat Light"/>
                <a:cs typeface="Montserrat Light"/>
                <a:sym typeface="Montserrat Light"/>
              </a:defRPr>
            </a:lvl1pPr>
            <a:lvl2pPr indent="-400050" lvl="1" marL="914400">
              <a:lnSpc>
                <a:spcPct val="115000"/>
              </a:lnSpc>
              <a:spcBef>
                <a:spcPts val="1100"/>
              </a:spcBef>
              <a:spcAft>
                <a:spcPts val="0"/>
              </a:spcAft>
              <a:buClr>
                <a:schemeClr val="dk2"/>
              </a:buClr>
              <a:buSzPts val="2700"/>
              <a:buFont typeface="Montserrat Light"/>
              <a:buChar char="⇾"/>
              <a:defRPr sz="2700">
                <a:solidFill>
                  <a:schemeClr val="dk1"/>
                </a:solidFill>
                <a:latin typeface="Montserrat Light"/>
                <a:ea typeface="Montserrat Light"/>
                <a:cs typeface="Montserrat Light"/>
                <a:sym typeface="Montserrat Light"/>
              </a:defRPr>
            </a:lvl2pPr>
            <a:lvl3pPr indent="-400050" lvl="2" marL="1371600">
              <a:lnSpc>
                <a:spcPct val="115000"/>
              </a:lnSpc>
              <a:spcBef>
                <a:spcPts val="1100"/>
              </a:spcBef>
              <a:spcAft>
                <a:spcPts val="0"/>
              </a:spcAft>
              <a:buClr>
                <a:schemeClr val="dk2"/>
              </a:buClr>
              <a:buSzPts val="2700"/>
              <a:buFont typeface="Montserrat Light"/>
              <a:buChar char="■"/>
              <a:defRPr sz="2700">
                <a:solidFill>
                  <a:schemeClr val="dk1"/>
                </a:solidFill>
                <a:latin typeface="Montserrat Light"/>
                <a:ea typeface="Montserrat Light"/>
                <a:cs typeface="Montserrat Light"/>
                <a:sym typeface="Montserrat Light"/>
              </a:defRPr>
            </a:lvl3pPr>
            <a:lvl4pPr indent="-400050" lvl="3" marL="18288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4pPr>
            <a:lvl5pPr indent="-400050" lvl="4" marL="22860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5pPr>
            <a:lvl6pPr indent="-400050" lvl="5" marL="27432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6pPr>
            <a:lvl7pPr indent="-400050" lvl="6" marL="32004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7pPr>
            <a:lvl8pPr indent="-400050" lvl="7" marL="3657600">
              <a:lnSpc>
                <a:spcPct val="115000"/>
              </a:lnSpc>
              <a:spcBef>
                <a:spcPts val="1100"/>
              </a:spcBef>
              <a:spcAft>
                <a:spcPts val="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8pPr>
            <a:lvl9pPr indent="-400050" lvl="8" marL="4114800">
              <a:lnSpc>
                <a:spcPct val="115000"/>
              </a:lnSpc>
              <a:spcBef>
                <a:spcPts val="1100"/>
              </a:spcBef>
              <a:spcAft>
                <a:spcPts val="1100"/>
              </a:spcAft>
              <a:buClr>
                <a:schemeClr val="dk1"/>
              </a:buClr>
              <a:buSzPts val="2700"/>
              <a:buFont typeface="Montserrat Light"/>
              <a:buChar char="■"/>
              <a:defRPr sz="2700">
                <a:solidFill>
                  <a:schemeClr val="dk1"/>
                </a:solidFill>
                <a:latin typeface="Montserrat Light"/>
                <a:ea typeface="Montserrat Light"/>
                <a:cs typeface="Montserrat Light"/>
                <a:sym typeface="Montserrat Light"/>
              </a:defRPr>
            </a:lvl9pPr>
          </a:lstStyle>
          <a:p/>
        </p:txBody>
      </p:sp>
      <p:sp>
        <p:nvSpPr>
          <p:cNvPr id="636" name="Google Shape;636;p95"/>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lvl="0" algn="r">
              <a:buNone/>
              <a:defRPr sz="1700">
                <a:solidFill>
                  <a:schemeClr val="dk1"/>
                </a:solidFill>
                <a:latin typeface="Spartan"/>
                <a:ea typeface="Spartan"/>
                <a:cs typeface="Spartan"/>
                <a:sym typeface="Spartan"/>
              </a:defRPr>
            </a:lvl1pPr>
            <a:lvl2pPr lvl="1" algn="r">
              <a:buNone/>
              <a:defRPr sz="1700">
                <a:solidFill>
                  <a:schemeClr val="dk1"/>
                </a:solidFill>
                <a:latin typeface="Spartan"/>
                <a:ea typeface="Spartan"/>
                <a:cs typeface="Spartan"/>
                <a:sym typeface="Spartan"/>
              </a:defRPr>
            </a:lvl2pPr>
            <a:lvl3pPr lvl="2" algn="r">
              <a:buNone/>
              <a:defRPr sz="1700">
                <a:solidFill>
                  <a:schemeClr val="dk1"/>
                </a:solidFill>
                <a:latin typeface="Spartan"/>
                <a:ea typeface="Spartan"/>
                <a:cs typeface="Spartan"/>
                <a:sym typeface="Spartan"/>
              </a:defRPr>
            </a:lvl3pPr>
            <a:lvl4pPr lvl="3" algn="r">
              <a:buNone/>
              <a:defRPr sz="1700">
                <a:solidFill>
                  <a:schemeClr val="dk1"/>
                </a:solidFill>
                <a:latin typeface="Spartan"/>
                <a:ea typeface="Spartan"/>
                <a:cs typeface="Spartan"/>
                <a:sym typeface="Spartan"/>
              </a:defRPr>
            </a:lvl4pPr>
            <a:lvl5pPr lvl="4" algn="r">
              <a:buNone/>
              <a:defRPr sz="1700">
                <a:solidFill>
                  <a:schemeClr val="dk1"/>
                </a:solidFill>
                <a:latin typeface="Spartan"/>
                <a:ea typeface="Spartan"/>
                <a:cs typeface="Spartan"/>
                <a:sym typeface="Spartan"/>
              </a:defRPr>
            </a:lvl5pPr>
            <a:lvl6pPr lvl="5" algn="r">
              <a:buNone/>
              <a:defRPr sz="1700">
                <a:solidFill>
                  <a:schemeClr val="dk1"/>
                </a:solidFill>
                <a:latin typeface="Spartan"/>
                <a:ea typeface="Spartan"/>
                <a:cs typeface="Spartan"/>
                <a:sym typeface="Spartan"/>
              </a:defRPr>
            </a:lvl6pPr>
            <a:lvl7pPr lvl="6" algn="r">
              <a:buNone/>
              <a:defRPr sz="1700">
                <a:solidFill>
                  <a:schemeClr val="dk1"/>
                </a:solidFill>
                <a:latin typeface="Spartan"/>
                <a:ea typeface="Spartan"/>
                <a:cs typeface="Spartan"/>
                <a:sym typeface="Spartan"/>
              </a:defRPr>
            </a:lvl7pPr>
            <a:lvl8pPr lvl="7" algn="r">
              <a:buNone/>
              <a:defRPr sz="1700">
                <a:solidFill>
                  <a:schemeClr val="dk1"/>
                </a:solidFill>
                <a:latin typeface="Spartan"/>
                <a:ea typeface="Spartan"/>
                <a:cs typeface="Spartan"/>
                <a:sym typeface="Spartan"/>
              </a:defRPr>
            </a:lvl8pPr>
            <a:lvl9pPr lvl="8" algn="r">
              <a:buNone/>
              <a:defRPr sz="1700">
                <a:solidFill>
                  <a:schemeClr val="dk1"/>
                </a:solidFill>
                <a:latin typeface="Spartan"/>
                <a:ea typeface="Spartan"/>
                <a:cs typeface="Spartan"/>
                <a:sym typeface="Sparta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512" name="Shape 1512"/>
        <p:cNvGrpSpPr/>
        <p:nvPr/>
      </p:nvGrpSpPr>
      <p:grpSpPr>
        <a:xfrm>
          <a:off x="0" y="0"/>
          <a:ext cx="0" cy="0"/>
          <a:chOff x="0" y="0"/>
          <a:chExt cx="0" cy="0"/>
        </a:xfrm>
      </p:grpSpPr>
      <p:sp>
        <p:nvSpPr>
          <p:cNvPr id="1513" name="Google Shape;1513;p13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514" name="Google Shape;1514;p13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1515" name="Google Shape;1515;p13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2" name="Shape 215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80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1.png"/><Relationship Id="rId4" Type="http://schemas.openxmlformats.org/officeDocument/2006/relationships/image" Target="../media/image16.png"/><Relationship Id="rId5"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hyperlink" Target="https://www.markcperna.com/writer/answering-wh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0.xml"/><Relationship Id="rId3" Type="http://schemas.openxmlformats.org/officeDocument/2006/relationships/image" Target="../media/image5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3.xml"/><Relationship Id="rId3" Type="http://schemas.openxmlformats.org/officeDocument/2006/relationships/image" Target="../media/image41.jpg"/><Relationship Id="rId4" Type="http://schemas.openxmlformats.org/officeDocument/2006/relationships/hyperlink" Target="https://www.ecmcfoundation.org/news/foundation/national-study-finds-high-schoolers-keenly-aware-of-current-in-demand-jobs-impacting-education-choices-after-graduation" TargetMode="External"/><Relationship Id="rId5"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9.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34.xml"/><Relationship Id="rId3" Type="http://schemas.openxmlformats.org/officeDocument/2006/relationships/image" Target="../media/image47.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35.xml"/><Relationship Id="rId3" Type="http://schemas.openxmlformats.org/officeDocument/2006/relationships/image" Target="../media/image57.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36.xml"/><Relationship Id="rId3" Type="http://schemas.openxmlformats.org/officeDocument/2006/relationships/image" Target="../media/image52.pn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37.xml"/><Relationship Id="rId3" Type="http://schemas.openxmlformats.org/officeDocument/2006/relationships/image" Target="../media/image5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38.xml"/><Relationship Id="rId3" Type="http://schemas.openxmlformats.org/officeDocument/2006/relationships/image" Target="../media/image54.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9.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xml"/><Relationship Id="rId3" Type="http://schemas.openxmlformats.org/officeDocument/2006/relationships/image" Target="../media/image2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40.xml"/><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notesSlide" Target="../notesSlides/notesSlide41.xml"/><Relationship Id="rId3" Type="http://schemas.openxmlformats.org/officeDocument/2006/relationships/image" Target="../media/image68.png"/><Relationship Id="rId4" Type="http://schemas.openxmlformats.org/officeDocument/2006/relationships/image" Target="../media/image105.png"/><Relationship Id="rId5" Type="http://schemas.openxmlformats.org/officeDocument/2006/relationships/hyperlink" Target="https://www.kotterinc.com/methodology/8-steps/" TargetMode="External"/><Relationship Id="rId6"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42.xml"/><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4.xml"/><Relationship Id="rId3" Type="http://schemas.openxmlformats.org/officeDocument/2006/relationships/image" Target="../media/image59.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5.xml"/><Relationship Id="rId3"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 Id="rId5" Type="http://schemas.openxmlformats.org/officeDocument/2006/relationships/image" Target="../media/image6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2.png"/><Relationship Id="rId10" Type="http://schemas.openxmlformats.org/officeDocument/2006/relationships/image" Target="../media/image8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6.xml"/><Relationship Id="rId3" Type="http://schemas.openxmlformats.org/officeDocument/2006/relationships/image" Target="../media/image26.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7.xml"/><Relationship Id="rId3"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7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49.xml"/><Relationship Id="rId3" Type="http://schemas.openxmlformats.org/officeDocument/2006/relationships/image" Target="../media/image92.png"/><Relationship Id="rId4" Type="http://schemas.openxmlformats.org/officeDocument/2006/relationships/image" Target="../media/image78.png"/><Relationship Id="rId9" Type="http://schemas.openxmlformats.org/officeDocument/2006/relationships/image" Target="../media/image33.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80.png"/><Relationship Id="rId8" Type="http://schemas.openxmlformats.org/officeDocument/2006/relationships/image" Target="../media/image83.png"/><Relationship Id="rId10"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image" Target="../media/image2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50.xml"/><Relationship Id="rId3" Type="http://schemas.openxmlformats.org/officeDocument/2006/relationships/image" Target="../media/image8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81.png"/><Relationship Id="rId4" Type="http://schemas.openxmlformats.org/officeDocument/2006/relationships/image" Target="../media/image84.png"/><Relationship Id="rId5" Type="http://schemas.openxmlformats.org/officeDocument/2006/relationships/image" Target="../media/image62.png"/><Relationship Id="rId6" Type="http://schemas.openxmlformats.org/officeDocument/2006/relationships/image" Target="../media/image87.png"/><Relationship Id="rId7" Type="http://schemas.openxmlformats.org/officeDocument/2006/relationships/image" Target="../media/image65.png"/><Relationship Id="rId8" Type="http://schemas.openxmlformats.org/officeDocument/2006/relationships/image" Target="../media/image2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3.pn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3.png"/><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33.png"/><Relationship Id="rId4" Type="http://schemas.openxmlformats.org/officeDocument/2006/relationships/image" Target="../media/image21.png"/><Relationship Id="rId5" Type="http://schemas.openxmlformats.org/officeDocument/2006/relationships/hyperlink" Target="http://www.youtube.com/watch?v=lMVv3qz-rHs" TargetMode="External"/><Relationship Id="rId6" Type="http://schemas.openxmlformats.org/officeDocument/2006/relationships/image" Target="../media/image8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33.png"/><Relationship Id="rId4" Type="http://schemas.openxmlformats.org/officeDocument/2006/relationships/image" Target="../media/image21.png"/><Relationship Id="rId5" Type="http://schemas.openxmlformats.org/officeDocument/2006/relationships/hyperlink" Target="http://www.youtube.com/watch?v=lMVv3qz-rHs" TargetMode="External"/><Relationship Id="rId6" Type="http://schemas.openxmlformats.org/officeDocument/2006/relationships/image" Target="../media/image8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33.png"/><Relationship Id="rId4" Type="http://schemas.openxmlformats.org/officeDocument/2006/relationships/image" Target="../media/image21.png"/><Relationship Id="rId5" Type="http://schemas.openxmlformats.org/officeDocument/2006/relationships/hyperlink" Target="http://www.youtube.com/watch?v=lMVv3qz-rHs" TargetMode="External"/><Relationship Id="rId6" Type="http://schemas.openxmlformats.org/officeDocument/2006/relationships/image" Target="../media/image8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104.png"/><Relationship Id="rId4" Type="http://schemas.openxmlformats.org/officeDocument/2006/relationships/image" Target="../media/image81.png"/><Relationship Id="rId9" Type="http://schemas.openxmlformats.org/officeDocument/2006/relationships/image" Target="../media/image21.png"/><Relationship Id="rId5" Type="http://schemas.openxmlformats.org/officeDocument/2006/relationships/image" Target="../media/image84.png"/><Relationship Id="rId6" Type="http://schemas.openxmlformats.org/officeDocument/2006/relationships/image" Target="../media/image62.png"/><Relationship Id="rId7" Type="http://schemas.openxmlformats.org/officeDocument/2006/relationships/image" Target="../media/image87.png"/><Relationship Id="rId8"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3.png"/><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93.png"/><Relationship Id="rId4" Type="http://schemas.openxmlformats.org/officeDocument/2006/relationships/image" Target="../media/image91.jpg"/><Relationship Id="rId5" Type="http://schemas.openxmlformats.org/officeDocument/2006/relationships/image" Target="../media/image95.png"/><Relationship Id="rId6" Type="http://schemas.openxmlformats.org/officeDocument/2006/relationships/image" Target="../media/image94.png"/><Relationship Id="rId7" Type="http://schemas.openxmlformats.org/officeDocument/2006/relationships/image" Target="../media/image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6.xml"/><Relationship Id="rId3" Type="http://schemas.openxmlformats.org/officeDocument/2006/relationships/image" Target="../media/image64.jp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xml"/><Relationship Id="rId3" Type="http://schemas.openxmlformats.org/officeDocument/2006/relationships/hyperlink" Target="http://www.youtube.com/watch?v=59d3UZTUFQ0" TargetMode="Externa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6.png"/><Relationship Id="rId4" Type="http://schemas.openxmlformats.org/officeDocument/2006/relationships/image" Target="../media/image31.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7" name="Shape 2157"/>
        <p:cNvGrpSpPr/>
        <p:nvPr/>
      </p:nvGrpSpPr>
      <p:grpSpPr>
        <a:xfrm>
          <a:off x="0" y="0"/>
          <a:ext cx="0" cy="0"/>
          <a:chOff x="0" y="0"/>
          <a:chExt cx="0" cy="0"/>
        </a:xfrm>
      </p:grpSpPr>
      <p:pic>
        <p:nvPicPr>
          <p:cNvPr id="2158" name="Google Shape;2158;p164"/>
          <p:cNvPicPr preferRelativeResize="0"/>
          <p:nvPr/>
        </p:nvPicPr>
        <p:blipFill rotWithShape="1">
          <a:blip r:embed="rId3">
            <a:alphaModFix/>
          </a:blip>
          <a:srcRect b="-13330" l="517" r="0" t="4421"/>
          <a:stretch/>
        </p:blipFill>
        <p:spPr>
          <a:xfrm>
            <a:off x="0" y="0"/>
            <a:ext cx="12128500" cy="7814549"/>
          </a:xfrm>
          <a:prstGeom prst="rect">
            <a:avLst/>
          </a:prstGeom>
          <a:noFill/>
          <a:ln>
            <a:noFill/>
          </a:ln>
        </p:spPr>
      </p:pic>
      <p:sp>
        <p:nvSpPr>
          <p:cNvPr id="2159" name="Google Shape;2159;p164"/>
          <p:cNvSpPr/>
          <p:nvPr/>
        </p:nvSpPr>
        <p:spPr>
          <a:xfrm>
            <a:off x="604925" y="0"/>
            <a:ext cx="9649205" cy="6858000"/>
          </a:xfrm>
          <a:custGeom>
            <a:rect b="b" l="l" r="r" t="t"/>
            <a:pathLst>
              <a:path extrusionOk="0" h="6858000" w="8615362">
                <a:moveTo>
                  <a:pt x="8317231" y="4137660"/>
                </a:moveTo>
                <a:lnTo>
                  <a:pt x="5676900" y="6786881"/>
                </a:lnTo>
                <a:cubicBezTo>
                  <a:pt x="5651500" y="6812281"/>
                  <a:pt x="5624830" y="6836410"/>
                  <a:pt x="5598160" y="6858000"/>
                </a:cubicBezTo>
                <a:lnTo>
                  <a:pt x="0" y="6858000"/>
                </a:lnTo>
                <a:lnTo>
                  <a:pt x="0" y="0"/>
                </a:lnTo>
                <a:lnTo>
                  <a:pt x="5623560" y="0"/>
                </a:lnTo>
                <a:cubicBezTo>
                  <a:pt x="5641340" y="15240"/>
                  <a:pt x="5659120" y="31750"/>
                  <a:pt x="5676900" y="49530"/>
                </a:cubicBezTo>
                <a:lnTo>
                  <a:pt x="8317231" y="2696210"/>
                </a:lnTo>
                <a:cubicBezTo>
                  <a:pt x="8714740" y="3093720"/>
                  <a:pt x="8714740" y="3740150"/>
                  <a:pt x="8317231" y="4137660"/>
                </a:cubicBezTo>
                <a:close/>
              </a:path>
            </a:pathLst>
          </a:custGeom>
          <a:solidFill>
            <a:schemeClr val="accent2">
              <a:alpha val="8392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60" name="Google Shape;2160;p164"/>
          <p:cNvSpPr/>
          <p:nvPr/>
        </p:nvSpPr>
        <p:spPr>
          <a:xfrm>
            <a:off x="-1" y="0"/>
            <a:ext cx="604800" cy="68580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2161" name="Google Shape;2161;p164"/>
          <p:cNvPicPr preferRelativeResize="0"/>
          <p:nvPr/>
        </p:nvPicPr>
        <p:blipFill rotWithShape="1">
          <a:blip r:embed="rId4">
            <a:alphaModFix/>
          </a:blip>
          <a:srcRect b="0" l="0" r="0" t="0"/>
          <a:stretch/>
        </p:blipFill>
        <p:spPr>
          <a:xfrm>
            <a:off x="1504350" y="2574680"/>
            <a:ext cx="7639675" cy="1342925"/>
          </a:xfrm>
          <a:prstGeom prst="rect">
            <a:avLst/>
          </a:prstGeom>
          <a:noFill/>
          <a:ln>
            <a:noFill/>
          </a:ln>
        </p:spPr>
      </p:pic>
      <p:sp>
        <p:nvSpPr>
          <p:cNvPr id="2162" name="Google Shape;2162;p164"/>
          <p:cNvSpPr/>
          <p:nvPr/>
        </p:nvSpPr>
        <p:spPr>
          <a:xfrm>
            <a:off x="8055650" y="0"/>
            <a:ext cx="4199271" cy="6858000"/>
          </a:xfrm>
          <a:custGeom>
            <a:rect b="b" l="l" r="r" t="t"/>
            <a:pathLst>
              <a:path extrusionOk="0" h="6858000" w="4047490">
                <a:moveTo>
                  <a:pt x="4047490" y="0"/>
                </a:moveTo>
                <a:lnTo>
                  <a:pt x="4047490" y="6858000"/>
                </a:lnTo>
                <a:lnTo>
                  <a:pt x="0" y="6858000"/>
                </a:lnTo>
                <a:lnTo>
                  <a:pt x="2264410" y="4588510"/>
                </a:lnTo>
                <a:cubicBezTo>
                  <a:pt x="2908300" y="3940810"/>
                  <a:pt x="2908300" y="2894330"/>
                  <a:pt x="2266950" y="2246630"/>
                </a:cubicBezTo>
                <a:lnTo>
                  <a:pt x="22860" y="0"/>
                </a:lnTo>
                <a:lnTo>
                  <a:pt x="4047490"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163" name="Google Shape;2163;p164"/>
          <p:cNvPicPr preferRelativeResize="0"/>
          <p:nvPr/>
        </p:nvPicPr>
        <p:blipFill>
          <a:blip r:embed="rId5">
            <a:alphaModFix/>
          </a:blip>
          <a:stretch>
            <a:fillRect/>
          </a:stretch>
        </p:blipFill>
        <p:spPr>
          <a:xfrm>
            <a:off x="695325" y="182900"/>
            <a:ext cx="1529726" cy="875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3" name="Shape 2253"/>
        <p:cNvGrpSpPr/>
        <p:nvPr/>
      </p:nvGrpSpPr>
      <p:grpSpPr>
        <a:xfrm>
          <a:off x="0" y="0"/>
          <a:ext cx="0" cy="0"/>
          <a:chOff x="0" y="0"/>
          <a:chExt cx="0" cy="0"/>
        </a:xfrm>
      </p:grpSpPr>
      <p:sp>
        <p:nvSpPr>
          <p:cNvPr id="2254" name="Google Shape;2254;p173"/>
          <p:cNvSpPr/>
          <p:nvPr/>
        </p:nvSpPr>
        <p:spPr>
          <a:xfrm>
            <a:off x="8225186" y="-376936"/>
            <a:ext cx="7629000" cy="76290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55" name="Google Shape;2255;p173"/>
          <p:cNvSpPr/>
          <p:nvPr/>
        </p:nvSpPr>
        <p:spPr>
          <a:xfrm>
            <a:off x="442005" y="5832889"/>
            <a:ext cx="834300" cy="808800"/>
          </a:xfrm>
          <a:prstGeom prst="ellipse">
            <a:avLst/>
          </a:prstGeom>
          <a:solidFill>
            <a:schemeClr val="accent3"/>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grpSp>
        <p:nvGrpSpPr>
          <p:cNvPr id="2256" name="Google Shape;2256;p173"/>
          <p:cNvGrpSpPr/>
          <p:nvPr/>
        </p:nvGrpSpPr>
        <p:grpSpPr>
          <a:xfrm>
            <a:off x="259340" y="5637152"/>
            <a:ext cx="1199603" cy="1200299"/>
            <a:chOff x="747815" y="4754502"/>
            <a:chExt cx="1199603" cy="1200299"/>
          </a:xfrm>
        </p:grpSpPr>
        <p:sp>
          <p:nvSpPr>
            <p:cNvPr id="2257" name="Google Shape;2257;p173"/>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2258" name="Google Shape;2258;p173"/>
            <p:cNvPicPr preferRelativeResize="0"/>
            <p:nvPr/>
          </p:nvPicPr>
          <p:blipFill>
            <a:blip r:embed="rId3">
              <a:alphaModFix/>
            </a:blip>
            <a:stretch>
              <a:fillRect/>
            </a:stretch>
          </p:blipFill>
          <p:spPr>
            <a:xfrm>
              <a:off x="747815" y="4754502"/>
              <a:ext cx="1199603" cy="1200299"/>
            </a:xfrm>
            <a:prstGeom prst="rect">
              <a:avLst/>
            </a:prstGeom>
            <a:noFill/>
            <a:ln>
              <a:noFill/>
            </a:ln>
          </p:spPr>
        </p:pic>
      </p:grpSp>
      <p:sp>
        <p:nvSpPr>
          <p:cNvPr id="2259" name="Google Shape;2259;p173"/>
          <p:cNvSpPr txBox="1"/>
          <p:nvPr/>
        </p:nvSpPr>
        <p:spPr>
          <a:xfrm>
            <a:off x="8625900" y="2219275"/>
            <a:ext cx="4934700" cy="24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700">
                <a:solidFill>
                  <a:schemeClr val="lt1"/>
                </a:solidFill>
                <a:latin typeface="Arial Black"/>
                <a:ea typeface="Arial Black"/>
                <a:cs typeface="Arial Black"/>
                <a:sym typeface="Arial Black"/>
              </a:rPr>
              <a:t>FUTURE DRIVEN MINDSET</a:t>
            </a:r>
            <a:endParaRPr sz="4700">
              <a:solidFill>
                <a:schemeClr val="lt1"/>
              </a:solidFill>
              <a:latin typeface="Arial Black"/>
              <a:ea typeface="Arial Black"/>
              <a:cs typeface="Arial Black"/>
              <a:sym typeface="Arial Black"/>
            </a:endParaRPr>
          </a:p>
        </p:txBody>
      </p:sp>
      <p:sp>
        <p:nvSpPr>
          <p:cNvPr id="2260" name="Google Shape;2260;p173"/>
          <p:cNvSpPr txBox="1"/>
          <p:nvPr/>
        </p:nvSpPr>
        <p:spPr>
          <a:xfrm>
            <a:off x="906800" y="1617325"/>
            <a:ext cx="7138500" cy="36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75914D"/>
              </a:buClr>
              <a:buSzPts val="3300"/>
              <a:buFont typeface="Calibri"/>
              <a:buNone/>
            </a:pPr>
            <a:r>
              <a:rPr lang="en-US" sz="3500">
                <a:solidFill>
                  <a:schemeClr val="dk1"/>
                </a:solidFill>
                <a:latin typeface="Arial Black"/>
                <a:ea typeface="Arial Black"/>
                <a:cs typeface="Arial Black"/>
                <a:sym typeface="Arial Black"/>
              </a:rPr>
              <a:t>The primary aim of education is not to enable students to do well in school, </a:t>
            </a:r>
            <a:r>
              <a:rPr lang="en-US" sz="3500">
                <a:solidFill>
                  <a:schemeClr val="accent3"/>
                </a:solidFill>
                <a:latin typeface="Arial Black"/>
                <a:ea typeface="Arial Black"/>
                <a:cs typeface="Arial Black"/>
                <a:sym typeface="Arial Black"/>
              </a:rPr>
              <a:t>but to help them do well in the lives they lead outside of school.</a:t>
            </a:r>
            <a:endParaRPr b="1" sz="3800">
              <a:solidFill>
                <a:schemeClr val="accent3"/>
              </a:solidFill>
              <a:latin typeface="Arial Black"/>
              <a:ea typeface="Arial Black"/>
              <a:cs typeface="Arial Black"/>
              <a:sym typeface="Arial Black"/>
            </a:endParaRPr>
          </a:p>
        </p:txBody>
      </p:sp>
      <p:pic>
        <p:nvPicPr>
          <p:cNvPr id="2261" name="Google Shape;2261;p173"/>
          <p:cNvPicPr preferRelativeResize="0"/>
          <p:nvPr/>
        </p:nvPicPr>
        <p:blipFill>
          <a:blip r:embed="rId4">
            <a:alphaModFix/>
          </a:blip>
          <a:stretch>
            <a:fillRect/>
          </a:stretch>
        </p:blipFill>
        <p:spPr>
          <a:xfrm>
            <a:off x="229127" y="148548"/>
            <a:ext cx="2346873" cy="1343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65" name="Shape 2265"/>
        <p:cNvGrpSpPr/>
        <p:nvPr/>
      </p:nvGrpSpPr>
      <p:grpSpPr>
        <a:xfrm>
          <a:off x="0" y="0"/>
          <a:ext cx="0" cy="0"/>
          <a:chOff x="0" y="0"/>
          <a:chExt cx="0" cy="0"/>
        </a:xfrm>
      </p:grpSpPr>
      <p:pic>
        <p:nvPicPr>
          <p:cNvPr id="2266" name="Google Shape;2266;p174"/>
          <p:cNvPicPr preferRelativeResize="0"/>
          <p:nvPr/>
        </p:nvPicPr>
        <p:blipFill rotWithShape="1">
          <a:blip r:embed="rId3">
            <a:alphaModFix/>
          </a:blip>
          <a:srcRect b="9049" l="0" r="0" t="0"/>
          <a:stretch/>
        </p:blipFill>
        <p:spPr>
          <a:xfrm>
            <a:off x="744025" y="152400"/>
            <a:ext cx="10703978" cy="6482450"/>
          </a:xfrm>
          <a:prstGeom prst="rect">
            <a:avLst/>
          </a:prstGeom>
          <a:noFill/>
          <a:ln cap="flat" cmpd="sng" w="38100">
            <a:solidFill>
              <a:schemeClr val="accent6"/>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0" name="Shape 2270"/>
        <p:cNvGrpSpPr/>
        <p:nvPr/>
      </p:nvGrpSpPr>
      <p:grpSpPr>
        <a:xfrm>
          <a:off x="0" y="0"/>
          <a:ext cx="0" cy="0"/>
          <a:chOff x="0" y="0"/>
          <a:chExt cx="0" cy="0"/>
        </a:xfrm>
      </p:grpSpPr>
      <p:sp>
        <p:nvSpPr>
          <p:cNvPr id="2271" name="Google Shape;2271;p175"/>
          <p:cNvSpPr txBox="1"/>
          <p:nvPr/>
        </p:nvSpPr>
        <p:spPr>
          <a:xfrm rot="-264837">
            <a:off x="52690" y="280308"/>
            <a:ext cx="8470423" cy="1693137"/>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300"/>
              <a:buFont typeface="Arial"/>
              <a:buNone/>
            </a:pPr>
            <a:r>
              <a:rPr b="0" i="1" lang="en-US" sz="4700" u="none" cap="none" strike="noStrike">
                <a:solidFill>
                  <a:schemeClr val="dk1"/>
                </a:solidFill>
                <a:latin typeface="Impact"/>
                <a:ea typeface="Impact"/>
                <a:cs typeface="Impact"/>
                <a:sym typeface="Impact"/>
              </a:rPr>
              <a:t>For every 100 students entering 9th grade…</a:t>
            </a:r>
            <a:endParaRPr b="0" i="1" sz="4700" u="none" cap="none" strike="noStrike">
              <a:solidFill>
                <a:schemeClr val="dk1"/>
              </a:solidFill>
              <a:latin typeface="Impact"/>
              <a:ea typeface="Impact"/>
              <a:cs typeface="Impact"/>
              <a:sym typeface="Impact"/>
            </a:endParaRPr>
          </a:p>
        </p:txBody>
      </p:sp>
      <p:sp>
        <p:nvSpPr>
          <p:cNvPr id="2272" name="Google Shape;2272;p175"/>
          <p:cNvSpPr txBox="1"/>
          <p:nvPr>
            <p:ph idx="4294967295" type="body"/>
          </p:nvPr>
        </p:nvSpPr>
        <p:spPr>
          <a:xfrm>
            <a:off x="778934" y="2296867"/>
            <a:ext cx="9880800" cy="3740700"/>
          </a:xfrm>
          <a:prstGeom prst="rect">
            <a:avLst/>
          </a:prstGeom>
          <a:noFill/>
          <a:ln>
            <a:noFill/>
          </a:ln>
        </p:spPr>
        <p:txBody>
          <a:bodyPr anchorCtr="0" anchor="t" bIns="0" lIns="0" spcFirstLastPara="1" rIns="0" wrap="square" tIns="0">
            <a:noAutofit/>
          </a:bodyPr>
          <a:lstStyle/>
          <a:p>
            <a:pPr indent="-260350" lvl="0" marL="609600" rtl="0" algn="l">
              <a:lnSpc>
                <a:spcPct val="100000"/>
              </a:lnSpc>
              <a:spcBef>
                <a:spcPts val="0"/>
              </a:spcBef>
              <a:spcAft>
                <a:spcPts val="0"/>
              </a:spcAft>
              <a:buSzPts val="2500"/>
              <a:buFont typeface="Nunito Light"/>
              <a:buChar char="➔"/>
            </a:pPr>
            <a:r>
              <a:rPr b="1" lang="en-US" sz="2900">
                <a:latin typeface="Impact"/>
                <a:ea typeface="Impact"/>
                <a:cs typeface="Impact"/>
                <a:sym typeface="Impact"/>
              </a:rPr>
              <a:t>18 </a:t>
            </a:r>
            <a:r>
              <a:rPr lang="en-US">
                <a:latin typeface="Nunito Light"/>
                <a:ea typeface="Nunito Light"/>
                <a:cs typeface="Nunito Light"/>
                <a:sym typeface="Nunito Light"/>
              </a:rPr>
              <a:t>Fail to graduate high school on time</a:t>
            </a:r>
            <a:endParaRPr>
              <a:latin typeface="Nunito Light"/>
              <a:ea typeface="Nunito Light"/>
              <a:cs typeface="Nunito Light"/>
              <a:sym typeface="Nunito Light"/>
            </a:endParaRPr>
          </a:p>
          <a:p>
            <a:pPr indent="-260350" lvl="0" marL="609600" rtl="0" algn="l">
              <a:lnSpc>
                <a:spcPct val="100000"/>
              </a:lnSpc>
              <a:spcBef>
                <a:spcPts val="1100"/>
              </a:spcBef>
              <a:spcAft>
                <a:spcPts val="0"/>
              </a:spcAft>
              <a:buSzPts val="2500"/>
              <a:buFont typeface="Nunito Light"/>
              <a:buChar char="➔"/>
            </a:pPr>
            <a:r>
              <a:rPr b="1" lang="en-US" sz="2900">
                <a:latin typeface="Impact"/>
                <a:ea typeface="Impact"/>
                <a:cs typeface="Impact"/>
                <a:sym typeface="Impact"/>
              </a:rPr>
              <a:t>25 </a:t>
            </a:r>
            <a:r>
              <a:rPr lang="en-US">
                <a:latin typeface="Nunito Light"/>
                <a:ea typeface="Nunito Light"/>
                <a:cs typeface="Nunito Light"/>
                <a:sym typeface="Nunito Light"/>
              </a:rPr>
              <a:t>Don’t enroll in college after high school</a:t>
            </a:r>
            <a:endParaRPr>
              <a:latin typeface="Nunito Light"/>
              <a:ea typeface="Nunito Light"/>
              <a:cs typeface="Nunito Light"/>
              <a:sym typeface="Nunito Light"/>
            </a:endParaRPr>
          </a:p>
          <a:p>
            <a:pPr indent="-260350" lvl="0" marL="609600" rtl="0" algn="l">
              <a:lnSpc>
                <a:spcPct val="100000"/>
              </a:lnSpc>
              <a:spcBef>
                <a:spcPts val="1100"/>
              </a:spcBef>
              <a:spcAft>
                <a:spcPts val="0"/>
              </a:spcAft>
              <a:buSzPts val="2500"/>
              <a:buFont typeface="Nunito Light"/>
              <a:buChar char="➔"/>
            </a:pPr>
            <a:r>
              <a:rPr b="1" lang="en-US" sz="2900">
                <a:latin typeface="Impact"/>
                <a:ea typeface="Impact"/>
                <a:cs typeface="Impact"/>
                <a:sym typeface="Impact"/>
              </a:rPr>
              <a:t>15 </a:t>
            </a:r>
            <a:r>
              <a:rPr lang="en-US">
                <a:latin typeface="Nunito Light"/>
                <a:ea typeface="Nunito Light"/>
                <a:cs typeface="Nunito Light"/>
                <a:sym typeface="Nunito Light"/>
              </a:rPr>
              <a:t>Enroll in 2-yr college but fail to graduate</a:t>
            </a:r>
            <a:endParaRPr>
              <a:latin typeface="Nunito Light"/>
              <a:ea typeface="Nunito Light"/>
              <a:cs typeface="Nunito Light"/>
              <a:sym typeface="Nunito Light"/>
            </a:endParaRPr>
          </a:p>
          <a:p>
            <a:pPr indent="-260350" lvl="0" marL="609600" rtl="0" algn="l">
              <a:lnSpc>
                <a:spcPct val="100000"/>
              </a:lnSpc>
              <a:spcBef>
                <a:spcPts val="1100"/>
              </a:spcBef>
              <a:spcAft>
                <a:spcPts val="0"/>
              </a:spcAft>
              <a:buSzPts val="2500"/>
              <a:buFont typeface="Nunito Light"/>
              <a:buChar char="➔"/>
            </a:pPr>
            <a:r>
              <a:rPr b="1" lang="en-US" sz="2900">
                <a:latin typeface="Impact"/>
                <a:ea typeface="Impact"/>
                <a:cs typeface="Impact"/>
                <a:sym typeface="Impact"/>
              </a:rPr>
              <a:t>14 </a:t>
            </a:r>
            <a:r>
              <a:rPr lang="en-US">
                <a:latin typeface="Nunito Light"/>
                <a:ea typeface="Nunito Light"/>
                <a:cs typeface="Nunito Light"/>
                <a:sym typeface="Nunito Light"/>
              </a:rPr>
              <a:t>Enroll in 4-yr college but fail to graduate</a:t>
            </a:r>
            <a:endParaRPr>
              <a:latin typeface="Nunito Light"/>
              <a:ea typeface="Nunito Light"/>
              <a:cs typeface="Nunito Light"/>
              <a:sym typeface="Nunito Light"/>
            </a:endParaRPr>
          </a:p>
          <a:p>
            <a:pPr indent="-260350" lvl="0" marL="609600" rtl="0" algn="l">
              <a:lnSpc>
                <a:spcPct val="100000"/>
              </a:lnSpc>
              <a:spcBef>
                <a:spcPts val="1100"/>
              </a:spcBef>
              <a:spcAft>
                <a:spcPts val="0"/>
              </a:spcAft>
              <a:buSzPts val="2500"/>
              <a:buFont typeface="Nunito Light"/>
              <a:buChar char="➔"/>
            </a:pPr>
            <a:r>
              <a:rPr b="1" lang="en-US" sz="2900">
                <a:latin typeface="Impact"/>
                <a:ea typeface="Impact"/>
                <a:cs typeface="Impact"/>
                <a:sym typeface="Impact"/>
              </a:rPr>
              <a:t>12 </a:t>
            </a:r>
            <a:r>
              <a:rPr lang="en-US">
                <a:latin typeface="Nunito Light"/>
                <a:ea typeface="Nunito Light"/>
                <a:cs typeface="Nunito Light"/>
                <a:sym typeface="Nunito Light"/>
              </a:rPr>
              <a:t>Take jobs they don’t need college degrees for</a:t>
            </a:r>
            <a:endParaRPr>
              <a:latin typeface="Nunito Light"/>
              <a:ea typeface="Nunito Light"/>
              <a:cs typeface="Nunito Light"/>
              <a:sym typeface="Nunito Light"/>
            </a:endParaRPr>
          </a:p>
          <a:p>
            <a:pPr indent="-260350" lvl="0" marL="609600" rtl="0" algn="l">
              <a:lnSpc>
                <a:spcPct val="100000"/>
              </a:lnSpc>
              <a:spcBef>
                <a:spcPts val="1100"/>
              </a:spcBef>
              <a:spcAft>
                <a:spcPts val="1100"/>
              </a:spcAft>
              <a:buSzPts val="2500"/>
              <a:buFont typeface="Nunito Light"/>
              <a:buChar char="➔"/>
            </a:pPr>
            <a:r>
              <a:rPr lang="en-US">
                <a:latin typeface="Nunito Light"/>
                <a:ea typeface="Nunito Light"/>
                <a:cs typeface="Nunito Light"/>
                <a:sym typeface="Nunito Light"/>
              </a:rPr>
              <a:t>Only </a:t>
            </a:r>
            <a:r>
              <a:rPr b="1" lang="en-US" sz="2900">
                <a:latin typeface="Impact"/>
                <a:ea typeface="Impact"/>
                <a:cs typeface="Impact"/>
                <a:sym typeface="Impact"/>
              </a:rPr>
              <a:t>16 </a:t>
            </a:r>
            <a:r>
              <a:rPr lang="en-US">
                <a:latin typeface="Nunito Light"/>
                <a:ea typeface="Nunito Light"/>
                <a:cs typeface="Nunito Light"/>
                <a:sym typeface="Nunito Light"/>
              </a:rPr>
              <a:t>travel the path from high school to college to work</a:t>
            </a:r>
            <a:endParaRPr>
              <a:latin typeface="Nunito Light"/>
              <a:ea typeface="Nunito Light"/>
              <a:cs typeface="Nunito Light"/>
              <a:sym typeface="Nunito Light"/>
            </a:endParaRPr>
          </a:p>
        </p:txBody>
      </p:sp>
      <p:sp>
        <p:nvSpPr>
          <p:cNvPr id="2273" name="Google Shape;2273;p175"/>
          <p:cNvSpPr txBox="1"/>
          <p:nvPr>
            <p:ph idx="4294967295" type="title"/>
          </p:nvPr>
        </p:nvSpPr>
        <p:spPr>
          <a:xfrm>
            <a:off x="226075" y="6166925"/>
            <a:ext cx="11892300" cy="3045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4800"/>
              <a:buNone/>
            </a:pPr>
            <a:r>
              <a:rPr b="1" i="1" lang="en-US" sz="1100">
                <a:solidFill>
                  <a:srgbClr val="0000FF"/>
                </a:solidFill>
                <a:latin typeface="Montserrat"/>
                <a:ea typeface="Montserrat"/>
                <a:cs typeface="Montserrat"/>
                <a:sym typeface="Montserrat"/>
              </a:rPr>
              <a:t>Source: Digest of Education Statistics , tables 219.10, 302.10, 326.40; Federal Reserve Bank of New York, “Underemployed Rates for College Graduates,” March 2021</a:t>
            </a:r>
            <a:endParaRPr b="1" i="1" sz="1100">
              <a:solidFill>
                <a:srgbClr val="0000FF"/>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8" name="Shape 2278"/>
        <p:cNvGrpSpPr/>
        <p:nvPr/>
      </p:nvGrpSpPr>
      <p:grpSpPr>
        <a:xfrm>
          <a:off x="0" y="0"/>
          <a:ext cx="0" cy="0"/>
          <a:chOff x="0" y="0"/>
          <a:chExt cx="0" cy="0"/>
        </a:xfrm>
      </p:grpSpPr>
      <p:sp>
        <p:nvSpPr>
          <p:cNvPr id="2279" name="Google Shape;2279;p176"/>
          <p:cNvSpPr txBox="1"/>
          <p:nvPr>
            <p:ph type="title"/>
          </p:nvPr>
        </p:nvSpPr>
        <p:spPr>
          <a:xfrm>
            <a:off x="415600" y="593377"/>
            <a:ext cx="11360700" cy="9813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b="1" lang="en-US" sz="5300">
                <a:solidFill>
                  <a:srgbClr val="7F7F7F"/>
                </a:solidFill>
              </a:rPr>
              <a:t>B</a:t>
            </a:r>
            <a:r>
              <a:rPr b="1" lang="en-US" sz="5300">
                <a:solidFill>
                  <a:srgbClr val="7F7F7F"/>
                </a:solidFill>
              </a:rPr>
              <a:t>efore</a:t>
            </a:r>
            <a:r>
              <a:rPr lang="en-US" sz="5300">
                <a:solidFill>
                  <a:srgbClr val="7F7F7F"/>
                </a:solidFill>
              </a:rPr>
              <a:t> turning 40 years old, today’s youngest workers are likely to have</a:t>
            </a:r>
            <a:endParaRPr sz="5300">
              <a:solidFill>
                <a:srgbClr val="7F7F7F"/>
              </a:solidFill>
            </a:endParaRPr>
          </a:p>
        </p:txBody>
      </p:sp>
      <p:sp>
        <p:nvSpPr>
          <p:cNvPr id="2280" name="Google Shape;2280;p176"/>
          <p:cNvSpPr txBox="1"/>
          <p:nvPr>
            <p:ph idx="1" type="body"/>
          </p:nvPr>
        </p:nvSpPr>
        <p:spPr>
          <a:xfrm>
            <a:off x="415600" y="2818350"/>
            <a:ext cx="11360700" cy="2683200"/>
          </a:xfrm>
          <a:prstGeom prst="rect">
            <a:avLst/>
          </a:prstGeom>
        </p:spPr>
        <p:txBody>
          <a:bodyPr anchorCtr="0" anchor="t" bIns="121900" lIns="121900" spcFirstLastPara="1" rIns="121900" wrap="square" tIns="121900">
            <a:normAutofit/>
          </a:bodyPr>
          <a:lstStyle/>
          <a:p>
            <a:pPr indent="0" lvl="0" marL="0" rtl="0" algn="ctr">
              <a:lnSpc>
                <a:spcPct val="80000"/>
              </a:lnSpc>
              <a:spcBef>
                <a:spcPts val="0"/>
              </a:spcBef>
              <a:spcAft>
                <a:spcPts val="0"/>
              </a:spcAft>
              <a:buNone/>
            </a:pPr>
            <a:r>
              <a:rPr b="1" lang="en-US" sz="12800">
                <a:solidFill>
                  <a:schemeClr val="accent5"/>
                </a:solidFill>
              </a:rPr>
              <a:t>12-15</a:t>
            </a:r>
            <a:endParaRPr b="1" sz="12800">
              <a:solidFill>
                <a:schemeClr val="accent5"/>
              </a:solidFill>
            </a:endParaRPr>
          </a:p>
          <a:p>
            <a:pPr indent="0" lvl="0" marL="0" rtl="0" algn="ctr">
              <a:lnSpc>
                <a:spcPct val="80000"/>
              </a:lnSpc>
              <a:spcBef>
                <a:spcPts val="0"/>
              </a:spcBef>
              <a:spcAft>
                <a:spcPts val="0"/>
              </a:spcAft>
              <a:buNone/>
            </a:pPr>
            <a:r>
              <a:rPr b="1" lang="en-US" sz="6400">
                <a:solidFill>
                  <a:schemeClr val="accent5"/>
                </a:solidFill>
              </a:rPr>
              <a:t>jobs</a:t>
            </a:r>
            <a:endParaRPr b="1" sz="6400">
              <a:solidFill>
                <a:schemeClr val="accent5"/>
              </a:solidFill>
            </a:endParaRPr>
          </a:p>
        </p:txBody>
      </p:sp>
      <p:sp>
        <p:nvSpPr>
          <p:cNvPr id="2281" name="Google Shape;2281;p176"/>
          <p:cNvSpPr txBox="1"/>
          <p:nvPr/>
        </p:nvSpPr>
        <p:spPr>
          <a:xfrm>
            <a:off x="6578801" y="6116600"/>
            <a:ext cx="51975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900">
                <a:solidFill>
                  <a:srgbClr val="7F7F7F"/>
                </a:solidFill>
              </a:rPr>
              <a:t>Source:  US Bureau of Labor &amp; Statistics</a:t>
            </a:r>
            <a:endParaRPr sz="1900">
              <a:solidFill>
                <a:srgbClr val="7F7F7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96969"/>
            </a:gs>
            <a:gs pos="100000">
              <a:srgbClr val="1D1D1D"/>
            </a:gs>
          </a:gsLst>
          <a:path path="circle">
            <a:fillToRect b="50%" l="50%" r="50%" t="50%"/>
          </a:path>
          <a:tileRect/>
        </a:gradFill>
      </p:bgPr>
    </p:bg>
    <p:spTree>
      <p:nvGrpSpPr>
        <p:cNvPr id="2285" name="Shape 2285"/>
        <p:cNvGrpSpPr/>
        <p:nvPr/>
      </p:nvGrpSpPr>
      <p:grpSpPr>
        <a:xfrm>
          <a:off x="0" y="0"/>
          <a:ext cx="0" cy="0"/>
          <a:chOff x="0" y="0"/>
          <a:chExt cx="0" cy="0"/>
        </a:xfrm>
      </p:grpSpPr>
      <p:sp>
        <p:nvSpPr>
          <p:cNvPr id="2286" name="Google Shape;2286;p177"/>
          <p:cNvSpPr txBox="1"/>
          <p:nvPr/>
        </p:nvSpPr>
        <p:spPr>
          <a:xfrm>
            <a:off x="133" y="412667"/>
            <a:ext cx="12192000" cy="1821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10500">
                <a:solidFill>
                  <a:schemeClr val="accent3"/>
                </a:solidFill>
                <a:latin typeface="Just Another Hand"/>
                <a:ea typeface="Just Another Hand"/>
                <a:cs typeface="Just Another Hand"/>
                <a:sym typeface="Just Another Hand"/>
              </a:rPr>
              <a:t>The</a:t>
            </a:r>
            <a:endParaRPr b="1" sz="10500">
              <a:solidFill>
                <a:schemeClr val="accent3"/>
              </a:solidFill>
              <a:latin typeface="Just Another Hand"/>
              <a:ea typeface="Just Another Hand"/>
              <a:cs typeface="Just Another Hand"/>
              <a:sym typeface="Just Another Hand"/>
            </a:endParaRPr>
          </a:p>
        </p:txBody>
      </p:sp>
      <p:sp>
        <p:nvSpPr>
          <p:cNvPr id="2287" name="Google Shape;2287;p177"/>
          <p:cNvSpPr txBox="1"/>
          <p:nvPr/>
        </p:nvSpPr>
        <p:spPr>
          <a:xfrm rot="-410288">
            <a:off x="130809" y="2132918"/>
            <a:ext cx="12061500" cy="2264021"/>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0900">
                <a:solidFill>
                  <a:schemeClr val="dk2"/>
                </a:solidFill>
                <a:latin typeface="Rubik Dirt"/>
                <a:ea typeface="Rubik Dirt"/>
                <a:cs typeface="Rubik Dirt"/>
                <a:sym typeface="Rubik Dirt"/>
              </a:rPr>
              <a:t>WHY</a:t>
            </a:r>
            <a:endParaRPr sz="20900">
              <a:solidFill>
                <a:schemeClr val="dk2"/>
              </a:solidFill>
              <a:latin typeface="Rubik Dirt"/>
              <a:ea typeface="Rubik Dirt"/>
              <a:cs typeface="Rubik Dirt"/>
              <a:sym typeface="Rubik Dirt"/>
            </a:endParaRPr>
          </a:p>
        </p:txBody>
      </p:sp>
      <p:sp>
        <p:nvSpPr>
          <p:cNvPr id="2288" name="Google Shape;2288;p177"/>
          <p:cNvSpPr txBox="1"/>
          <p:nvPr/>
        </p:nvSpPr>
        <p:spPr>
          <a:xfrm>
            <a:off x="101733" y="4578267"/>
            <a:ext cx="11988900" cy="15261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10500">
                <a:solidFill>
                  <a:schemeClr val="accent3"/>
                </a:solidFill>
                <a:latin typeface="Just Another Hand"/>
                <a:ea typeface="Just Another Hand"/>
                <a:cs typeface="Just Another Hand"/>
                <a:sym typeface="Just Another Hand"/>
              </a:rPr>
              <a:t>G E N E R A T I O N</a:t>
            </a:r>
            <a:endParaRPr b="1" sz="10500">
              <a:solidFill>
                <a:schemeClr val="accent3"/>
              </a:solidFill>
              <a:latin typeface="Just Another Hand"/>
              <a:ea typeface="Just Another Hand"/>
              <a:cs typeface="Just Another Hand"/>
              <a:sym typeface="Just Another Hand"/>
            </a:endParaRPr>
          </a:p>
        </p:txBody>
      </p:sp>
      <p:sp>
        <p:nvSpPr>
          <p:cNvPr id="2289" name="Google Shape;2289;p177"/>
          <p:cNvSpPr txBox="1"/>
          <p:nvPr/>
        </p:nvSpPr>
        <p:spPr>
          <a:xfrm>
            <a:off x="-38062" y="1976048"/>
            <a:ext cx="3120000" cy="14541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400">
                <a:solidFill>
                  <a:schemeClr val="lt1"/>
                </a:solidFill>
                <a:latin typeface="Tilt Neon"/>
                <a:ea typeface="Tilt Neon"/>
                <a:cs typeface="Tilt Neon"/>
                <a:sym typeface="Tilt Neon"/>
              </a:rPr>
              <a:t>Explain, spell it out, be clear</a:t>
            </a:r>
            <a:endParaRPr sz="2400">
              <a:solidFill>
                <a:schemeClr val="lt1"/>
              </a:solidFill>
              <a:latin typeface="Tilt Neon"/>
              <a:ea typeface="Tilt Neon"/>
              <a:cs typeface="Tilt Neon"/>
              <a:sym typeface="Tilt Neon"/>
            </a:endParaRPr>
          </a:p>
        </p:txBody>
      </p:sp>
      <p:pic>
        <p:nvPicPr>
          <p:cNvPr id="2290" name="Google Shape;2290;p177"/>
          <p:cNvPicPr preferRelativeResize="0"/>
          <p:nvPr/>
        </p:nvPicPr>
        <p:blipFill rotWithShape="1">
          <a:blip r:embed="rId3">
            <a:alphaModFix/>
          </a:blip>
          <a:srcRect b="0" l="0" r="0" t="0"/>
          <a:stretch/>
        </p:blipFill>
        <p:spPr>
          <a:xfrm>
            <a:off x="101733" y="44867"/>
            <a:ext cx="1027975" cy="1526001"/>
          </a:xfrm>
          <a:prstGeom prst="rect">
            <a:avLst/>
          </a:prstGeom>
          <a:noFill/>
          <a:ln cap="flat" cmpd="sng" w="19050">
            <a:solidFill>
              <a:srgbClr val="8DC73D"/>
            </a:solidFill>
            <a:prstDash val="solid"/>
            <a:round/>
            <a:headEnd len="sm" w="sm" type="none"/>
            <a:tailEnd len="sm" w="sm" type="none"/>
          </a:ln>
        </p:spPr>
      </p:pic>
      <p:pic>
        <p:nvPicPr>
          <p:cNvPr id="2291" name="Google Shape;2291;p177"/>
          <p:cNvPicPr preferRelativeResize="0"/>
          <p:nvPr/>
        </p:nvPicPr>
        <p:blipFill rotWithShape="1">
          <a:blip r:embed="rId4">
            <a:alphaModFix/>
          </a:blip>
          <a:srcRect b="0" l="0" r="0" t="0"/>
          <a:stretch/>
        </p:blipFill>
        <p:spPr>
          <a:xfrm rot="2">
            <a:off x="143367" y="5979968"/>
            <a:ext cx="2610850" cy="780440"/>
          </a:xfrm>
          <a:prstGeom prst="rect">
            <a:avLst/>
          </a:prstGeom>
          <a:noFill/>
          <a:ln cap="flat" cmpd="sng" w="19050">
            <a:solidFill>
              <a:srgbClr val="8DC73D"/>
            </a:solidFill>
            <a:prstDash val="solid"/>
            <a:round/>
            <a:headEnd len="sm" w="sm" type="none"/>
            <a:tailEnd len="sm" w="sm" type="none"/>
          </a:ln>
        </p:spPr>
      </p:pic>
      <p:sp>
        <p:nvSpPr>
          <p:cNvPr id="2292" name="Google Shape;2292;p177"/>
          <p:cNvSpPr txBox="1"/>
          <p:nvPr/>
        </p:nvSpPr>
        <p:spPr>
          <a:xfrm rot="1254098">
            <a:off x="9317590" y="4032273"/>
            <a:ext cx="2788392" cy="1526046"/>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400">
                <a:solidFill>
                  <a:schemeClr val="lt1"/>
                </a:solidFill>
                <a:latin typeface="Tilt Neon"/>
                <a:ea typeface="Tilt Neon"/>
                <a:cs typeface="Tilt Neon"/>
                <a:sym typeface="Tilt Neon"/>
              </a:rPr>
              <a:t>Job-hop for  perfect fit</a:t>
            </a:r>
            <a:endParaRPr sz="2400">
              <a:solidFill>
                <a:schemeClr val="lt1"/>
              </a:solidFill>
              <a:latin typeface="Tilt Neon"/>
              <a:ea typeface="Tilt Neon"/>
              <a:cs typeface="Tilt Neon"/>
              <a:sym typeface="Tilt Neon"/>
            </a:endParaRPr>
          </a:p>
        </p:txBody>
      </p:sp>
      <p:sp>
        <p:nvSpPr>
          <p:cNvPr id="2293" name="Google Shape;2293;p177"/>
          <p:cNvSpPr txBox="1"/>
          <p:nvPr/>
        </p:nvSpPr>
        <p:spPr>
          <a:xfrm>
            <a:off x="7030267" y="203833"/>
            <a:ext cx="4950300" cy="15405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400">
                <a:solidFill>
                  <a:schemeClr val="lt1"/>
                </a:solidFill>
                <a:latin typeface="Tilt Neon"/>
                <a:ea typeface="Tilt Neon"/>
                <a:cs typeface="Tilt Neon"/>
                <a:sym typeface="Tilt Neon"/>
              </a:rPr>
              <a:t>Nurtured, praised, stimulated</a:t>
            </a:r>
            <a:endParaRPr sz="2400">
              <a:solidFill>
                <a:schemeClr val="lt1"/>
              </a:solidFill>
              <a:latin typeface="Tilt Neon"/>
              <a:ea typeface="Tilt Neon"/>
              <a:cs typeface="Tilt Neon"/>
              <a:sym typeface="Tilt Neon"/>
            </a:endParaRPr>
          </a:p>
          <a:p>
            <a:pPr indent="0" lvl="0" marL="0" rtl="0" algn="ctr">
              <a:spcBef>
                <a:spcPts val="0"/>
              </a:spcBef>
              <a:spcAft>
                <a:spcPts val="0"/>
              </a:spcAft>
              <a:buNone/>
            </a:pPr>
            <a:r>
              <a:rPr lang="en-US" sz="2400">
                <a:solidFill>
                  <a:schemeClr val="lt1"/>
                </a:solidFill>
                <a:latin typeface="Tilt Neon"/>
                <a:ea typeface="Tilt Neon"/>
                <a:cs typeface="Tilt Neon"/>
                <a:sym typeface="Tilt Neon"/>
              </a:rPr>
              <a:t>Potential</a:t>
            </a:r>
            <a:endParaRPr sz="2400">
              <a:solidFill>
                <a:schemeClr val="lt1"/>
              </a:solidFill>
              <a:latin typeface="Tilt Neon"/>
              <a:ea typeface="Tilt Neon"/>
              <a:cs typeface="Tilt Neon"/>
              <a:sym typeface="Tilt Neon"/>
            </a:endParaRPr>
          </a:p>
        </p:txBody>
      </p:sp>
      <p:sp>
        <p:nvSpPr>
          <p:cNvPr id="2294" name="Google Shape;2294;p177"/>
          <p:cNvSpPr txBox="1"/>
          <p:nvPr/>
        </p:nvSpPr>
        <p:spPr>
          <a:xfrm rot="-583758">
            <a:off x="609670" y="311131"/>
            <a:ext cx="5323872" cy="1569665"/>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400">
                <a:solidFill>
                  <a:schemeClr val="lt1"/>
                </a:solidFill>
                <a:latin typeface="Tilt Neon"/>
                <a:ea typeface="Tilt Neon"/>
                <a:cs typeface="Tilt Neon"/>
                <a:sym typeface="Tilt Neon"/>
              </a:rPr>
              <a:t>Inquisitive</a:t>
            </a:r>
            <a:endParaRPr sz="2400">
              <a:solidFill>
                <a:schemeClr val="lt1"/>
              </a:solidFill>
              <a:latin typeface="Tilt Neon"/>
              <a:ea typeface="Tilt Neon"/>
              <a:cs typeface="Tilt Neon"/>
              <a:sym typeface="Tilt Neon"/>
            </a:endParaRPr>
          </a:p>
          <a:p>
            <a:pPr indent="0" lvl="0" marL="0" rtl="0" algn="ctr">
              <a:spcBef>
                <a:spcPts val="0"/>
              </a:spcBef>
              <a:spcAft>
                <a:spcPts val="0"/>
              </a:spcAft>
              <a:buNone/>
            </a:pPr>
            <a:r>
              <a:rPr lang="en-US" sz="2400">
                <a:solidFill>
                  <a:schemeClr val="lt1"/>
                </a:solidFill>
                <a:latin typeface="Tilt Neon"/>
                <a:ea typeface="Tilt Neon"/>
                <a:cs typeface="Tilt Neon"/>
                <a:sym typeface="Tilt Neon"/>
              </a:rPr>
              <a:t>Desire to understand purpose </a:t>
            </a:r>
            <a:endParaRPr sz="2400">
              <a:solidFill>
                <a:schemeClr val="lt1"/>
              </a:solidFill>
              <a:latin typeface="Tilt Neon"/>
              <a:ea typeface="Tilt Neon"/>
              <a:cs typeface="Tilt Neon"/>
              <a:sym typeface="Tilt Neon"/>
            </a:endParaRPr>
          </a:p>
        </p:txBody>
      </p:sp>
      <p:sp>
        <p:nvSpPr>
          <p:cNvPr id="2295" name="Google Shape;2295;p177"/>
          <p:cNvSpPr txBox="1"/>
          <p:nvPr/>
        </p:nvSpPr>
        <p:spPr>
          <a:xfrm rot="394466">
            <a:off x="9139661" y="1516607"/>
            <a:ext cx="3144277" cy="117382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400">
                <a:solidFill>
                  <a:schemeClr val="lt1"/>
                </a:solidFill>
                <a:latin typeface="Tilt Neon"/>
                <a:ea typeface="Tilt Neon"/>
                <a:cs typeface="Tilt Neon"/>
                <a:sym typeface="Tilt Neon"/>
              </a:rPr>
              <a:t>Contributors</a:t>
            </a:r>
            <a:endParaRPr sz="2400">
              <a:solidFill>
                <a:schemeClr val="lt1"/>
              </a:solidFill>
              <a:latin typeface="Tilt Neon"/>
              <a:ea typeface="Tilt Neon"/>
              <a:cs typeface="Tilt Neon"/>
              <a:sym typeface="Tilt Neon"/>
            </a:endParaRPr>
          </a:p>
        </p:txBody>
      </p:sp>
      <p:sp>
        <p:nvSpPr>
          <p:cNvPr id="2296" name="Google Shape;2296;p177"/>
          <p:cNvSpPr txBox="1"/>
          <p:nvPr/>
        </p:nvSpPr>
        <p:spPr>
          <a:xfrm>
            <a:off x="2862476" y="5872000"/>
            <a:ext cx="9071700" cy="11736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400">
                <a:solidFill>
                  <a:schemeClr val="lt1"/>
                </a:solidFill>
                <a:latin typeface="Tilt Neon"/>
                <a:ea typeface="Tilt Neon"/>
                <a:cs typeface="Tilt Neon"/>
                <a:sym typeface="Tilt Neon"/>
              </a:rPr>
              <a:t>Belief they have something unique, special, &amp; important to bring</a:t>
            </a:r>
            <a:endParaRPr sz="2400">
              <a:solidFill>
                <a:schemeClr val="lt1"/>
              </a:solidFill>
              <a:latin typeface="Tilt Neon"/>
              <a:ea typeface="Tilt Neon"/>
              <a:cs typeface="Tilt Neon"/>
              <a:sym typeface="Tilt Neon"/>
            </a:endParaRPr>
          </a:p>
        </p:txBody>
      </p:sp>
      <p:sp>
        <p:nvSpPr>
          <p:cNvPr id="2297" name="Google Shape;2297;p177"/>
          <p:cNvSpPr txBox="1"/>
          <p:nvPr/>
        </p:nvSpPr>
        <p:spPr>
          <a:xfrm rot="-128261">
            <a:off x="9047513" y="2457708"/>
            <a:ext cx="3144688" cy="1453903"/>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2400">
                <a:solidFill>
                  <a:schemeClr val="lt1"/>
                </a:solidFill>
                <a:latin typeface="Tilt Neon"/>
                <a:ea typeface="Tilt Neon"/>
                <a:cs typeface="Tilt Neon"/>
                <a:sym typeface="Tilt Neon"/>
              </a:rPr>
              <a:t>Find better way </a:t>
            </a:r>
            <a:endParaRPr sz="2400">
              <a:solidFill>
                <a:schemeClr val="lt1"/>
              </a:solidFill>
              <a:latin typeface="Tilt Neon"/>
              <a:ea typeface="Tilt Neon"/>
              <a:cs typeface="Tilt Neon"/>
              <a:sym typeface="Tilt Neon"/>
            </a:endParaRPr>
          </a:p>
        </p:txBody>
      </p:sp>
      <p:sp>
        <p:nvSpPr>
          <p:cNvPr id="2298" name="Google Shape;2298;p177"/>
          <p:cNvSpPr txBox="1"/>
          <p:nvPr/>
        </p:nvSpPr>
        <p:spPr>
          <a:xfrm rot="369768">
            <a:off x="-54780" y="3531715"/>
            <a:ext cx="3006877" cy="1354602"/>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400">
                <a:solidFill>
                  <a:schemeClr val="lt1"/>
                </a:solidFill>
                <a:latin typeface="Tilt Neon"/>
                <a:ea typeface="Tilt Neon"/>
                <a:cs typeface="Tilt Neon"/>
                <a:sym typeface="Tilt Neon"/>
              </a:rPr>
              <a:t>Rewards experiences rather than just $$</a:t>
            </a:r>
            <a:endParaRPr sz="2400">
              <a:solidFill>
                <a:schemeClr val="lt1"/>
              </a:solidFill>
              <a:latin typeface="Tilt Neon"/>
              <a:ea typeface="Tilt Neon"/>
              <a:cs typeface="Tilt Neon"/>
              <a:sym typeface="Tilt Neon"/>
            </a:endParaRPr>
          </a:p>
        </p:txBody>
      </p:sp>
      <p:sp>
        <p:nvSpPr>
          <p:cNvPr id="2299" name="Google Shape;2299;p177"/>
          <p:cNvSpPr txBox="1"/>
          <p:nvPr/>
        </p:nvSpPr>
        <p:spPr>
          <a:xfrm>
            <a:off x="1231299" y="130233"/>
            <a:ext cx="119688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1" lang="en-US" sz="1300" u="sng" cap="none" strike="noStrike">
                <a:solidFill>
                  <a:srgbClr val="0000FF"/>
                </a:solidFill>
                <a:latin typeface="Montserrat"/>
                <a:ea typeface="Montserrat"/>
                <a:cs typeface="Montserrat"/>
                <a:sym typeface="Montserrat"/>
                <a:hlinkClick r:id="rId5">
                  <a:extLst>
                    <a:ext uri="{A12FA001-AC4F-418D-AE19-62706E023703}">
                      <ahyp:hlinkClr val="tx"/>
                    </a:ext>
                  </a:extLst>
                </a:hlinkClick>
              </a:rPr>
              <a:t>ANSWERING WHY:</a:t>
            </a:r>
            <a:r>
              <a:rPr b="1" i="1" lang="en-US" sz="1300" u="none" cap="none" strike="noStrike">
                <a:solidFill>
                  <a:srgbClr val="0000FF"/>
                </a:solidFill>
                <a:latin typeface="Montserrat"/>
                <a:ea typeface="Montserrat"/>
                <a:cs typeface="Montserrat"/>
                <a:sym typeface="Montserrat"/>
              </a:rPr>
              <a:t>  UNLEASHING PASSION, PURPOSE, AND PERFORMANCE IN YOUNGER GENERATIONS - </a:t>
            </a:r>
            <a:r>
              <a:rPr b="1" i="1" lang="en-US" sz="1200" u="none" cap="none" strike="noStrike">
                <a:solidFill>
                  <a:srgbClr val="0000FF"/>
                </a:solidFill>
                <a:latin typeface="Montserrat"/>
                <a:ea typeface="Montserrat"/>
                <a:cs typeface="Montserrat"/>
                <a:sym typeface="Montserrat"/>
              </a:rPr>
              <a:t>Mark C. Perna</a:t>
            </a:r>
            <a:endParaRPr b="1" i="1" sz="1300" u="none" cap="none" strike="noStrike">
              <a:solidFill>
                <a:srgbClr val="0000FF"/>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3" name="Shape 2303"/>
        <p:cNvGrpSpPr/>
        <p:nvPr/>
      </p:nvGrpSpPr>
      <p:grpSpPr>
        <a:xfrm>
          <a:off x="0" y="0"/>
          <a:ext cx="0" cy="0"/>
          <a:chOff x="0" y="0"/>
          <a:chExt cx="0" cy="0"/>
        </a:xfrm>
      </p:grpSpPr>
      <p:sp>
        <p:nvSpPr>
          <p:cNvPr id="2304" name="Google Shape;2304;p178"/>
          <p:cNvSpPr txBox="1"/>
          <p:nvPr/>
        </p:nvSpPr>
        <p:spPr>
          <a:xfrm>
            <a:off x="361633" y="613133"/>
            <a:ext cx="11445900" cy="5786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3900">
                <a:latin typeface="Spartan"/>
                <a:ea typeface="Spartan"/>
                <a:cs typeface="Spartan"/>
                <a:sym typeface="Spartan"/>
              </a:rPr>
              <a:t>What we know:</a:t>
            </a:r>
            <a:endParaRPr sz="3900">
              <a:latin typeface="Spartan"/>
              <a:ea typeface="Spartan"/>
              <a:cs typeface="Spartan"/>
              <a:sym typeface="Spartan"/>
            </a:endParaRPr>
          </a:p>
          <a:p>
            <a:pPr indent="0" lvl="0" marL="0" rtl="0" algn="l">
              <a:spcBef>
                <a:spcPts val="0"/>
              </a:spcBef>
              <a:spcAft>
                <a:spcPts val="0"/>
              </a:spcAft>
              <a:buNone/>
            </a:pPr>
            <a:r>
              <a:t/>
            </a:r>
            <a:endParaRPr sz="2000">
              <a:latin typeface="Fugaz One"/>
              <a:ea typeface="Fugaz One"/>
              <a:cs typeface="Fugaz One"/>
              <a:sym typeface="Fugaz One"/>
            </a:endParaRPr>
          </a:p>
          <a:p>
            <a:pPr indent="-577850" lvl="0" marL="609600" rtl="0" algn="l">
              <a:lnSpc>
                <a:spcPct val="115000"/>
              </a:lnSpc>
              <a:spcBef>
                <a:spcPts val="0"/>
              </a:spcBef>
              <a:spcAft>
                <a:spcPts val="0"/>
              </a:spcAft>
              <a:buSzPts val="4300"/>
              <a:buFont typeface="Montserrat"/>
              <a:buChar char="➔"/>
            </a:pPr>
            <a:r>
              <a:rPr b="1" lang="en-US" sz="4300">
                <a:latin typeface="Montserrat"/>
                <a:ea typeface="Montserrat"/>
                <a:cs typeface="Montserrat"/>
                <a:sym typeface="Montserrat"/>
              </a:rPr>
              <a:t>Kids are demanding different</a:t>
            </a:r>
            <a:endParaRPr b="1" sz="4300">
              <a:latin typeface="Montserrat"/>
              <a:ea typeface="Montserrat"/>
              <a:cs typeface="Montserrat"/>
              <a:sym typeface="Montserrat"/>
            </a:endParaRPr>
          </a:p>
          <a:p>
            <a:pPr indent="-565150" lvl="0" marL="609600" rtl="0" algn="l">
              <a:lnSpc>
                <a:spcPct val="115000"/>
              </a:lnSpc>
              <a:spcBef>
                <a:spcPts val="1300"/>
              </a:spcBef>
              <a:spcAft>
                <a:spcPts val="0"/>
              </a:spcAft>
              <a:buSzPts val="4100"/>
              <a:buFont typeface="Pangolin"/>
              <a:buChar char="➔"/>
            </a:pPr>
            <a:r>
              <a:rPr b="1" lang="en-US" sz="4100">
                <a:latin typeface="Pangolin"/>
                <a:ea typeface="Pangolin"/>
                <a:cs typeface="Pangolin"/>
                <a:sym typeface="Pangolin"/>
              </a:rPr>
              <a:t>Technology is changing</a:t>
            </a:r>
            <a:endParaRPr b="1" sz="4100">
              <a:latin typeface="Pangolin"/>
              <a:ea typeface="Pangolin"/>
              <a:cs typeface="Pangolin"/>
              <a:sym typeface="Pangolin"/>
            </a:endParaRPr>
          </a:p>
          <a:p>
            <a:pPr indent="-565150" lvl="0" marL="609600" rtl="0" algn="l">
              <a:lnSpc>
                <a:spcPct val="115000"/>
              </a:lnSpc>
              <a:spcBef>
                <a:spcPts val="1300"/>
              </a:spcBef>
              <a:spcAft>
                <a:spcPts val="0"/>
              </a:spcAft>
              <a:buClr>
                <a:schemeClr val="dk1"/>
              </a:buClr>
              <a:buSzPts val="4100"/>
              <a:buFont typeface="Lilita One"/>
              <a:buChar char="➔"/>
            </a:pPr>
            <a:r>
              <a:rPr lang="en-US" sz="4100">
                <a:solidFill>
                  <a:schemeClr val="dk1"/>
                </a:solidFill>
                <a:latin typeface="Lilita One"/>
                <a:ea typeface="Lilita One"/>
                <a:cs typeface="Lilita One"/>
                <a:sym typeface="Lilita One"/>
              </a:rPr>
              <a:t>Knowledge and skill requirements are evolving </a:t>
            </a:r>
            <a:endParaRPr sz="4100">
              <a:latin typeface="Lilita One"/>
              <a:ea typeface="Lilita One"/>
              <a:cs typeface="Lilita One"/>
              <a:sym typeface="Lilita One"/>
            </a:endParaRPr>
          </a:p>
          <a:p>
            <a:pPr indent="-558800" lvl="0" marL="609600" rtl="0" algn="l">
              <a:lnSpc>
                <a:spcPct val="115000"/>
              </a:lnSpc>
              <a:spcBef>
                <a:spcPts val="1300"/>
              </a:spcBef>
              <a:spcAft>
                <a:spcPts val="0"/>
              </a:spcAft>
              <a:buClr>
                <a:schemeClr val="dk1"/>
              </a:buClr>
              <a:buSzPts val="4000"/>
              <a:buFont typeface="Bad Script"/>
              <a:buChar char="➔"/>
            </a:pPr>
            <a:r>
              <a:rPr b="1" lang="en-US" sz="4000">
                <a:solidFill>
                  <a:schemeClr val="dk1"/>
                </a:solidFill>
                <a:latin typeface="Bad Script"/>
                <a:ea typeface="Bad Script"/>
                <a:cs typeface="Bad Script"/>
                <a:sym typeface="Bad Script"/>
              </a:rPr>
              <a:t>Workplace and production are transforming</a:t>
            </a:r>
            <a:endParaRPr b="1" sz="4000">
              <a:solidFill>
                <a:schemeClr val="dk1"/>
              </a:solidFill>
              <a:latin typeface="Bad Script"/>
              <a:ea typeface="Bad Script"/>
              <a:cs typeface="Bad Script"/>
              <a:sym typeface="Bad Script"/>
            </a:endParaRPr>
          </a:p>
          <a:p>
            <a:pPr indent="0" lvl="0" marL="0" rtl="0" algn="l">
              <a:spcBef>
                <a:spcPts val="1300"/>
              </a:spcBef>
              <a:spcAft>
                <a:spcPts val="0"/>
              </a:spcAft>
              <a:buNone/>
            </a:pPr>
            <a:r>
              <a:t/>
            </a:r>
            <a:endParaRPr sz="2400">
              <a:solidFill>
                <a:schemeClr val="dk1"/>
              </a:solidFill>
              <a:latin typeface="Fugaz One"/>
              <a:ea typeface="Fugaz One"/>
              <a:cs typeface="Fugaz One"/>
              <a:sym typeface="Fugaz One"/>
            </a:endParaRPr>
          </a:p>
          <a:p>
            <a:pPr indent="0" lvl="0" marL="0" rtl="0" algn="ctr">
              <a:spcBef>
                <a:spcPts val="0"/>
              </a:spcBef>
              <a:spcAft>
                <a:spcPts val="0"/>
              </a:spcAft>
              <a:buNone/>
            </a:pPr>
            <a:r>
              <a:t/>
            </a:r>
            <a:endParaRPr b="1" sz="4100">
              <a:solidFill>
                <a:schemeClr val="dk1"/>
              </a:solidFill>
              <a:latin typeface="Spartan"/>
              <a:ea typeface="Spartan"/>
              <a:cs typeface="Spartan"/>
              <a:sym typeface="Spartan"/>
            </a:endParaRPr>
          </a:p>
          <a:p>
            <a:pPr indent="0" lvl="0" marL="0" rtl="0" algn="l">
              <a:spcBef>
                <a:spcPts val="0"/>
              </a:spcBef>
              <a:spcAft>
                <a:spcPts val="0"/>
              </a:spcAft>
              <a:buNone/>
            </a:pPr>
            <a:r>
              <a:t/>
            </a:r>
            <a:endParaRPr sz="1900">
              <a:latin typeface="Montserrat Light"/>
              <a:ea typeface="Montserrat Light"/>
              <a:cs typeface="Montserrat Light"/>
              <a:sym typeface="Montserrat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8" name="Shape 2308"/>
        <p:cNvGrpSpPr/>
        <p:nvPr/>
      </p:nvGrpSpPr>
      <p:grpSpPr>
        <a:xfrm>
          <a:off x="0" y="0"/>
          <a:ext cx="0" cy="0"/>
          <a:chOff x="0" y="0"/>
          <a:chExt cx="0" cy="0"/>
        </a:xfrm>
      </p:grpSpPr>
      <p:sp>
        <p:nvSpPr>
          <p:cNvPr id="2309" name="Google Shape;2309;p179"/>
          <p:cNvSpPr/>
          <p:nvPr/>
        </p:nvSpPr>
        <p:spPr>
          <a:xfrm>
            <a:off x="17900" y="-17900"/>
            <a:ext cx="4890300" cy="685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0" name="Google Shape;2310;p179"/>
          <p:cNvSpPr txBox="1"/>
          <p:nvPr>
            <p:ph type="title"/>
          </p:nvPr>
        </p:nvSpPr>
        <p:spPr>
          <a:xfrm>
            <a:off x="90500" y="255300"/>
            <a:ext cx="4745100" cy="7439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b="1" lang="en-US" sz="3600">
                <a:solidFill>
                  <a:schemeClr val="lt1"/>
                </a:solidFill>
                <a:latin typeface="Century Gothic"/>
                <a:ea typeface="Century Gothic"/>
                <a:cs typeface="Century Gothic"/>
                <a:sym typeface="Century Gothic"/>
              </a:rPr>
              <a:t>CHANGE Underway</a:t>
            </a:r>
            <a:endParaRPr b="1" sz="36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t/>
            </a:r>
            <a:endParaRPr sz="2000">
              <a:solidFill>
                <a:schemeClr val="lt1"/>
              </a:solidFill>
            </a:endParaRPr>
          </a:p>
          <a:p>
            <a:pPr indent="-457200" lvl="0" marL="609600" rtl="0" algn="l">
              <a:lnSpc>
                <a:spcPct val="150000"/>
              </a:lnSpc>
              <a:spcBef>
                <a:spcPts val="0"/>
              </a:spcBef>
              <a:spcAft>
                <a:spcPts val="0"/>
              </a:spcAft>
              <a:buClr>
                <a:schemeClr val="lt1"/>
              </a:buClr>
              <a:buSzPts val="2400"/>
              <a:buFont typeface="Baloo Chettan"/>
              <a:buChar char="➔"/>
            </a:pPr>
            <a:r>
              <a:rPr lang="en-US">
                <a:solidFill>
                  <a:schemeClr val="lt1"/>
                </a:solidFill>
                <a:latin typeface="Baloo Chettan"/>
                <a:ea typeface="Baloo Chettan"/>
                <a:cs typeface="Baloo Chettan"/>
                <a:sym typeface="Baloo Chettan"/>
              </a:rPr>
              <a:t>Demographics</a:t>
            </a:r>
            <a:endParaRPr>
              <a:solidFill>
                <a:schemeClr val="lt1"/>
              </a:solidFill>
              <a:latin typeface="Baloo Chettan"/>
              <a:ea typeface="Baloo Chettan"/>
              <a:cs typeface="Baloo Chettan"/>
              <a:sym typeface="Baloo Chettan"/>
            </a:endParaRPr>
          </a:p>
          <a:p>
            <a:pPr indent="-457200" lvl="0" marL="609600" rtl="0" algn="l">
              <a:lnSpc>
                <a:spcPct val="150000"/>
              </a:lnSpc>
              <a:spcBef>
                <a:spcPts val="0"/>
              </a:spcBef>
              <a:spcAft>
                <a:spcPts val="0"/>
              </a:spcAft>
              <a:buClr>
                <a:schemeClr val="lt1"/>
              </a:buClr>
              <a:buSzPts val="2400"/>
              <a:buFont typeface="ABeeZee"/>
              <a:buChar char="➔"/>
            </a:pPr>
            <a:r>
              <a:rPr lang="en-US">
                <a:solidFill>
                  <a:schemeClr val="lt1"/>
                </a:solidFill>
                <a:latin typeface="ABeeZee"/>
                <a:ea typeface="ABeeZee"/>
                <a:cs typeface="ABeeZee"/>
                <a:sym typeface="ABeeZee"/>
              </a:rPr>
              <a:t>Experiences</a:t>
            </a:r>
            <a:endParaRPr>
              <a:solidFill>
                <a:schemeClr val="lt1"/>
              </a:solidFill>
              <a:latin typeface="ABeeZee"/>
              <a:ea typeface="ABeeZee"/>
              <a:cs typeface="ABeeZee"/>
              <a:sym typeface="ABeeZee"/>
            </a:endParaRPr>
          </a:p>
          <a:p>
            <a:pPr indent="-457200" lvl="0" marL="609600" rtl="0" algn="l">
              <a:lnSpc>
                <a:spcPct val="150000"/>
              </a:lnSpc>
              <a:spcBef>
                <a:spcPts val="0"/>
              </a:spcBef>
              <a:spcAft>
                <a:spcPts val="0"/>
              </a:spcAft>
              <a:buClr>
                <a:schemeClr val="lt1"/>
              </a:buClr>
              <a:buSzPts val="2400"/>
              <a:buFont typeface="Syncopate"/>
              <a:buChar char="➔"/>
            </a:pPr>
            <a:r>
              <a:rPr lang="en-US" sz="3900">
                <a:solidFill>
                  <a:schemeClr val="lt1"/>
                </a:solidFill>
                <a:latin typeface="Syncopate"/>
                <a:ea typeface="Syncopate"/>
                <a:cs typeface="Syncopate"/>
                <a:sym typeface="Syncopate"/>
              </a:rPr>
              <a:t>Outcomes</a:t>
            </a:r>
            <a:endParaRPr sz="3900">
              <a:solidFill>
                <a:schemeClr val="lt1"/>
              </a:solidFill>
              <a:latin typeface="Syncopate"/>
              <a:ea typeface="Syncopate"/>
              <a:cs typeface="Syncopate"/>
              <a:sym typeface="Syncopate"/>
            </a:endParaRPr>
          </a:p>
          <a:p>
            <a:pPr indent="-457200" lvl="0" marL="609600" rtl="0" algn="l">
              <a:lnSpc>
                <a:spcPct val="150000"/>
              </a:lnSpc>
              <a:spcBef>
                <a:spcPts val="0"/>
              </a:spcBef>
              <a:spcAft>
                <a:spcPts val="0"/>
              </a:spcAft>
              <a:buClr>
                <a:schemeClr val="lt1"/>
              </a:buClr>
              <a:buSzPts val="2400"/>
              <a:buFont typeface="Happy Monkey"/>
              <a:buChar char="➔"/>
            </a:pPr>
            <a:r>
              <a:rPr lang="en-US">
                <a:solidFill>
                  <a:schemeClr val="lt1"/>
                </a:solidFill>
                <a:latin typeface="Happy Monkey"/>
                <a:ea typeface="Happy Monkey"/>
                <a:cs typeface="Happy Monkey"/>
                <a:sym typeface="Happy Monkey"/>
              </a:rPr>
              <a:t>Needs</a:t>
            </a:r>
            <a:endParaRPr>
              <a:solidFill>
                <a:schemeClr val="lt1"/>
              </a:solidFill>
              <a:latin typeface="Happy Monkey"/>
              <a:ea typeface="Happy Monkey"/>
              <a:cs typeface="Happy Monkey"/>
              <a:sym typeface="Happy Monkey"/>
            </a:endParaRPr>
          </a:p>
          <a:p>
            <a:pPr indent="0" lvl="0" marL="0" rtl="0" algn="l">
              <a:lnSpc>
                <a:spcPct val="150000"/>
              </a:lnSpc>
              <a:spcBef>
                <a:spcPts val="0"/>
              </a:spcBef>
              <a:spcAft>
                <a:spcPts val="0"/>
              </a:spcAft>
              <a:buNone/>
            </a:pPr>
            <a:r>
              <a:t/>
            </a:r>
            <a:endParaRPr/>
          </a:p>
          <a:p>
            <a:pPr indent="0" lvl="0" marL="0" rtl="0" algn="ctr">
              <a:spcBef>
                <a:spcPts val="0"/>
              </a:spcBef>
              <a:spcAft>
                <a:spcPts val="0"/>
              </a:spcAft>
              <a:buNone/>
            </a:pPr>
            <a:r>
              <a:t/>
            </a:r>
            <a:endParaRPr/>
          </a:p>
        </p:txBody>
      </p:sp>
      <p:pic>
        <p:nvPicPr>
          <p:cNvPr id="2311" name="Google Shape;2311;p179"/>
          <p:cNvPicPr preferRelativeResize="0"/>
          <p:nvPr/>
        </p:nvPicPr>
        <p:blipFill>
          <a:blip r:embed="rId3">
            <a:alphaModFix/>
          </a:blip>
          <a:stretch>
            <a:fillRect/>
          </a:stretch>
        </p:blipFill>
        <p:spPr>
          <a:xfrm>
            <a:off x="4908233" y="0"/>
            <a:ext cx="7283766" cy="6858000"/>
          </a:xfrm>
          <a:prstGeom prst="rect">
            <a:avLst/>
          </a:prstGeom>
          <a:noFill/>
          <a:ln>
            <a:noFill/>
          </a:ln>
        </p:spPr>
      </p:pic>
      <p:sp>
        <p:nvSpPr>
          <p:cNvPr id="2312" name="Google Shape;2312;p179"/>
          <p:cNvSpPr txBox="1"/>
          <p:nvPr/>
        </p:nvSpPr>
        <p:spPr>
          <a:xfrm>
            <a:off x="7331517" y="1683167"/>
            <a:ext cx="2130900" cy="17238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3200">
                <a:latin typeface="Satisfy"/>
                <a:ea typeface="Satisfy"/>
                <a:cs typeface="Satisfy"/>
                <a:sym typeface="Satisfy"/>
              </a:rPr>
              <a:t>Change Brings Opportunity</a:t>
            </a:r>
            <a:endParaRPr b="1" sz="3200">
              <a:latin typeface="Satisfy"/>
              <a:ea typeface="Satisfy"/>
              <a:cs typeface="Satisfy"/>
              <a:sym typeface="Satisf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6" name="Shape 2316"/>
        <p:cNvGrpSpPr/>
        <p:nvPr/>
      </p:nvGrpSpPr>
      <p:grpSpPr>
        <a:xfrm>
          <a:off x="0" y="0"/>
          <a:ext cx="0" cy="0"/>
          <a:chOff x="0" y="0"/>
          <a:chExt cx="0" cy="0"/>
        </a:xfrm>
      </p:grpSpPr>
      <p:sp>
        <p:nvSpPr>
          <p:cNvPr id="2317" name="Google Shape;2317;p180"/>
          <p:cNvSpPr txBox="1"/>
          <p:nvPr/>
        </p:nvSpPr>
        <p:spPr>
          <a:xfrm>
            <a:off x="1051133" y="476867"/>
            <a:ext cx="10338000" cy="578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6800">
                <a:solidFill>
                  <a:schemeClr val="dk2"/>
                </a:solidFill>
                <a:latin typeface="Impact"/>
                <a:ea typeface="Impact"/>
                <a:cs typeface="Impact"/>
                <a:sym typeface="Impact"/>
              </a:rPr>
              <a:t>What is the “paradigm shift” &amp;</a:t>
            </a:r>
            <a:endParaRPr sz="6800">
              <a:solidFill>
                <a:schemeClr val="dk2"/>
              </a:solidFill>
              <a:latin typeface="Impact"/>
              <a:ea typeface="Impact"/>
              <a:cs typeface="Impact"/>
              <a:sym typeface="Impact"/>
            </a:endParaRPr>
          </a:p>
          <a:p>
            <a:pPr indent="0" lvl="0" marL="0" rtl="0" algn="ctr">
              <a:spcBef>
                <a:spcPts val="0"/>
              </a:spcBef>
              <a:spcAft>
                <a:spcPts val="0"/>
              </a:spcAft>
              <a:buNone/>
            </a:pPr>
            <a:r>
              <a:rPr lang="en-US" sz="6800">
                <a:solidFill>
                  <a:schemeClr val="dk2"/>
                </a:solidFill>
                <a:latin typeface="Impact"/>
                <a:ea typeface="Impact"/>
                <a:cs typeface="Impact"/>
                <a:sym typeface="Impact"/>
              </a:rPr>
              <a:t>Why is it so critical for students of today &amp; tomorrow?</a:t>
            </a:r>
            <a:endParaRPr sz="6800">
              <a:solidFill>
                <a:schemeClr val="dk2"/>
              </a:solidFill>
              <a:latin typeface="Impact"/>
              <a:ea typeface="Impact"/>
              <a:cs typeface="Impact"/>
              <a:sym typeface="Impact"/>
            </a:endParaRPr>
          </a:p>
        </p:txBody>
      </p:sp>
      <p:pic>
        <p:nvPicPr>
          <p:cNvPr id="2318" name="Google Shape;2318;p180"/>
          <p:cNvPicPr preferRelativeResize="0"/>
          <p:nvPr/>
        </p:nvPicPr>
        <p:blipFill rotWithShape="1">
          <a:blip r:embed="rId3">
            <a:alphaModFix/>
          </a:blip>
          <a:srcRect b="-10210" l="-5240" r="5239" t="10210"/>
          <a:stretch/>
        </p:blipFill>
        <p:spPr>
          <a:xfrm rot="2">
            <a:off x="396767" y="5763934"/>
            <a:ext cx="1807700" cy="96046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2" name="Shape 2322"/>
        <p:cNvGrpSpPr/>
        <p:nvPr/>
      </p:nvGrpSpPr>
      <p:grpSpPr>
        <a:xfrm>
          <a:off x="0" y="0"/>
          <a:ext cx="0" cy="0"/>
          <a:chOff x="0" y="0"/>
          <a:chExt cx="0" cy="0"/>
        </a:xfrm>
      </p:grpSpPr>
      <p:pic>
        <p:nvPicPr>
          <p:cNvPr id="2323" name="Google Shape;2323;p181"/>
          <p:cNvPicPr preferRelativeResize="0"/>
          <p:nvPr/>
        </p:nvPicPr>
        <p:blipFill>
          <a:blip r:embed="rId3">
            <a:alphaModFix amt="23000"/>
          </a:blip>
          <a:stretch>
            <a:fillRect/>
          </a:stretch>
        </p:blipFill>
        <p:spPr>
          <a:xfrm>
            <a:off x="298775" y="194425"/>
            <a:ext cx="11678976" cy="6469150"/>
          </a:xfrm>
          <a:prstGeom prst="rect">
            <a:avLst/>
          </a:prstGeom>
          <a:noFill/>
          <a:ln>
            <a:noFill/>
          </a:ln>
        </p:spPr>
      </p:pic>
      <p:sp>
        <p:nvSpPr>
          <p:cNvPr id="2324" name="Google Shape;2324;p181"/>
          <p:cNvSpPr txBox="1"/>
          <p:nvPr/>
        </p:nvSpPr>
        <p:spPr>
          <a:xfrm>
            <a:off x="570375" y="1315850"/>
            <a:ext cx="10977300" cy="4848600"/>
          </a:xfrm>
          <a:prstGeom prst="rect">
            <a:avLst/>
          </a:prstGeom>
          <a:noFill/>
          <a:ln>
            <a:noFill/>
          </a:ln>
        </p:spPr>
        <p:txBody>
          <a:bodyPr anchorCtr="0" anchor="t" bIns="91425" lIns="91425" spcFirstLastPara="1" rIns="91425" wrap="square" tIns="91425">
            <a:spAutoFit/>
          </a:bodyPr>
          <a:lstStyle/>
          <a:p>
            <a:pPr indent="-247650" lvl="1" marL="914400" rtl="0" algn="ctr">
              <a:spcBef>
                <a:spcPts val="0"/>
              </a:spcBef>
              <a:spcAft>
                <a:spcPts val="0"/>
              </a:spcAft>
              <a:buClr>
                <a:schemeClr val="dk1"/>
              </a:buClr>
              <a:buSzPts val="500"/>
              <a:buFont typeface="Oswald"/>
              <a:buChar char="○"/>
            </a:pPr>
            <a:r>
              <a:t/>
            </a:r>
            <a:endParaRPr sz="500">
              <a:solidFill>
                <a:schemeClr val="dk1"/>
              </a:solidFill>
              <a:latin typeface="Oswald"/>
              <a:ea typeface="Oswald"/>
              <a:cs typeface="Oswald"/>
              <a:sym typeface="Oswald"/>
            </a:endParaRPr>
          </a:p>
          <a:p>
            <a:pPr indent="-361950" lvl="0" marL="457200" rtl="0" algn="l">
              <a:spcBef>
                <a:spcPts val="0"/>
              </a:spcBef>
              <a:spcAft>
                <a:spcPts val="0"/>
              </a:spcAft>
              <a:buClr>
                <a:schemeClr val="dk1"/>
              </a:buClr>
              <a:buSzPts val="2300"/>
              <a:buFont typeface="Open Sans Medium"/>
              <a:buChar char="➢"/>
            </a:pPr>
            <a:r>
              <a:rPr lang="en-US" sz="2300">
                <a:solidFill>
                  <a:schemeClr val="dk1"/>
                </a:solidFill>
                <a:latin typeface="Open Sans Medium"/>
                <a:ea typeface="Open Sans Medium"/>
                <a:cs typeface="Open Sans Medium"/>
                <a:sym typeface="Open Sans Medium"/>
              </a:rPr>
              <a:t>Despite our overall high-academic achievement patterns, we are aware of persistent racial, ethnic, ableism, and economic related disparities and inequities in our students’ learning and comprehensive school experiences</a:t>
            </a:r>
            <a:endParaRPr sz="2300">
              <a:solidFill>
                <a:schemeClr val="dk1"/>
              </a:solidFill>
              <a:latin typeface="Open Sans Medium"/>
              <a:ea typeface="Open Sans Medium"/>
              <a:cs typeface="Open Sans Medium"/>
              <a:sym typeface="Open Sans Medium"/>
            </a:endParaRPr>
          </a:p>
          <a:p>
            <a:pPr indent="0" lvl="0" marL="0" rtl="0" algn="l">
              <a:spcBef>
                <a:spcPts val="0"/>
              </a:spcBef>
              <a:spcAft>
                <a:spcPts val="0"/>
              </a:spcAft>
              <a:buNone/>
            </a:pPr>
            <a:r>
              <a:t/>
            </a:r>
            <a:endParaRPr sz="2300">
              <a:solidFill>
                <a:schemeClr val="dk1"/>
              </a:solidFill>
              <a:latin typeface="Open Sans Medium"/>
              <a:ea typeface="Open Sans Medium"/>
              <a:cs typeface="Open Sans Medium"/>
              <a:sym typeface="Open Sans Medium"/>
            </a:endParaRPr>
          </a:p>
          <a:p>
            <a:pPr indent="-361950" lvl="0" marL="457200" rtl="0" algn="l">
              <a:spcBef>
                <a:spcPts val="0"/>
              </a:spcBef>
              <a:spcAft>
                <a:spcPts val="0"/>
              </a:spcAft>
              <a:buClr>
                <a:schemeClr val="dk1"/>
              </a:buClr>
              <a:buSzPts val="2300"/>
              <a:buFont typeface="Open Sans Medium"/>
              <a:buChar char="➢"/>
            </a:pPr>
            <a:r>
              <a:rPr lang="en-US" sz="2300">
                <a:solidFill>
                  <a:schemeClr val="dk1"/>
                </a:solidFill>
                <a:latin typeface="Open Sans Medium"/>
                <a:ea typeface="Open Sans Medium"/>
                <a:cs typeface="Open Sans Medium"/>
                <a:sym typeface="Open Sans Medium"/>
              </a:rPr>
              <a:t>We also know many students, staff and community feel a sense of belonging and connectedness to the school community but this is not the lived experience of all</a:t>
            </a:r>
            <a:endParaRPr sz="2300">
              <a:solidFill>
                <a:schemeClr val="dk1"/>
              </a:solidFill>
              <a:latin typeface="Open Sans Medium"/>
              <a:ea typeface="Open Sans Medium"/>
              <a:cs typeface="Open Sans Medium"/>
              <a:sym typeface="Open Sans Medium"/>
            </a:endParaRPr>
          </a:p>
          <a:p>
            <a:pPr indent="0" lvl="0" marL="0" marR="12700" rtl="0" algn="l">
              <a:spcBef>
                <a:spcPts val="0"/>
              </a:spcBef>
              <a:spcAft>
                <a:spcPts val="0"/>
              </a:spcAft>
              <a:buNone/>
            </a:pPr>
            <a:r>
              <a:t/>
            </a:r>
            <a:endParaRPr b="1" sz="1700">
              <a:solidFill>
                <a:schemeClr val="dk1"/>
              </a:solidFill>
              <a:latin typeface="Open Sans"/>
              <a:ea typeface="Open Sans"/>
              <a:cs typeface="Open Sans"/>
              <a:sym typeface="Open Sans"/>
            </a:endParaRPr>
          </a:p>
          <a:p>
            <a:pPr indent="0" lvl="0" marL="12700" marR="12700" rtl="0" algn="ctr">
              <a:spcBef>
                <a:spcPts val="0"/>
              </a:spcBef>
              <a:spcAft>
                <a:spcPts val="0"/>
              </a:spcAft>
              <a:buNone/>
            </a:pPr>
            <a:r>
              <a:rPr b="1" i="1" lang="en-US" sz="2700">
                <a:solidFill>
                  <a:schemeClr val="dk1"/>
                </a:solidFill>
                <a:latin typeface="Open Sans"/>
                <a:ea typeface="Open Sans"/>
                <a:cs typeface="Open Sans"/>
                <a:sym typeface="Open Sans"/>
              </a:rPr>
              <a:t>We will meet our goals when </a:t>
            </a:r>
            <a:r>
              <a:rPr b="1" i="1" lang="en-US" sz="3900">
                <a:solidFill>
                  <a:schemeClr val="dk1"/>
                </a:solidFill>
                <a:latin typeface="Open Sans"/>
                <a:ea typeface="Open Sans"/>
                <a:cs typeface="Open Sans"/>
                <a:sym typeface="Open Sans"/>
              </a:rPr>
              <a:t>ALL </a:t>
            </a:r>
            <a:r>
              <a:rPr b="1" i="1" lang="en-US" sz="2700">
                <a:solidFill>
                  <a:schemeClr val="dk1"/>
                </a:solidFill>
                <a:latin typeface="Open Sans"/>
                <a:ea typeface="Open Sans"/>
                <a:cs typeface="Open Sans"/>
                <a:sym typeface="Open Sans"/>
              </a:rPr>
              <a:t>people are represented in, have access to, meaningfully participate in, and have a true sense of belonging and connectedness in every aspect of </a:t>
            </a:r>
            <a:endParaRPr b="1" i="1" sz="2700">
              <a:solidFill>
                <a:schemeClr val="dk1"/>
              </a:solidFill>
              <a:latin typeface="Open Sans"/>
              <a:ea typeface="Open Sans"/>
              <a:cs typeface="Open Sans"/>
              <a:sym typeface="Open Sans"/>
            </a:endParaRPr>
          </a:p>
          <a:p>
            <a:pPr indent="0" lvl="0" marL="12700" marR="12700" rtl="0" algn="ctr">
              <a:spcBef>
                <a:spcPts val="0"/>
              </a:spcBef>
              <a:spcAft>
                <a:spcPts val="0"/>
              </a:spcAft>
              <a:buClr>
                <a:schemeClr val="dk1"/>
              </a:buClr>
              <a:buFont typeface="Arial"/>
              <a:buNone/>
            </a:pPr>
            <a:r>
              <a:rPr b="1" i="1" lang="en-US" sz="2700">
                <a:solidFill>
                  <a:schemeClr val="dk1"/>
                </a:solidFill>
                <a:latin typeface="Open Sans"/>
                <a:ea typeface="Open Sans"/>
                <a:cs typeface="Open Sans"/>
                <a:sym typeface="Open Sans"/>
              </a:rPr>
              <a:t>the Naperville 203 community</a:t>
            </a:r>
            <a:endParaRPr i="1" sz="2500">
              <a:solidFill>
                <a:schemeClr val="dk1"/>
              </a:solidFill>
              <a:latin typeface="Open Sans"/>
              <a:ea typeface="Open Sans"/>
              <a:cs typeface="Open Sans"/>
              <a:sym typeface="Open Sans"/>
            </a:endParaRPr>
          </a:p>
        </p:txBody>
      </p:sp>
      <p:sp>
        <p:nvSpPr>
          <p:cNvPr id="2325" name="Google Shape;2325;p181"/>
          <p:cNvSpPr txBox="1"/>
          <p:nvPr>
            <p:ph idx="4294967295" type="title"/>
          </p:nvPr>
        </p:nvSpPr>
        <p:spPr>
          <a:xfrm>
            <a:off x="838200" y="524928"/>
            <a:ext cx="10515600" cy="688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sz="4400"/>
              <a:t>Motivation for Change</a:t>
            </a:r>
            <a:endParaRPr sz="4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9" name="Shape 2329"/>
        <p:cNvGrpSpPr/>
        <p:nvPr/>
      </p:nvGrpSpPr>
      <p:grpSpPr>
        <a:xfrm>
          <a:off x="0" y="0"/>
          <a:ext cx="0" cy="0"/>
          <a:chOff x="0" y="0"/>
          <a:chExt cx="0" cy="0"/>
        </a:xfrm>
      </p:grpSpPr>
      <p:sp>
        <p:nvSpPr>
          <p:cNvPr id="2330" name="Google Shape;2330;p182"/>
          <p:cNvSpPr txBox="1"/>
          <p:nvPr/>
        </p:nvSpPr>
        <p:spPr>
          <a:xfrm>
            <a:off x="6932175" y="4450"/>
            <a:ext cx="5462100" cy="12633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300"/>
              <a:buFont typeface="Arial"/>
              <a:buNone/>
            </a:pPr>
            <a:r>
              <a:rPr i="1" lang="en-US" sz="3600">
                <a:latin typeface="Impact"/>
                <a:ea typeface="Impact"/>
                <a:cs typeface="Impact"/>
                <a:sym typeface="Impact"/>
              </a:rPr>
              <a:t>Schools of Today</a:t>
            </a:r>
            <a:endParaRPr i="1" sz="3600" u="none" cap="none" strike="noStrike">
              <a:solidFill>
                <a:srgbClr val="000000"/>
              </a:solidFill>
              <a:latin typeface="Impact"/>
              <a:ea typeface="Impact"/>
              <a:cs typeface="Impact"/>
              <a:sym typeface="Impact"/>
            </a:endParaRPr>
          </a:p>
        </p:txBody>
      </p:sp>
      <p:pic>
        <p:nvPicPr>
          <p:cNvPr id="2331" name="Google Shape;2331;p182"/>
          <p:cNvPicPr preferRelativeResize="0"/>
          <p:nvPr/>
        </p:nvPicPr>
        <p:blipFill rotWithShape="1">
          <a:blip r:embed="rId3">
            <a:alphaModFix/>
          </a:blip>
          <a:srcRect b="-10210" l="-5240" r="5239" t="10210"/>
          <a:stretch/>
        </p:blipFill>
        <p:spPr>
          <a:xfrm rot="2">
            <a:off x="102750" y="85001"/>
            <a:ext cx="2023749" cy="958874"/>
          </a:xfrm>
          <a:prstGeom prst="rect">
            <a:avLst/>
          </a:prstGeom>
          <a:noFill/>
          <a:ln>
            <a:noFill/>
          </a:ln>
        </p:spPr>
      </p:pic>
      <p:sp>
        <p:nvSpPr>
          <p:cNvPr id="2332" name="Google Shape;2332;p182"/>
          <p:cNvSpPr txBox="1"/>
          <p:nvPr/>
        </p:nvSpPr>
        <p:spPr>
          <a:xfrm>
            <a:off x="102750" y="1343950"/>
            <a:ext cx="11986500" cy="20511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3100">
                <a:solidFill>
                  <a:schemeClr val="dk1"/>
                </a:solidFill>
                <a:latin typeface="Montserrat"/>
                <a:ea typeface="Montserrat"/>
                <a:cs typeface="Montserrat"/>
                <a:sym typeface="Montserrat"/>
              </a:rPr>
              <a:t>We must adapt to the world that we now live in to engage our youth, respond to their needs and prepare them for the next iteration of the workforce and future </a:t>
            </a:r>
            <a:endParaRPr b="1" sz="31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sz="300">
              <a:solidFill>
                <a:schemeClr val="dk1"/>
              </a:solidFill>
              <a:latin typeface="Montserrat Light"/>
              <a:ea typeface="Montserrat Light"/>
              <a:cs typeface="Montserrat Light"/>
              <a:sym typeface="Montserrat Light"/>
            </a:endParaRPr>
          </a:p>
        </p:txBody>
      </p:sp>
      <p:pic>
        <p:nvPicPr>
          <p:cNvPr id="2333" name="Google Shape;2333;p182"/>
          <p:cNvPicPr preferRelativeResize="0"/>
          <p:nvPr/>
        </p:nvPicPr>
        <p:blipFill>
          <a:blip r:embed="rId4">
            <a:alphaModFix/>
          </a:blip>
          <a:stretch>
            <a:fillRect/>
          </a:stretch>
        </p:blipFill>
        <p:spPr>
          <a:xfrm>
            <a:off x="1992925" y="3364050"/>
            <a:ext cx="8206151" cy="3078550"/>
          </a:xfrm>
          <a:prstGeom prst="rect">
            <a:avLst/>
          </a:prstGeom>
          <a:noFill/>
          <a:ln cap="flat" cmpd="sng" w="76200">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7" name="Shape 2167"/>
        <p:cNvGrpSpPr/>
        <p:nvPr/>
      </p:nvGrpSpPr>
      <p:grpSpPr>
        <a:xfrm>
          <a:off x="0" y="0"/>
          <a:ext cx="0" cy="0"/>
          <a:chOff x="0" y="0"/>
          <a:chExt cx="0" cy="0"/>
        </a:xfrm>
      </p:grpSpPr>
      <p:pic>
        <p:nvPicPr>
          <p:cNvPr id="2168" name="Google Shape;2168;p165"/>
          <p:cNvPicPr preferRelativeResize="0"/>
          <p:nvPr>
            <p:ph idx="2" type="pic"/>
          </p:nvPr>
        </p:nvPicPr>
        <p:blipFill rotWithShape="1">
          <a:blip r:embed="rId3">
            <a:alphaModFix/>
          </a:blip>
          <a:srcRect b="0" l="17298" r="17298" t="0"/>
          <a:stretch/>
        </p:blipFill>
        <p:spPr>
          <a:xfrm>
            <a:off x="0" y="0"/>
            <a:ext cx="4485375" cy="6858000"/>
          </a:xfrm>
          <a:prstGeom prst="rect">
            <a:avLst/>
          </a:prstGeom>
          <a:solidFill>
            <a:srgbClr val="F2F2F2"/>
          </a:solidFill>
          <a:ln>
            <a:noFill/>
          </a:ln>
        </p:spPr>
      </p:pic>
      <p:pic>
        <p:nvPicPr>
          <p:cNvPr id="2169" name="Google Shape;2169;p165"/>
          <p:cNvPicPr preferRelativeResize="0"/>
          <p:nvPr/>
        </p:nvPicPr>
        <p:blipFill rotWithShape="1">
          <a:blip r:embed="rId4">
            <a:alphaModFix/>
          </a:blip>
          <a:srcRect b="21234" l="0" r="0" t="21234"/>
          <a:stretch/>
        </p:blipFill>
        <p:spPr>
          <a:xfrm>
            <a:off x="4958825" y="0"/>
            <a:ext cx="5960326" cy="6857999"/>
          </a:xfrm>
          <a:prstGeom prst="rect">
            <a:avLst/>
          </a:prstGeom>
          <a:noFill/>
          <a:ln>
            <a:noFill/>
          </a:ln>
        </p:spPr>
      </p:pic>
      <p:sp>
        <p:nvSpPr>
          <p:cNvPr id="2170" name="Google Shape;2170;p165"/>
          <p:cNvSpPr txBox="1"/>
          <p:nvPr/>
        </p:nvSpPr>
        <p:spPr>
          <a:xfrm>
            <a:off x="5096676" y="1723450"/>
            <a:ext cx="4174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2400">
                <a:solidFill>
                  <a:srgbClr val="171616"/>
                </a:solidFill>
                <a:latin typeface="Open Sans"/>
                <a:ea typeface="Open Sans"/>
                <a:cs typeface="Open Sans"/>
                <a:sym typeface="Open Sans"/>
              </a:rPr>
              <a:t>Welcome</a:t>
            </a:r>
            <a:endParaRPr b="1" i="0" sz="2400" u="none" cap="none" strike="noStrike">
              <a:solidFill>
                <a:srgbClr val="171616"/>
              </a:solidFill>
              <a:latin typeface="Open Sans"/>
              <a:ea typeface="Open Sans"/>
              <a:cs typeface="Open Sans"/>
              <a:sym typeface="Open Sans"/>
            </a:endParaRPr>
          </a:p>
        </p:txBody>
      </p:sp>
      <p:sp>
        <p:nvSpPr>
          <p:cNvPr id="2171" name="Google Shape;2171;p165"/>
          <p:cNvSpPr txBox="1"/>
          <p:nvPr/>
        </p:nvSpPr>
        <p:spPr>
          <a:xfrm>
            <a:off x="4655900" y="1740071"/>
            <a:ext cx="56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800" u="none" cap="none" strike="noStrike">
                <a:solidFill>
                  <a:schemeClr val="accent3"/>
                </a:solidFill>
                <a:latin typeface="Open Sans"/>
                <a:ea typeface="Open Sans"/>
                <a:cs typeface="Open Sans"/>
                <a:sym typeface="Open Sans"/>
              </a:rPr>
              <a:t>01</a:t>
            </a:r>
            <a:endParaRPr b="1" i="0" sz="1800" u="none" cap="none" strike="noStrike">
              <a:solidFill>
                <a:schemeClr val="accent3"/>
              </a:solidFill>
              <a:latin typeface="Open Sans"/>
              <a:ea typeface="Open Sans"/>
              <a:cs typeface="Open Sans"/>
              <a:sym typeface="Open Sans"/>
            </a:endParaRPr>
          </a:p>
        </p:txBody>
      </p:sp>
      <p:sp>
        <p:nvSpPr>
          <p:cNvPr id="2172" name="Google Shape;2172;p165"/>
          <p:cNvSpPr txBox="1"/>
          <p:nvPr/>
        </p:nvSpPr>
        <p:spPr>
          <a:xfrm>
            <a:off x="5096681" y="2564704"/>
            <a:ext cx="5588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2400">
                <a:solidFill>
                  <a:srgbClr val="171616"/>
                </a:solidFill>
                <a:latin typeface="Open Sans"/>
                <a:ea typeface="Open Sans"/>
                <a:cs typeface="Open Sans"/>
                <a:sym typeface="Open Sans"/>
              </a:rPr>
              <a:t>Data / Informational Presentation</a:t>
            </a:r>
            <a:endParaRPr b="1" i="0" sz="2400" u="none" cap="none" strike="noStrike">
              <a:solidFill>
                <a:srgbClr val="171616"/>
              </a:solidFill>
              <a:latin typeface="Open Sans"/>
              <a:ea typeface="Open Sans"/>
              <a:cs typeface="Open Sans"/>
              <a:sym typeface="Open Sans"/>
            </a:endParaRPr>
          </a:p>
        </p:txBody>
      </p:sp>
      <p:sp>
        <p:nvSpPr>
          <p:cNvPr id="2173" name="Google Shape;2173;p165"/>
          <p:cNvSpPr txBox="1"/>
          <p:nvPr/>
        </p:nvSpPr>
        <p:spPr>
          <a:xfrm>
            <a:off x="4655900" y="2581323"/>
            <a:ext cx="56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800" u="none" cap="none" strike="noStrike">
                <a:solidFill>
                  <a:schemeClr val="accent3"/>
                </a:solidFill>
                <a:latin typeface="Open Sans"/>
                <a:ea typeface="Open Sans"/>
                <a:cs typeface="Open Sans"/>
                <a:sym typeface="Open Sans"/>
              </a:rPr>
              <a:t>02</a:t>
            </a:r>
            <a:endParaRPr b="1" i="0" sz="1800" u="none" cap="none" strike="noStrike">
              <a:solidFill>
                <a:schemeClr val="accent3"/>
              </a:solidFill>
              <a:latin typeface="Open Sans"/>
              <a:ea typeface="Open Sans"/>
              <a:cs typeface="Open Sans"/>
              <a:sym typeface="Open Sans"/>
            </a:endParaRPr>
          </a:p>
        </p:txBody>
      </p:sp>
      <p:sp>
        <p:nvSpPr>
          <p:cNvPr id="2174" name="Google Shape;2174;p165"/>
          <p:cNvSpPr txBox="1"/>
          <p:nvPr/>
        </p:nvSpPr>
        <p:spPr>
          <a:xfrm>
            <a:off x="5096688" y="3405967"/>
            <a:ext cx="6887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2400">
                <a:solidFill>
                  <a:srgbClr val="171616"/>
                </a:solidFill>
                <a:latin typeface="Open Sans"/>
                <a:ea typeface="Open Sans"/>
                <a:cs typeface="Open Sans"/>
                <a:sym typeface="Open Sans"/>
              </a:rPr>
              <a:t>Instructions</a:t>
            </a:r>
            <a:r>
              <a:rPr b="1" lang="en-US" sz="2400">
                <a:solidFill>
                  <a:srgbClr val="171616"/>
                </a:solidFill>
                <a:latin typeface="Open Sans"/>
                <a:ea typeface="Open Sans"/>
                <a:cs typeface="Open Sans"/>
                <a:sym typeface="Open Sans"/>
              </a:rPr>
              <a:t> for Small Group Work Activity </a:t>
            </a:r>
            <a:endParaRPr b="1" i="0" sz="2400" u="none" cap="none" strike="noStrike">
              <a:solidFill>
                <a:srgbClr val="171616"/>
              </a:solidFill>
              <a:latin typeface="Open Sans"/>
              <a:ea typeface="Open Sans"/>
              <a:cs typeface="Open Sans"/>
              <a:sym typeface="Open Sans"/>
            </a:endParaRPr>
          </a:p>
        </p:txBody>
      </p:sp>
      <p:sp>
        <p:nvSpPr>
          <p:cNvPr id="2175" name="Google Shape;2175;p165"/>
          <p:cNvSpPr txBox="1"/>
          <p:nvPr/>
        </p:nvSpPr>
        <p:spPr>
          <a:xfrm>
            <a:off x="4655900" y="3422576"/>
            <a:ext cx="56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800" u="none" cap="none" strike="noStrike">
                <a:solidFill>
                  <a:schemeClr val="accent3"/>
                </a:solidFill>
                <a:latin typeface="Open Sans"/>
                <a:ea typeface="Open Sans"/>
                <a:cs typeface="Open Sans"/>
                <a:sym typeface="Open Sans"/>
              </a:rPr>
              <a:t>03</a:t>
            </a:r>
            <a:endParaRPr b="1" i="0" sz="1800" u="none" cap="none" strike="noStrike">
              <a:solidFill>
                <a:schemeClr val="accent3"/>
              </a:solidFill>
              <a:latin typeface="Open Sans"/>
              <a:ea typeface="Open Sans"/>
              <a:cs typeface="Open Sans"/>
              <a:sym typeface="Open Sans"/>
            </a:endParaRPr>
          </a:p>
        </p:txBody>
      </p:sp>
      <p:sp>
        <p:nvSpPr>
          <p:cNvPr id="2176" name="Google Shape;2176;p165"/>
          <p:cNvSpPr txBox="1"/>
          <p:nvPr/>
        </p:nvSpPr>
        <p:spPr>
          <a:xfrm>
            <a:off x="5096675" y="4247200"/>
            <a:ext cx="6887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2400">
                <a:solidFill>
                  <a:srgbClr val="171616"/>
                </a:solidFill>
                <a:latin typeface="Open Sans"/>
                <a:ea typeface="Open Sans"/>
                <a:cs typeface="Open Sans"/>
                <a:sym typeface="Open Sans"/>
              </a:rPr>
              <a:t>Small Group Work and Online Participation </a:t>
            </a:r>
            <a:endParaRPr b="1" i="0" sz="2400" u="none" cap="none" strike="noStrike">
              <a:solidFill>
                <a:srgbClr val="171616"/>
              </a:solidFill>
              <a:latin typeface="Open Sans"/>
              <a:ea typeface="Open Sans"/>
              <a:cs typeface="Open Sans"/>
              <a:sym typeface="Open Sans"/>
            </a:endParaRPr>
          </a:p>
        </p:txBody>
      </p:sp>
      <p:sp>
        <p:nvSpPr>
          <p:cNvPr id="2177" name="Google Shape;2177;p165"/>
          <p:cNvSpPr txBox="1"/>
          <p:nvPr/>
        </p:nvSpPr>
        <p:spPr>
          <a:xfrm>
            <a:off x="4655900" y="4263828"/>
            <a:ext cx="56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800" u="none" cap="none" strike="noStrike">
                <a:solidFill>
                  <a:schemeClr val="accent3"/>
                </a:solidFill>
                <a:latin typeface="Open Sans"/>
                <a:ea typeface="Open Sans"/>
                <a:cs typeface="Open Sans"/>
                <a:sym typeface="Open Sans"/>
              </a:rPr>
              <a:t>04</a:t>
            </a:r>
            <a:endParaRPr b="1" i="0" sz="1800" u="none" cap="none" strike="noStrike">
              <a:solidFill>
                <a:schemeClr val="accent3"/>
              </a:solidFill>
              <a:latin typeface="Open Sans"/>
              <a:ea typeface="Open Sans"/>
              <a:cs typeface="Open Sans"/>
              <a:sym typeface="Open Sans"/>
            </a:endParaRPr>
          </a:p>
        </p:txBody>
      </p:sp>
      <p:sp>
        <p:nvSpPr>
          <p:cNvPr id="2178" name="Google Shape;2178;p165"/>
          <p:cNvSpPr txBox="1"/>
          <p:nvPr/>
        </p:nvSpPr>
        <p:spPr>
          <a:xfrm>
            <a:off x="5096688" y="5064251"/>
            <a:ext cx="6168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2400">
                <a:solidFill>
                  <a:srgbClr val="171616"/>
                </a:solidFill>
                <a:latin typeface="Open Sans"/>
                <a:ea typeface="Open Sans"/>
                <a:cs typeface="Open Sans"/>
                <a:sym typeface="Open Sans"/>
              </a:rPr>
              <a:t>Small Group Reporting to Large Group </a:t>
            </a:r>
            <a:endParaRPr b="1" i="0" sz="2400" u="none" cap="none" strike="noStrike">
              <a:solidFill>
                <a:srgbClr val="171616"/>
              </a:solidFill>
              <a:latin typeface="Open Sans"/>
              <a:ea typeface="Open Sans"/>
              <a:cs typeface="Open Sans"/>
              <a:sym typeface="Open Sans"/>
            </a:endParaRPr>
          </a:p>
        </p:txBody>
      </p:sp>
      <p:sp>
        <p:nvSpPr>
          <p:cNvPr id="2179" name="Google Shape;2179;p165"/>
          <p:cNvSpPr txBox="1"/>
          <p:nvPr/>
        </p:nvSpPr>
        <p:spPr>
          <a:xfrm>
            <a:off x="4655900" y="5080883"/>
            <a:ext cx="56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800" u="none" cap="none" strike="noStrike">
                <a:solidFill>
                  <a:schemeClr val="accent3"/>
                </a:solidFill>
                <a:latin typeface="Open Sans"/>
                <a:ea typeface="Open Sans"/>
                <a:cs typeface="Open Sans"/>
                <a:sym typeface="Open Sans"/>
              </a:rPr>
              <a:t>05</a:t>
            </a:r>
            <a:endParaRPr b="1" i="0" sz="1800" u="none" cap="none" strike="noStrike">
              <a:solidFill>
                <a:schemeClr val="accent3"/>
              </a:solidFill>
              <a:latin typeface="Open Sans"/>
              <a:ea typeface="Open Sans"/>
              <a:cs typeface="Open Sans"/>
              <a:sym typeface="Open Sans"/>
            </a:endParaRPr>
          </a:p>
        </p:txBody>
      </p:sp>
      <p:sp>
        <p:nvSpPr>
          <p:cNvPr id="2180" name="Google Shape;2180;p165"/>
          <p:cNvSpPr txBox="1"/>
          <p:nvPr/>
        </p:nvSpPr>
        <p:spPr>
          <a:xfrm>
            <a:off x="5096676" y="5905514"/>
            <a:ext cx="4174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2400">
                <a:solidFill>
                  <a:srgbClr val="171616"/>
                </a:solidFill>
                <a:latin typeface="Open Sans"/>
                <a:ea typeface="Open Sans"/>
                <a:cs typeface="Open Sans"/>
                <a:sym typeface="Open Sans"/>
              </a:rPr>
              <a:t>Closing </a:t>
            </a:r>
            <a:endParaRPr b="1" sz="2400">
              <a:solidFill>
                <a:srgbClr val="171616"/>
              </a:solidFill>
              <a:latin typeface="Open Sans"/>
              <a:ea typeface="Open Sans"/>
              <a:cs typeface="Open Sans"/>
              <a:sym typeface="Open Sans"/>
            </a:endParaRPr>
          </a:p>
        </p:txBody>
      </p:sp>
      <p:sp>
        <p:nvSpPr>
          <p:cNvPr id="2181" name="Google Shape;2181;p165"/>
          <p:cNvSpPr txBox="1"/>
          <p:nvPr/>
        </p:nvSpPr>
        <p:spPr>
          <a:xfrm>
            <a:off x="4655900" y="5922135"/>
            <a:ext cx="56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800" u="none" cap="none" strike="noStrike">
                <a:solidFill>
                  <a:schemeClr val="accent3"/>
                </a:solidFill>
                <a:latin typeface="Open Sans"/>
                <a:ea typeface="Open Sans"/>
                <a:cs typeface="Open Sans"/>
                <a:sym typeface="Open Sans"/>
              </a:rPr>
              <a:t>06</a:t>
            </a:r>
            <a:endParaRPr b="1" i="0" sz="1800" u="none" cap="none" strike="noStrike">
              <a:solidFill>
                <a:schemeClr val="accent3"/>
              </a:solidFill>
              <a:latin typeface="Open Sans"/>
              <a:ea typeface="Open Sans"/>
              <a:cs typeface="Open Sans"/>
              <a:sym typeface="Open Sans"/>
            </a:endParaRPr>
          </a:p>
        </p:txBody>
      </p:sp>
      <p:sp>
        <p:nvSpPr>
          <p:cNvPr id="2182" name="Google Shape;2182;p165"/>
          <p:cNvSpPr/>
          <p:nvPr/>
        </p:nvSpPr>
        <p:spPr>
          <a:xfrm rot="-5400000">
            <a:off x="-1192460" y="1186351"/>
            <a:ext cx="6858000" cy="4485300"/>
          </a:xfrm>
          <a:prstGeom prst="rect">
            <a:avLst/>
          </a:prstGeom>
          <a:gradFill>
            <a:gsLst>
              <a:gs pos="0">
                <a:srgbClr val="385623"/>
              </a:gs>
              <a:gs pos="18000">
                <a:srgbClr val="70AD47"/>
              </a:gs>
              <a:gs pos="100000">
                <a:srgbClr val="000000">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83" name="Google Shape;2183;p165"/>
          <p:cNvSpPr txBox="1"/>
          <p:nvPr/>
        </p:nvSpPr>
        <p:spPr>
          <a:xfrm>
            <a:off x="928727" y="4467949"/>
            <a:ext cx="2615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000"/>
              <a:buFont typeface="Questrial"/>
              <a:buNone/>
            </a:pPr>
            <a:r>
              <a:rPr b="1" lang="en-US" sz="4000">
                <a:solidFill>
                  <a:schemeClr val="lt1"/>
                </a:solidFill>
                <a:latin typeface="Open Sans"/>
                <a:ea typeface="Open Sans"/>
                <a:cs typeface="Open Sans"/>
                <a:sym typeface="Open Sans"/>
              </a:rPr>
              <a:t>Session Schedule</a:t>
            </a:r>
            <a:endParaRPr b="1" i="0" sz="4000" u="none" cap="none" strike="noStrike">
              <a:solidFill>
                <a:schemeClr val="lt1"/>
              </a:solidFill>
              <a:latin typeface="Open Sans"/>
              <a:ea typeface="Open Sans"/>
              <a:cs typeface="Open Sans"/>
              <a:sym typeface="Open Sans"/>
            </a:endParaRPr>
          </a:p>
        </p:txBody>
      </p:sp>
      <p:pic>
        <p:nvPicPr>
          <p:cNvPr descr="A black and white logo&#10;&#10;Description automatically generated" id="2184" name="Google Shape;2184;p165"/>
          <p:cNvPicPr preferRelativeResize="0"/>
          <p:nvPr/>
        </p:nvPicPr>
        <p:blipFill rotWithShape="1">
          <a:blip r:embed="rId5">
            <a:alphaModFix/>
          </a:blip>
          <a:srcRect b="0" l="0" r="0" t="0"/>
          <a:stretch/>
        </p:blipFill>
        <p:spPr>
          <a:xfrm>
            <a:off x="1253846" y="6115316"/>
            <a:ext cx="1965459" cy="345491"/>
          </a:xfrm>
          <a:prstGeom prst="rect">
            <a:avLst/>
          </a:prstGeom>
          <a:noFill/>
          <a:ln>
            <a:noFill/>
          </a:ln>
        </p:spPr>
      </p:pic>
      <p:pic>
        <p:nvPicPr>
          <p:cNvPr id="2185" name="Google Shape;2185;p165"/>
          <p:cNvPicPr preferRelativeResize="0"/>
          <p:nvPr/>
        </p:nvPicPr>
        <p:blipFill>
          <a:blip r:embed="rId6">
            <a:alphaModFix/>
          </a:blip>
          <a:stretch>
            <a:fillRect/>
          </a:stretch>
        </p:blipFill>
        <p:spPr>
          <a:xfrm>
            <a:off x="6317246" y="86342"/>
            <a:ext cx="3147553" cy="18017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7" name="Shape 2337"/>
        <p:cNvGrpSpPr/>
        <p:nvPr/>
      </p:nvGrpSpPr>
      <p:grpSpPr>
        <a:xfrm>
          <a:off x="0" y="0"/>
          <a:ext cx="0" cy="0"/>
          <a:chOff x="0" y="0"/>
          <a:chExt cx="0" cy="0"/>
        </a:xfrm>
      </p:grpSpPr>
      <p:sp>
        <p:nvSpPr>
          <p:cNvPr id="2338" name="Google Shape;2338;p183"/>
          <p:cNvSpPr txBox="1"/>
          <p:nvPr/>
        </p:nvSpPr>
        <p:spPr>
          <a:xfrm>
            <a:off x="0" y="6076517"/>
            <a:ext cx="12192000" cy="796500"/>
          </a:xfrm>
          <a:prstGeom prst="rect">
            <a:avLst/>
          </a:prstGeom>
          <a:noFill/>
          <a:ln>
            <a:noFill/>
          </a:ln>
        </p:spPr>
        <p:txBody>
          <a:bodyPr anchorCtr="0" anchor="ctr" bIns="121900" lIns="121900" spcFirstLastPara="1" rIns="121900" wrap="square" tIns="121900">
            <a:noAutofit/>
          </a:bodyPr>
          <a:lstStyle/>
          <a:p>
            <a:pPr indent="0" lvl="0" marL="0" rtl="0" algn="r">
              <a:spcBef>
                <a:spcPts val="0"/>
              </a:spcBef>
              <a:spcAft>
                <a:spcPts val="0"/>
              </a:spcAft>
              <a:buNone/>
            </a:pPr>
            <a:r>
              <a:rPr i="1" lang="en-US" sz="1900">
                <a:solidFill>
                  <a:srgbClr val="FF9900"/>
                </a:solidFill>
                <a:latin typeface="Montserrat"/>
                <a:ea typeface="Montserrat"/>
                <a:cs typeface="Montserrat"/>
                <a:sym typeface="Montserrat"/>
              </a:rPr>
              <a:t>“47% of jobs to be automated within a decade or two”</a:t>
            </a:r>
            <a:endParaRPr i="1" sz="1900">
              <a:solidFill>
                <a:srgbClr val="FF9900"/>
              </a:solidFill>
              <a:latin typeface="Montserrat"/>
              <a:ea typeface="Montserrat"/>
              <a:cs typeface="Montserrat"/>
              <a:sym typeface="Montserrat"/>
            </a:endParaRPr>
          </a:p>
        </p:txBody>
      </p:sp>
      <p:sp>
        <p:nvSpPr>
          <p:cNvPr id="2339" name="Google Shape;2339;p183"/>
          <p:cNvSpPr txBox="1"/>
          <p:nvPr>
            <p:ph type="ctrTitle"/>
          </p:nvPr>
        </p:nvSpPr>
        <p:spPr>
          <a:xfrm>
            <a:off x="226000" y="120925"/>
            <a:ext cx="5677200" cy="1289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5200">
                <a:solidFill>
                  <a:schemeClr val="lt1"/>
                </a:solidFill>
              </a:rPr>
              <a:t>Landscape Shift…</a:t>
            </a:r>
            <a:endParaRPr sz="5200">
              <a:solidFill>
                <a:schemeClr val="lt1"/>
              </a:solidFill>
            </a:endParaRPr>
          </a:p>
        </p:txBody>
      </p:sp>
      <p:pic>
        <p:nvPicPr>
          <p:cNvPr id="2340" name="Google Shape;2340;p183"/>
          <p:cNvPicPr preferRelativeResize="0"/>
          <p:nvPr/>
        </p:nvPicPr>
        <p:blipFill>
          <a:blip r:embed="rId3">
            <a:alphaModFix/>
          </a:blip>
          <a:stretch>
            <a:fillRect/>
          </a:stretch>
        </p:blipFill>
        <p:spPr>
          <a:xfrm>
            <a:off x="6681942" y="1043367"/>
            <a:ext cx="4613522" cy="4545198"/>
          </a:xfrm>
          <a:prstGeom prst="rect">
            <a:avLst/>
          </a:prstGeom>
          <a:noFill/>
          <a:ln cap="flat" cmpd="sng" w="114300">
            <a:solidFill>
              <a:schemeClr val="dk2"/>
            </a:solidFill>
            <a:prstDash val="solid"/>
            <a:round/>
            <a:headEnd len="sm" w="sm" type="none"/>
            <a:tailEnd len="sm" w="sm" type="none"/>
          </a:ln>
        </p:spPr>
      </p:pic>
      <p:sp>
        <p:nvSpPr>
          <p:cNvPr id="2341" name="Google Shape;2341;p183"/>
          <p:cNvSpPr txBox="1"/>
          <p:nvPr>
            <p:ph idx="1" type="subTitle"/>
          </p:nvPr>
        </p:nvSpPr>
        <p:spPr>
          <a:xfrm>
            <a:off x="539275" y="1410325"/>
            <a:ext cx="5729700" cy="4545300"/>
          </a:xfrm>
          <a:prstGeom prst="rect">
            <a:avLst/>
          </a:prstGeom>
        </p:spPr>
        <p:txBody>
          <a:bodyPr anchorCtr="0" anchor="t" bIns="0" lIns="0" spcFirstLastPara="1" rIns="0" wrap="square" tIns="0">
            <a:noAutofit/>
          </a:bodyPr>
          <a:lstStyle/>
          <a:p>
            <a:pPr indent="-368300" lvl="0" marL="457200" rtl="0" algn="l">
              <a:lnSpc>
                <a:spcPct val="100000"/>
              </a:lnSpc>
              <a:spcBef>
                <a:spcPts val="0"/>
              </a:spcBef>
              <a:spcAft>
                <a:spcPts val="0"/>
              </a:spcAft>
              <a:buClr>
                <a:schemeClr val="lt1"/>
              </a:buClr>
              <a:buSzPts val="2400"/>
              <a:buFont typeface="Montserrat"/>
              <a:buChar char="➔"/>
            </a:pPr>
            <a:r>
              <a:rPr lang="en-US" sz="2400">
                <a:solidFill>
                  <a:schemeClr val="lt1"/>
                </a:solidFill>
                <a:latin typeface="Montserrat"/>
                <a:ea typeface="Montserrat"/>
                <a:cs typeface="Montserrat"/>
                <a:sym typeface="Montserrat"/>
              </a:rPr>
              <a:t>How do we ensure our students have a jobs in growth areas?</a:t>
            </a:r>
            <a:endParaRPr sz="2400">
              <a:solidFill>
                <a:schemeClr val="lt1"/>
              </a:solidFill>
              <a:latin typeface="Montserrat"/>
              <a:ea typeface="Montserrat"/>
              <a:cs typeface="Montserrat"/>
              <a:sym typeface="Montserrat"/>
            </a:endParaRPr>
          </a:p>
          <a:p>
            <a:pPr indent="-368300" lvl="0" marL="457200" rtl="0" algn="l">
              <a:lnSpc>
                <a:spcPct val="100000"/>
              </a:lnSpc>
              <a:spcBef>
                <a:spcPts val="1100"/>
              </a:spcBef>
              <a:spcAft>
                <a:spcPts val="0"/>
              </a:spcAft>
              <a:buClr>
                <a:schemeClr val="lt1"/>
              </a:buClr>
              <a:buSzPts val="2400"/>
              <a:buFont typeface="Montserrat"/>
              <a:buChar char="➔"/>
            </a:pPr>
            <a:r>
              <a:rPr lang="en-US" sz="2400">
                <a:solidFill>
                  <a:schemeClr val="lt1"/>
                </a:solidFill>
                <a:latin typeface="Montserrat"/>
                <a:ea typeface="Montserrat"/>
                <a:cs typeface="Montserrat"/>
                <a:sym typeface="Montserrat"/>
              </a:rPr>
              <a:t>What entrepreneurial skills do students need to have to be able to take advantage of growing careers?</a:t>
            </a:r>
            <a:endParaRPr sz="2400">
              <a:solidFill>
                <a:schemeClr val="lt1"/>
              </a:solidFill>
              <a:latin typeface="Montserrat"/>
              <a:ea typeface="Montserrat"/>
              <a:cs typeface="Montserrat"/>
              <a:sym typeface="Montserrat"/>
            </a:endParaRPr>
          </a:p>
          <a:p>
            <a:pPr indent="-368300" lvl="0" marL="457200" rtl="0" algn="l">
              <a:lnSpc>
                <a:spcPct val="100000"/>
              </a:lnSpc>
              <a:spcBef>
                <a:spcPts val="1100"/>
              </a:spcBef>
              <a:spcAft>
                <a:spcPts val="0"/>
              </a:spcAft>
              <a:buClr>
                <a:schemeClr val="lt1"/>
              </a:buClr>
              <a:buSzPts val="2400"/>
              <a:buFont typeface="Montserrat"/>
              <a:buChar char="➔"/>
            </a:pPr>
            <a:r>
              <a:rPr lang="en-US" sz="2400">
                <a:solidFill>
                  <a:schemeClr val="lt1"/>
                </a:solidFill>
                <a:latin typeface="Montserrat"/>
                <a:ea typeface="Montserrat"/>
                <a:cs typeface="Montserrat"/>
                <a:sym typeface="Montserrat"/>
              </a:rPr>
              <a:t>What is our willingness to create access  for ALL students?</a:t>
            </a:r>
            <a:endParaRPr sz="2400">
              <a:solidFill>
                <a:schemeClr val="lt1"/>
              </a:solidFill>
              <a:latin typeface="Montserrat"/>
              <a:ea typeface="Montserrat"/>
              <a:cs typeface="Montserrat"/>
              <a:sym typeface="Montserrat"/>
            </a:endParaRPr>
          </a:p>
          <a:p>
            <a:pPr indent="-368300" lvl="0" marL="457200" rtl="0" algn="l">
              <a:lnSpc>
                <a:spcPct val="100000"/>
              </a:lnSpc>
              <a:spcBef>
                <a:spcPts val="1100"/>
              </a:spcBef>
              <a:spcAft>
                <a:spcPts val="1100"/>
              </a:spcAft>
              <a:buClr>
                <a:schemeClr val="lt1"/>
              </a:buClr>
              <a:buSzPts val="2400"/>
              <a:buFont typeface="Montserrat"/>
              <a:buChar char="➔"/>
            </a:pPr>
            <a:r>
              <a:rPr lang="en-US" sz="2400">
                <a:solidFill>
                  <a:schemeClr val="lt1"/>
                </a:solidFill>
                <a:latin typeface="Montserrat"/>
                <a:ea typeface="Montserrat"/>
                <a:cs typeface="Montserrat"/>
                <a:sym typeface="Montserrat"/>
              </a:rPr>
              <a:t>What skills do students need to best meet the shifting challenges?</a:t>
            </a:r>
            <a:endParaRPr sz="2400">
              <a:solidFill>
                <a:schemeClr val="lt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5" name="Shape 2345"/>
        <p:cNvGrpSpPr/>
        <p:nvPr/>
      </p:nvGrpSpPr>
      <p:grpSpPr>
        <a:xfrm>
          <a:off x="0" y="0"/>
          <a:ext cx="0" cy="0"/>
          <a:chOff x="0" y="0"/>
          <a:chExt cx="0" cy="0"/>
        </a:xfrm>
      </p:grpSpPr>
      <p:sp>
        <p:nvSpPr>
          <p:cNvPr id="2346" name="Google Shape;2346;p184"/>
          <p:cNvSpPr txBox="1"/>
          <p:nvPr>
            <p:ph idx="4294967295" type="title"/>
          </p:nvPr>
        </p:nvSpPr>
        <p:spPr>
          <a:xfrm>
            <a:off x="483500" y="613600"/>
            <a:ext cx="11211600" cy="4693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500"/>
              <a:buFont typeface="Arial"/>
              <a:buNone/>
            </a:pPr>
            <a:r>
              <a:rPr lang="en-US" sz="3200">
                <a:solidFill>
                  <a:schemeClr val="lt1"/>
                </a:solidFill>
                <a:latin typeface="Montserrat"/>
                <a:ea typeface="Montserrat"/>
                <a:cs typeface="Montserrat"/>
                <a:sym typeface="Montserrat"/>
              </a:rPr>
              <a:t>The question young people are considering for themselves is not,</a:t>
            </a:r>
            <a:endParaRPr sz="3200">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500"/>
              <a:buFont typeface="Arial"/>
              <a:buNone/>
            </a:pPr>
            <a:r>
              <a:t/>
            </a:r>
            <a:endParaRPr sz="3200">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500"/>
              <a:buFont typeface="Arial"/>
              <a:buNone/>
            </a:pPr>
            <a:r>
              <a:t/>
            </a:r>
            <a:endParaRPr sz="3200">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500"/>
              <a:buFont typeface="Arial"/>
              <a:buNone/>
            </a:pPr>
            <a:r>
              <a:t/>
            </a:r>
            <a:endParaRPr sz="2000">
              <a:solidFill>
                <a:schemeClr val="lt1"/>
              </a:solidFill>
              <a:latin typeface="Montserrat"/>
              <a:ea typeface="Montserrat"/>
              <a:cs typeface="Montserrat"/>
              <a:sym typeface="Montserrat"/>
            </a:endParaRPr>
          </a:p>
          <a:p>
            <a:pPr indent="0" lvl="0" marL="0" rtl="0" algn="ctr">
              <a:lnSpc>
                <a:spcPct val="90000"/>
              </a:lnSpc>
              <a:spcBef>
                <a:spcPts val="0"/>
              </a:spcBef>
              <a:spcAft>
                <a:spcPts val="0"/>
              </a:spcAft>
              <a:buClr>
                <a:schemeClr val="dk1"/>
              </a:buClr>
              <a:buSzPts val="1500"/>
              <a:buFont typeface="Arial"/>
              <a:buNone/>
            </a:pPr>
            <a:r>
              <a:rPr b="1" lang="en-US" sz="5300">
                <a:solidFill>
                  <a:schemeClr val="lt1"/>
                </a:solidFill>
                <a:latin typeface="Montserrat"/>
                <a:ea typeface="Montserrat"/>
                <a:cs typeface="Montserrat"/>
                <a:sym typeface="Montserrat"/>
              </a:rPr>
              <a:t>“What do you want to be when you grow up?”</a:t>
            </a:r>
            <a:endParaRPr b="1" sz="5300">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500"/>
              <a:buFont typeface="Arial"/>
              <a:buNone/>
            </a:pPr>
            <a:r>
              <a:t/>
            </a:r>
            <a:endParaRPr sz="2000">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SzPts val="4800"/>
              <a:buNone/>
            </a:pPr>
            <a:r>
              <a:rPr lang="en-US" sz="3200">
                <a:solidFill>
                  <a:schemeClr val="lt1"/>
                </a:solidFill>
                <a:latin typeface="Montserrat"/>
                <a:ea typeface="Montserrat"/>
                <a:cs typeface="Montserrat"/>
                <a:sym typeface="Montserrat"/>
              </a:rPr>
              <a:t>         </a:t>
            </a:r>
            <a:endParaRPr i="1" sz="3200">
              <a:solidFill>
                <a:schemeClr val="lt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0" name="Shape 2350"/>
        <p:cNvGrpSpPr/>
        <p:nvPr/>
      </p:nvGrpSpPr>
      <p:grpSpPr>
        <a:xfrm>
          <a:off x="0" y="0"/>
          <a:ext cx="0" cy="0"/>
          <a:chOff x="0" y="0"/>
          <a:chExt cx="0" cy="0"/>
        </a:xfrm>
      </p:grpSpPr>
      <p:sp>
        <p:nvSpPr>
          <p:cNvPr id="2351" name="Google Shape;2351;p185"/>
          <p:cNvSpPr txBox="1"/>
          <p:nvPr>
            <p:ph idx="4294967295" type="title"/>
          </p:nvPr>
        </p:nvSpPr>
        <p:spPr>
          <a:xfrm>
            <a:off x="483500" y="613600"/>
            <a:ext cx="11211600" cy="2498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500"/>
              <a:buFont typeface="Arial"/>
              <a:buNone/>
            </a:pPr>
            <a:r>
              <a:rPr lang="en-US" sz="3200">
                <a:solidFill>
                  <a:schemeClr val="lt1"/>
                </a:solidFill>
                <a:latin typeface="Montserrat"/>
                <a:ea typeface="Montserrat"/>
                <a:cs typeface="Montserrat"/>
                <a:sym typeface="Montserrat"/>
              </a:rPr>
              <a:t>The question young people are considering for themselves is not,</a:t>
            </a:r>
            <a:endParaRPr sz="3200">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500"/>
              <a:buFont typeface="Arial"/>
              <a:buNone/>
            </a:pPr>
            <a:r>
              <a:t/>
            </a:r>
            <a:endParaRPr sz="2000">
              <a:solidFill>
                <a:schemeClr val="lt1"/>
              </a:solidFill>
              <a:latin typeface="Montserrat"/>
              <a:ea typeface="Montserrat"/>
              <a:cs typeface="Montserrat"/>
              <a:sym typeface="Montserrat"/>
            </a:endParaRPr>
          </a:p>
          <a:p>
            <a:pPr indent="0" lvl="0" marL="0" rtl="0" algn="ctr">
              <a:lnSpc>
                <a:spcPct val="90000"/>
              </a:lnSpc>
              <a:spcBef>
                <a:spcPts val="0"/>
              </a:spcBef>
              <a:spcAft>
                <a:spcPts val="0"/>
              </a:spcAft>
              <a:buClr>
                <a:schemeClr val="dk1"/>
              </a:buClr>
              <a:buSzPts val="1500"/>
              <a:buFont typeface="Arial"/>
              <a:buNone/>
            </a:pPr>
            <a:r>
              <a:rPr b="1" lang="en-US" sz="3200">
                <a:solidFill>
                  <a:schemeClr val="lt1"/>
                </a:solidFill>
                <a:latin typeface="Montserrat"/>
                <a:ea typeface="Montserrat"/>
                <a:cs typeface="Montserrat"/>
                <a:sym typeface="Montserrat"/>
              </a:rPr>
              <a:t>“What do you want to be when you grow up?”</a:t>
            </a:r>
            <a:endParaRPr b="1" sz="3200">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500"/>
              <a:buFont typeface="Arial"/>
              <a:buNone/>
            </a:pPr>
            <a:r>
              <a:t/>
            </a:r>
            <a:endParaRPr sz="2000">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SzPts val="4800"/>
              <a:buNone/>
            </a:pPr>
            <a:r>
              <a:rPr lang="en-US" sz="3200">
                <a:solidFill>
                  <a:schemeClr val="lt1"/>
                </a:solidFill>
                <a:latin typeface="Montserrat"/>
                <a:ea typeface="Montserrat"/>
                <a:cs typeface="Montserrat"/>
                <a:sym typeface="Montserrat"/>
              </a:rPr>
              <a:t>         </a:t>
            </a:r>
            <a:r>
              <a:rPr i="1" lang="en-US" sz="3200">
                <a:solidFill>
                  <a:schemeClr val="lt1"/>
                </a:solidFill>
                <a:latin typeface="Montserrat"/>
                <a:ea typeface="Montserrat"/>
                <a:cs typeface="Montserrat"/>
                <a:sym typeface="Montserrat"/>
              </a:rPr>
              <a:t>Instead it is…</a:t>
            </a:r>
            <a:endParaRPr i="1" sz="3200">
              <a:solidFill>
                <a:schemeClr val="lt1"/>
              </a:solidFill>
              <a:latin typeface="Montserrat"/>
              <a:ea typeface="Montserrat"/>
              <a:cs typeface="Montserrat"/>
              <a:sym typeface="Montserrat"/>
            </a:endParaRPr>
          </a:p>
        </p:txBody>
      </p:sp>
      <p:sp>
        <p:nvSpPr>
          <p:cNvPr id="2352" name="Google Shape;2352;p185"/>
          <p:cNvSpPr txBox="1"/>
          <p:nvPr/>
        </p:nvSpPr>
        <p:spPr>
          <a:xfrm>
            <a:off x="1794097" y="3010800"/>
            <a:ext cx="8590500" cy="3740400"/>
          </a:xfrm>
          <a:prstGeom prst="rect">
            <a:avLst/>
          </a:prstGeom>
          <a:noFill/>
          <a:ln>
            <a:noFill/>
          </a:ln>
          <a:effectLst>
            <a:outerShdw blurRad="28575" rotWithShape="0" algn="bl" dir="1200000" dist="28575">
              <a:schemeClr val="lt2">
                <a:alpha val="91760"/>
              </a:schemeClr>
            </a:outerShdw>
          </a:effectLst>
        </p:spPr>
        <p:txBody>
          <a:bodyPr anchorCtr="0" anchor="t" bIns="121900" lIns="121900" spcFirstLastPara="1" rIns="121900" wrap="square" tIns="121900">
            <a:spAutoFit/>
          </a:bodyPr>
          <a:lstStyle/>
          <a:p>
            <a:pPr indent="0" lvl="0" marL="0" marR="368300" rtl="0" algn="ctr">
              <a:lnSpc>
                <a:spcPct val="100000"/>
              </a:lnSpc>
              <a:spcBef>
                <a:spcPts val="0"/>
              </a:spcBef>
              <a:spcAft>
                <a:spcPts val="0"/>
              </a:spcAft>
              <a:buClr>
                <a:srgbClr val="000000"/>
              </a:buClr>
              <a:buSzPts val="7500"/>
              <a:buFont typeface="Arial"/>
              <a:buNone/>
            </a:pPr>
            <a:r>
              <a:rPr b="1" i="0" lang="en-US" sz="7500" u="none" cap="none" strike="noStrike">
                <a:solidFill>
                  <a:srgbClr val="AEE25A"/>
                </a:solidFill>
                <a:latin typeface="Sue Ellen Francisco"/>
                <a:ea typeface="Sue Ellen Francisco"/>
                <a:cs typeface="Sue Ellen Francisco"/>
                <a:sym typeface="Sue Ellen Francisco"/>
              </a:rPr>
              <a:t>“WHAT DO YOU WANT YOUR LIFE TO BE LIKE IN THE FUTURE</a:t>
            </a:r>
            <a:r>
              <a:rPr b="1" i="0" lang="en-US" sz="7700" u="none" cap="none" strike="noStrike">
                <a:solidFill>
                  <a:srgbClr val="AEE25A"/>
                </a:solidFill>
                <a:latin typeface="Sue Ellen Francisco"/>
                <a:ea typeface="Sue Ellen Francisco"/>
                <a:cs typeface="Sue Ellen Francisco"/>
                <a:sym typeface="Sue Ellen Francisco"/>
              </a:rPr>
              <a:t>?</a:t>
            </a:r>
            <a:r>
              <a:rPr b="1" i="0" lang="en-US" sz="7500" u="none" cap="none" strike="noStrike">
                <a:solidFill>
                  <a:srgbClr val="AEE25A"/>
                </a:solidFill>
                <a:latin typeface="Sue Ellen Francisco"/>
                <a:ea typeface="Sue Ellen Francisco"/>
                <a:cs typeface="Sue Ellen Francisco"/>
                <a:sym typeface="Sue Ellen Francisco"/>
              </a:rPr>
              <a:t>”</a:t>
            </a:r>
            <a:endParaRPr b="1" i="0" sz="7500" u="none" cap="none" strike="noStrike">
              <a:solidFill>
                <a:srgbClr val="AEE25A"/>
              </a:solidFill>
              <a:latin typeface="Sue Ellen Francisco"/>
              <a:ea typeface="Sue Ellen Francisco"/>
              <a:cs typeface="Sue Ellen Francisco"/>
              <a:sym typeface="Sue Ellen Francisco"/>
            </a:endParaRPr>
          </a:p>
        </p:txBody>
      </p:sp>
      <p:sp>
        <p:nvSpPr>
          <p:cNvPr id="2353" name="Google Shape;2353;p185"/>
          <p:cNvSpPr txBox="1"/>
          <p:nvPr/>
        </p:nvSpPr>
        <p:spPr>
          <a:xfrm>
            <a:off x="9161558" y="6083575"/>
            <a:ext cx="3000000" cy="507900"/>
          </a:xfrm>
          <a:prstGeom prst="rect">
            <a:avLst/>
          </a:prstGeom>
          <a:noFill/>
          <a:ln>
            <a:noFill/>
          </a:ln>
        </p:spPr>
        <p:txBody>
          <a:bodyPr anchorCtr="0" anchor="t" bIns="91425" lIns="91425" spcFirstLastPara="1" rIns="91425" wrap="square" tIns="91425">
            <a:spAutoFit/>
          </a:bodyPr>
          <a:lstStyle/>
          <a:p>
            <a:pPr indent="0" lvl="0" marL="0" marR="266700" rtl="0" algn="l">
              <a:lnSpc>
                <a:spcPct val="100000"/>
              </a:lnSpc>
              <a:spcBef>
                <a:spcPts val="0"/>
              </a:spcBef>
              <a:spcAft>
                <a:spcPts val="0"/>
              </a:spcAft>
              <a:buClr>
                <a:srgbClr val="000000"/>
              </a:buClr>
              <a:buSzPts val="1100"/>
              <a:buFont typeface="Arial"/>
              <a:buNone/>
            </a:pPr>
            <a:r>
              <a:rPr b="0" i="1" lang="en-US" sz="1900" u="none" cap="none" strike="noStrike">
                <a:solidFill>
                  <a:schemeClr val="lt1"/>
                </a:solidFill>
                <a:latin typeface="Montserrat"/>
                <a:ea typeface="Montserrat"/>
                <a:cs typeface="Montserrat"/>
                <a:sym typeface="Montserrat"/>
              </a:rPr>
              <a:t>~Jobs For The Futur</a:t>
            </a:r>
            <a:r>
              <a:rPr b="0" i="1" lang="en-US" sz="2100" u="none" cap="none" strike="noStrike">
                <a:solidFill>
                  <a:schemeClr val="lt1"/>
                </a:solidFill>
                <a:latin typeface="Montserrat"/>
                <a:ea typeface="Montserrat"/>
                <a:cs typeface="Montserrat"/>
                <a:sym typeface="Montserrat"/>
              </a:rPr>
              <a:t>e</a:t>
            </a:r>
            <a:endParaRPr b="0" i="1" sz="21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7" name="Shape 2357"/>
        <p:cNvGrpSpPr/>
        <p:nvPr/>
      </p:nvGrpSpPr>
      <p:grpSpPr>
        <a:xfrm>
          <a:off x="0" y="0"/>
          <a:ext cx="0" cy="0"/>
          <a:chOff x="0" y="0"/>
          <a:chExt cx="0" cy="0"/>
        </a:xfrm>
      </p:grpSpPr>
      <p:pic>
        <p:nvPicPr>
          <p:cNvPr id="2358" name="Google Shape;2358;p186"/>
          <p:cNvPicPr preferRelativeResize="0"/>
          <p:nvPr/>
        </p:nvPicPr>
        <p:blipFill rotWithShape="1">
          <a:blip r:embed="rId3">
            <a:alphaModFix/>
          </a:blip>
          <a:srcRect b="0" l="0" r="0" t="0"/>
          <a:stretch/>
        </p:blipFill>
        <p:spPr>
          <a:xfrm>
            <a:off x="2077325" y="234850"/>
            <a:ext cx="8037326" cy="6388302"/>
          </a:xfrm>
          <a:prstGeom prst="rect">
            <a:avLst/>
          </a:prstGeom>
          <a:noFill/>
          <a:ln cap="flat" cmpd="sng" w="76200">
            <a:solidFill>
              <a:schemeClr val="dk1"/>
            </a:solidFill>
            <a:prstDash val="solid"/>
            <a:round/>
            <a:headEnd len="sm" w="sm" type="none"/>
            <a:tailEnd len="sm" w="sm" type="none"/>
          </a:ln>
        </p:spPr>
      </p:pic>
      <p:sp>
        <p:nvSpPr>
          <p:cNvPr id="2359" name="Google Shape;2359;p186"/>
          <p:cNvSpPr/>
          <p:nvPr/>
        </p:nvSpPr>
        <p:spPr>
          <a:xfrm>
            <a:off x="101600" y="1032933"/>
            <a:ext cx="2167200" cy="2436900"/>
          </a:xfrm>
          <a:prstGeom prst="cloudCallout">
            <a:avLst>
              <a:gd fmla="val 68765" name="adj1"/>
              <a:gd fmla="val -1357" name="adj2"/>
            </a:avLst>
          </a:prstGeom>
          <a:solidFill>
            <a:schemeClr val="lt2"/>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t/>
            </a:r>
            <a:endParaRPr b="1" i="1" sz="1600" u="none" cap="none" strike="noStrike">
              <a:solidFill>
                <a:schemeClr val="dk1"/>
              </a:solidFill>
              <a:latin typeface="Montserrat"/>
              <a:ea typeface="Montserrat"/>
              <a:cs typeface="Montserrat"/>
              <a:sym typeface="Montserrat"/>
            </a:endParaRPr>
          </a:p>
        </p:txBody>
      </p:sp>
      <p:sp>
        <p:nvSpPr>
          <p:cNvPr id="2360" name="Google Shape;2360;p186"/>
          <p:cNvSpPr txBox="1"/>
          <p:nvPr/>
        </p:nvSpPr>
        <p:spPr>
          <a:xfrm>
            <a:off x="389467" y="1388533"/>
            <a:ext cx="1473300" cy="16470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i="1" lang="en-US" sz="1300">
                <a:solidFill>
                  <a:schemeClr val="dk1"/>
                </a:solidFill>
                <a:latin typeface="Montserrat"/>
                <a:ea typeface="Montserrat"/>
                <a:cs typeface="Montserrat"/>
                <a:sym typeface="Montserrat"/>
              </a:rPr>
              <a:t>80% of high school students want on-the-job learning opportunities</a:t>
            </a:r>
            <a:endParaRPr sz="1600"/>
          </a:p>
        </p:txBody>
      </p:sp>
      <p:pic>
        <p:nvPicPr>
          <p:cNvPr id="2361" name="Google Shape;2361;p186">
            <a:hlinkClick r:id="rId4"/>
          </p:cNvPr>
          <p:cNvPicPr preferRelativeResize="0"/>
          <p:nvPr/>
        </p:nvPicPr>
        <p:blipFill>
          <a:blip r:embed="rId5">
            <a:alphaModFix/>
          </a:blip>
          <a:stretch>
            <a:fillRect/>
          </a:stretch>
        </p:blipFill>
        <p:spPr>
          <a:xfrm>
            <a:off x="10501333" y="5690984"/>
            <a:ext cx="1473200" cy="64821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sp>
        <p:nvSpPr>
          <p:cNvPr id="2366" name="Google Shape;2366;p187"/>
          <p:cNvSpPr txBox="1"/>
          <p:nvPr>
            <p:ph idx="1" type="body"/>
          </p:nvPr>
        </p:nvSpPr>
        <p:spPr>
          <a:xfrm>
            <a:off x="254900" y="210933"/>
            <a:ext cx="11597700" cy="883500"/>
          </a:xfrm>
          <a:prstGeom prst="rect">
            <a:avLst/>
          </a:prstGeom>
        </p:spPr>
        <p:txBody>
          <a:bodyPr anchorCtr="0" anchor="ctr" bIns="0" lIns="0" spcFirstLastPara="1" rIns="0" wrap="square" tIns="0">
            <a:noAutofit/>
          </a:bodyPr>
          <a:lstStyle/>
          <a:p>
            <a:pPr indent="0" lvl="0" marL="0" rtl="0" algn="l">
              <a:lnSpc>
                <a:spcPct val="100000"/>
              </a:lnSpc>
              <a:spcBef>
                <a:spcPts val="0"/>
              </a:spcBef>
              <a:spcAft>
                <a:spcPts val="0"/>
              </a:spcAft>
              <a:buNone/>
            </a:pPr>
            <a:r>
              <a:rPr b="1" i="1" lang="en-US">
                <a:latin typeface="Montserrat"/>
                <a:ea typeface="Montserrat"/>
                <a:cs typeface="Montserrat"/>
                <a:sym typeface="Montserrat"/>
              </a:rPr>
              <a:t>Students struggle to understand career options, navigate our education systems, and position themselves to reach career goals.</a:t>
            </a:r>
            <a:endParaRPr b="1" i="1">
              <a:latin typeface="Montserrat"/>
              <a:ea typeface="Montserrat"/>
              <a:cs typeface="Montserrat"/>
              <a:sym typeface="Montserrat"/>
            </a:endParaRPr>
          </a:p>
        </p:txBody>
      </p:sp>
      <p:grpSp>
        <p:nvGrpSpPr>
          <p:cNvPr id="2367" name="Google Shape;2367;p187"/>
          <p:cNvGrpSpPr/>
          <p:nvPr/>
        </p:nvGrpSpPr>
        <p:grpSpPr>
          <a:xfrm>
            <a:off x="1281068" y="1243364"/>
            <a:ext cx="9266995" cy="4463634"/>
            <a:chOff x="960825" y="1084950"/>
            <a:chExt cx="6950420" cy="3347809"/>
          </a:xfrm>
        </p:grpSpPr>
        <p:sp>
          <p:nvSpPr>
            <p:cNvPr id="2368" name="Google Shape;2368;p187"/>
            <p:cNvSpPr/>
            <p:nvPr/>
          </p:nvSpPr>
          <p:spPr>
            <a:xfrm>
              <a:off x="960825" y="1084958"/>
              <a:ext cx="1841400" cy="1043400"/>
            </a:xfrm>
            <a:prstGeom prst="roundRect">
              <a:avLst>
                <a:gd fmla="val 16667" name="adj"/>
              </a:avLst>
            </a:prstGeom>
            <a:solidFill>
              <a:schemeClr val="dk2"/>
            </a:solidFill>
            <a:ln cap="flat" cmpd="sng" w="381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4000">
                  <a:solidFill>
                    <a:schemeClr val="lt1"/>
                  </a:solidFill>
                  <a:latin typeface="Montserrat"/>
                  <a:ea typeface="Montserrat"/>
                  <a:cs typeface="Montserrat"/>
                  <a:sym typeface="Montserrat"/>
                </a:rPr>
                <a:t>75%</a:t>
              </a:r>
              <a:endParaRPr b="1" sz="4000">
                <a:solidFill>
                  <a:schemeClr val="lt1"/>
                </a:solidFill>
                <a:latin typeface="Montserrat"/>
                <a:ea typeface="Montserrat"/>
                <a:cs typeface="Montserrat"/>
                <a:sym typeface="Montserrat"/>
              </a:endParaRPr>
            </a:p>
          </p:txBody>
        </p:sp>
        <p:sp>
          <p:nvSpPr>
            <p:cNvPr id="2369" name="Google Shape;2369;p187"/>
            <p:cNvSpPr/>
            <p:nvPr/>
          </p:nvSpPr>
          <p:spPr>
            <a:xfrm>
              <a:off x="3498621" y="1084950"/>
              <a:ext cx="1841400" cy="1043400"/>
            </a:xfrm>
            <a:prstGeom prst="roundRect">
              <a:avLst>
                <a:gd fmla="val 16667" name="adj"/>
              </a:avLst>
            </a:prstGeom>
            <a:solidFill>
              <a:schemeClr val="accent6"/>
            </a:solidFill>
            <a:ln cap="flat" cmpd="sng" w="381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4000">
                  <a:solidFill>
                    <a:schemeClr val="lt1"/>
                  </a:solidFill>
                  <a:latin typeface="Montserrat"/>
                  <a:ea typeface="Montserrat"/>
                  <a:cs typeface="Montserrat"/>
                  <a:sym typeface="Montserrat"/>
                </a:rPr>
                <a:t>72%</a:t>
              </a:r>
              <a:endParaRPr b="1" sz="4000">
                <a:solidFill>
                  <a:schemeClr val="lt1"/>
                </a:solidFill>
                <a:latin typeface="Montserrat"/>
                <a:ea typeface="Montserrat"/>
                <a:cs typeface="Montserrat"/>
                <a:sym typeface="Montserrat"/>
              </a:endParaRPr>
            </a:p>
          </p:txBody>
        </p:sp>
        <p:sp>
          <p:nvSpPr>
            <p:cNvPr id="2370" name="Google Shape;2370;p187"/>
            <p:cNvSpPr/>
            <p:nvPr/>
          </p:nvSpPr>
          <p:spPr>
            <a:xfrm>
              <a:off x="6069845" y="1084950"/>
              <a:ext cx="1841400" cy="1043400"/>
            </a:xfrm>
            <a:prstGeom prst="roundRect">
              <a:avLst>
                <a:gd fmla="val 16667" name="adj"/>
              </a:avLst>
            </a:prstGeom>
            <a:solidFill>
              <a:schemeClr val="accent5"/>
            </a:solidFill>
            <a:ln cap="flat" cmpd="sng" w="381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4000">
                  <a:solidFill>
                    <a:schemeClr val="lt1"/>
                  </a:solidFill>
                  <a:latin typeface="Montserrat"/>
                  <a:ea typeface="Montserrat"/>
                  <a:cs typeface="Montserrat"/>
                  <a:sym typeface="Montserrat"/>
                </a:rPr>
                <a:t>53%</a:t>
              </a:r>
              <a:endParaRPr b="1" sz="4000">
                <a:solidFill>
                  <a:schemeClr val="lt1"/>
                </a:solidFill>
                <a:latin typeface="Montserrat"/>
                <a:ea typeface="Montserrat"/>
                <a:cs typeface="Montserrat"/>
                <a:sym typeface="Montserrat"/>
              </a:endParaRPr>
            </a:p>
          </p:txBody>
        </p:sp>
        <p:sp>
          <p:nvSpPr>
            <p:cNvPr id="2371" name="Google Shape;2371;p187"/>
            <p:cNvSpPr/>
            <p:nvPr/>
          </p:nvSpPr>
          <p:spPr>
            <a:xfrm>
              <a:off x="960925" y="2213950"/>
              <a:ext cx="1879200" cy="2218800"/>
            </a:xfrm>
            <a:prstGeom prst="roundRect">
              <a:avLst>
                <a:gd fmla="val 16667" name="adj"/>
              </a:avLst>
            </a:prstGeom>
            <a:solidFill>
              <a:schemeClr val="dk2"/>
            </a:solidFill>
            <a:ln cap="flat" cmpd="sng" w="381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000">
                  <a:solidFill>
                    <a:schemeClr val="lt1"/>
                  </a:solidFill>
                  <a:latin typeface="Montserrat"/>
                  <a:ea typeface="Montserrat"/>
                  <a:cs typeface="Montserrat"/>
                  <a:sym typeface="Montserrat"/>
                </a:rPr>
                <a:t>of high school graduates don’t feel prepared for life after graduation</a:t>
              </a:r>
              <a:endParaRPr b="1" sz="2000">
                <a:solidFill>
                  <a:schemeClr val="lt1"/>
                </a:solidFill>
                <a:latin typeface="Montserrat"/>
                <a:ea typeface="Montserrat"/>
                <a:cs typeface="Montserrat"/>
                <a:sym typeface="Montserrat"/>
              </a:endParaRPr>
            </a:p>
          </p:txBody>
        </p:sp>
        <p:sp>
          <p:nvSpPr>
            <p:cNvPr id="2372" name="Google Shape;2372;p187"/>
            <p:cNvSpPr/>
            <p:nvPr/>
          </p:nvSpPr>
          <p:spPr>
            <a:xfrm>
              <a:off x="3448366" y="2213959"/>
              <a:ext cx="1879200" cy="2218800"/>
            </a:xfrm>
            <a:prstGeom prst="roundRect">
              <a:avLst>
                <a:gd fmla="val 16667" name="adj"/>
              </a:avLst>
            </a:prstGeom>
            <a:solidFill>
              <a:schemeClr val="accent6"/>
            </a:solidFill>
            <a:ln cap="flat" cmpd="sng" w="381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000">
                  <a:solidFill>
                    <a:schemeClr val="lt1"/>
                  </a:solidFill>
                  <a:latin typeface="Montserrat"/>
                  <a:ea typeface="Montserrat"/>
                  <a:cs typeface="Montserrat"/>
                  <a:sym typeface="Montserrat"/>
                </a:rPr>
                <a:t>of high school graduates had minimal exposure to career opportunities in high school</a:t>
              </a:r>
              <a:endParaRPr b="1" sz="2000">
                <a:solidFill>
                  <a:schemeClr val="lt1"/>
                </a:solidFill>
                <a:latin typeface="Montserrat"/>
                <a:ea typeface="Montserrat"/>
                <a:cs typeface="Montserrat"/>
                <a:sym typeface="Montserrat"/>
              </a:endParaRPr>
            </a:p>
          </p:txBody>
        </p:sp>
        <p:sp>
          <p:nvSpPr>
            <p:cNvPr id="2373" name="Google Shape;2373;p187"/>
            <p:cNvSpPr/>
            <p:nvPr/>
          </p:nvSpPr>
          <p:spPr>
            <a:xfrm>
              <a:off x="6031908" y="2213950"/>
              <a:ext cx="1879200" cy="2218800"/>
            </a:xfrm>
            <a:prstGeom prst="roundRect">
              <a:avLst>
                <a:gd fmla="val 16667" name="adj"/>
              </a:avLst>
            </a:prstGeom>
            <a:solidFill>
              <a:schemeClr val="accent5"/>
            </a:solidFill>
            <a:ln cap="flat" cmpd="sng" w="3810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000">
                  <a:solidFill>
                    <a:schemeClr val="lt1"/>
                  </a:solidFill>
                  <a:latin typeface="Montserrat"/>
                  <a:ea typeface="Montserrat"/>
                  <a:cs typeface="Montserrat"/>
                  <a:sym typeface="Montserrat"/>
                </a:rPr>
                <a:t>of high school graduates who pursue a postsecondary pathway have changed majors 2+ times</a:t>
              </a:r>
              <a:endParaRPr b="1" sz="2000">
                <a:solidFill>
                  <a:schemeClr val="lt1"/>
                </a:solidFill>
                <a:latin typeface="Montserrat"/>
                <a:ea typeface="Montserrat"/>
                <a:cs typeface="Montserrat"/>
                <a:sym typeface="Montserrat"/>
              </a:endParaRPr>
            </a:p>
          </p:txBody>
        </p:sp>
      </p:grpSp>
      <p:sp>
        <p:nvSpPr>
          <p:cNvPr id="2374" name="Google Shape;2374;p187"/>
          <p:cNvSpPr txBox="1"/>
          <p:nvPr/>
        </p:nvSpPr>
        <p:spPr>
          <a:xfrm>
            <a:off x="265800" y="5707133"/>
            <a:ext cx="11660400" cy="390900"/>
          </a:xfrm>
          <a:prstGeom prst="rect">
            <a:avLst/>
          </a:prstGeom>
          <a:noFill/>
          <a:ln>
            <a:noFill/>
          </a:ln>
        </p:spPr>
        <p:txBody>
          <a:bodyPr anchorCtr="0" anchor="ctr" bIns="121900" lIns="121900" spcFirstLastPara="1" rIns="121900" wrap="square" tIns="121900">
            <a:noAutofit/>
          </a:bodyPr>
          <a:lstStyle/>
          <a:p>
            <a:pPr indent="0" lvl="0" marL="0" rtl="0" algn="r">
              <a:spcBef>
                <a:spcPts val="0"/>
              </a:spcBef>
              <a:spcAft>
                <a:spcPts val="0"/>
              </a:spcAft>
              <a:buNone/>
            </a:pPr>
            <a:r>
              <a:rPr b="1" i="1" lang="en-US" sz="1100">
                <a:solidFill>
                  <a:srgbClr val="FF0000"/>
                </a:solidFill>
                <a:latin typeface="Montserrat"/>
                <a:ea typeface="Montserrat"/>
                <a:cs typeface="Montserrat"/>
                <a:sym typeface="Montserrat"/>
              </a:rPr>
              <a:t>*Study by YouScience of &gt;500 high school graduates who graduated between 2019-2022 </a:t>
            </a:r>
            <a:endParaRPr b="1" i="1" sz="1100">
              <a:solidFill>
                <a:srgbClr val="FF0000"/>
              </a:solidFill>
              <a:latin typeface="Montserrat"/>
              <a:ea typeface="Montserrat"/>
              <a:cs typeface="Montserrat"/>
              <a:sym typeface="Montserrat"/>
            </a:endParaRPr>
          </a:p>
        </p:txBody>
      </p:sp>
      <p:sp>
        <p:nvSpPr>
          <p:cNvPr id="2375" name="Google Shape;2375;p187"/>
          <p:cNvSpPr txBox="1"/>
          <p:nvPr/>
        </p:nvSpPr>
        <p:spPr>
          <a:xfrm rot="254">
            <a:off x="14400" y="6142783"/>
            <a:ext cx="12192000" cy="6771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700">
                <a:solidFill>
                  <a:schemeClr val="accent5"/>
                </a:solidFill>
                <a:latin typeface="Architects Daughter"/>
                <a:ea typeface="Architects Daughter"/>
                <a:cs typeface="Architects Daughter"/>
                <a:sym typeface="Architects Daughter"/>
              </a:rPr>
              <a:t>“Too many young people are leaving high school without clarity on where they’re going next or how to get there.”</a:t>
            </a:r>
            <a:endParaRPr b="1" sz="1700">
              <a:solidFill>
                <a:schemeClr val="accent5"/>
              </a:solidFill>
              <a:latin typeface="Architects Daughter"/>
              <a:ea typeface="Architects Daughter"/>
              <a:cs typeface="Architects Daughter"/>
              <a:sym typeface="Architects Daughter"/>
            </a:endParaRPr>
          </a:p>
          <a:p>
            <a:pPr indent="-374650" lvl="0" marL="609600" rtl="0" algn="r">
              <a:spcBef>
                <a:spcPts val="0"/>
              </a:spcBef>
              <a:spcAft>
                <a:spcPts val="0"/>
              </a:spcAft>
              <a:buClr>
                <a:schemeClr val="accent5"/>
              </a:buClr>
              <a:buSzPts val="1100"/>
              <a:buFont typeface="Architects Daughter"/>
              <a:buChar char="-"/>
            </a:pPr>
            <a:r>
              <a:rPr b="1" i="1" lang="en-US" sz="1100">
                <a:solidFill>
                  <a:schemeClr val="accent5"/>
                </a:solidFill>
                <a:latin typeface="Architects Daughter"/>
                <a:ea typeface="Architects Daughter"/>
                <a:cs typeface="Architects Daughter"/>
                <a:sym typeface="Architects Daughter"/>
              </a:rPr>
              <a:t>Judy Goldstein, American Student Assistance</a:t>
            </a:r>
            <a:endParaRPr b="1" i="1" sz="1100">
              <a:solidFill>
                <a:schemeClr val="accent5"/>
              </a:solidFill>
              <a:latin typeface="Architects Daughter"/>
              <a:ea typeface="Architects Daughter"/>
              <a:cs typeface="Architects Daughter"/>
              <a:sym typeface="Architects Daughte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9" name="Shape 2379"/>
        <p:cNvGrpSpPr/>
        <p:nvPr/>
      </p:nvGrpSpPr>
      <p:grpSpPr>
        <a:xfrm>
          <a:off x="0" y="0"/>
          <a:ext cx="0" cy="0"/>
          <a:chOff x="0" y="0"/>
          <a:chExt cx="0" cy="0"/>
        </a:xfrm>
      </p:grpSpPr>
      <p:pic>
        <p:nvPicPr>
          <p:cNvPr id="2380" name="Google Shape;2380;p188"/>
          <p:cNvPicPr preferRelativeResize="0"/>
          <p:nvPr/>
        </p:nvPicPr>
        <p:blipFill rotWithShape="1">
          <a:blip r:embed="rId3">
            <a:alphaModFix/>
          </a:blip>
          <a:srcRect b="1276" l="0" r="0" t="1286"/>
          <a:stretch/>
        </p:blipFill>
        <p:spPr>
          <a:xfrm>
            <a:off x="1012833" y="285767"/>
            <a:ext cx="6451599" cy="6286501"/>
          </a:xfrm>
          <a:prstGeom prst="rect">
            <a:avLst/>
          </a:prstGeom>
          <a:noFill/>
          <a:ln>
            <a:noFill/>
          </a:ln>
        </p:spPr>
      </p:pic>
      <p:sp>
        <p:nvSpPr>
          <p:cNvPr id="2381" name="Google Shape;2381;p188"/>
          <p:cNvSpPr txBox="1"/>
          <p:nvPr/>
        </p:nvSpPr>
        <p:spPr>
          <a:xfrm>
            <a:off x="7798900" y="1327700"/>
            <a:ext cx="4056300" cy="4589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3100">
                <a:solidFill>
                  <a:schemeClr val="dk2"/>
                </a:solidFill>
              </a:rPr>
              <a:t>Who does the work</a:t>
            </a:r>
            <a:endParaRPr sz="3100">
              <a:solidFill>
                <a:schemeClr val="dk2"/>
              </a:solidFill>
            </a:endParaRPr>
          </a:p>
          <a:p>
            <a:pPr indent="0" lvl="0" marL="0" rtl="0" algn="l">
              <a:spcBef>
                <a:spcPts val="0"/>
              </a:spcBef>
              <a:spcAft>
                <a:spcPts val="0"/>
              </a:spcAft>
              <a:buNone/>
            </a:pPr>
            <a:r>
              <a:t/>
            </a:r>
            <a:endParaRPr sz="3100">
              <a:solidFill>
                <a:schemeClr val="dk2"/>
              </a:solidFill>
            </a:endParaRPr>
          </a:p>
          <a:p>
            <a:pPr indent="0" lvl="0" marL="0" rtl="0" algn="l">
              <a:spcBef>
                <a:spcPts val="0"/>
              </a:spcBef>
              <a:spcAft>
                <a:spcPts val="0"/>
              </a:spcAft>
              <a:buNone/>
            </a:pPr>
            <a:r>
              <a:rPr lang="en-US" sz="3100">
                <a:solidFill>
                  <a:schemeClr val="dk2"/>
                </a:solidFill>
              </a:rPr>
              <a:t>When &amp; where work is done</a:t>
            </a:r>
            <a:endParaRPr sz="3100">
              <a:solidFill>
                <a:schemeClr val="dk2"/>
              </a:solidFill>
            </a:endParaRPr>
          </a:p>
          <a:p>
            <a:pPr indent="0" lvl="0" marL="0" rtl="0" algn="l">
              <a:spcBef>
                <a:spcPts val="0"/>
              </a:spcBef>
              <a:spcAft>
                <a:spcPts val="0"/>
              </a:spcAft>
              <a:buNone/>
            </a:pPr>
            <a:r>
              <a:t/>
            </a:r>
            <a:endParaRPr sz="3100">
              <a:solidFill>
                <a:schemeClr val="dk2"/>
              </a:solidFill>
            </a:endParaRPr>
          </a:p>
          <a:p>
            <a:pPr indent="0" lvl="0" marL="0" rtl="0" algn="l">
              <a:spcBef>
                <a:spcPts val="0"/>
              </a:spcBef>
              <a:spcAft>
                <a:spcPts val="0"/>
              </a:spcAft>
              <a:buNone/>
            </a:pPr>
            <a:r>
              <a:rPr lang="en-US" sz="3100">
                <a:solidFill>
                  <a:schemeClr val="dk2"/>
                </a:solidFill>
              </a:rPr>
              <a:t>How the work is done</a:t>
            </a:r>
            <a:endParaRPr sz="3100">
              <a:solidFill>
                <a:schemeClr val="dk2"/>
              </a:solidFill>
            </a:endParaRPr>
          </a:p>
          <a:p>
            <a:pPr indent="0" lvl="0" marL="0" rtl="0" algn="l">
              <a:spcBef>
                <a:spcPts val="0"/>
              </a:spcBef>
              <a:spcAft>
                <a:spcPts val="0"/>
              </a:spcAft>
              <a:buNone/>
            </a:pPr>
            <a:r>
              <a:t/>
            </a:r>
            <a:endParaRPr sz="3100">
              <a:solidFill>
                <a:schemeClr val="dk2"/>
              </a:solidFill>
            </a:endParaRPr>
          </a:p>
          <a:p>
            <a:pPr indent="0" lvl="0" marL="0" rtl="0" algn="l">
              <a:spcBef>
                <a:spcPts val="0"/>
              </a:spcBef>
              <a:spcAft>
                <a:spcPts val="0"/>
              </a:spcAft>
              <a:buNone/>
            </a:pPr>
            <a:r>
              <a:t/>
            </a:r>
            <a:endParaRPr sz="3100">
              <a:solidFill>
                <a:schemeClr val="dk2"/>
              </a:solidFill>
            </a:endParaRPr>
          </a:p>
          <a:p>
            <a:pPr indent="0" lvl="0" marL="0" rtl="0" algn="l">
              <a:spcBef>
                <a:spcPts val="0"/>
              </a:spcBef>
              <a:spcAft>
                <a:spcPts val="0"/>
              </a:spcAft>
              <a:buNone/>
            </a:pPr>
            <a:r>
              <a:rPr lang="en-US" sz="1600">
                <a:solidFill>
                  <a:schemeClr val="dk2"/>
                </a:solidFill>
              </a:rPr>
              <a:t>SHRM - Society for Human Resource Management</a:t>
            </a:r>
            <a:endParaRPr sz="16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5" name="Shape 2385"/>
        <p:cNvGrpSpPr/>
        <p:nvPr/>
      </p:nvGrpSpPr>
      <p:grpSpPr>
        <a:xfrm>
          <a:off x="0" y="0"/>
          <a:ext cx="0" cy="0"/>
          <a:chOff x="0" y="0"/>
          <a:chExt cx="0" cy="0"/>
        </a:xfrm>
      </p:grpSpPr>
      <p:pic>
        <p:nvPicPr>
          <p:cNvPr id="2386" name="Google Shape;2386;p189"/>
          <p:cNvPicPr preferRelativeResize="0"/>
          <p:nvPr/>
        </p:nvPicPr>
        <p:blipFill rotWithShape="1">
          <a:blip r:embed="rId3">
            <a:alphaModFix/>
          </a:blip>
          <a:srcRect b="2752" l="0" r="0" t="2316"/>
          <a:stretch/>
        </p:blipFill>
        <p:spPr>
          <a:xfrm>
            <a:off x="441300" y="366717"/>
            <a:ext cx="6451604" cy="6124564"/>
          </a:xfrm>
          <a:prstGeom prst="rect">
            <a:avLst/>
          </a:prstGeom>
          <a:noFill/>
          <a:ln>
            <a:noFill/>
          </a:ln>
        </p:spPr>
      </p:pic>
      <p:sp>
        <p:nvSpPr>
          <p:cNvPr id="2387" name="Google Shape;2387;p189"/>
          <p:cNvSpPr txBox="1"/>
          <p:nvPr/>
        </p:nvSpPr>
        <p:spPr>
          <a:xfrm>
            <a:off x="7014833" y="366800"/>
            <a:ext cx="4808700" cy="61245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2400">
                <a:solidFill>
                  <a:schemeClr val="dk2"/>
                </a:solidFill>
              </a:rPr>
              <a:t>TOP WORKFORCE STRATEGY:</a:t>
            </a:r>
            <a:endParaRPr b="1" sz="2400">
              <a:solidFill>
                <a:schemeClr val="dk2"/>
              </a:solidFill>
            </a:endParaRPr>
          </a:p>
          <a:p>
            <a:pPr indent="0" lvl="0" marL="0" rtl="0" algn="ctr">
              <a:spcBef>
                <a:spcPts val="0"/>
              </a:spcBef>
              <a:spcAft>
                <a:spcPts val="0"/>
              </a:spcAft>
              <a:buNone/>
            </a:pPr>
            <a:r>
              <a:t/>
            </a:r>
            <a:endParaRPr sz="2400">
              <a:solidFill>
                <a:schemeClr val="dk2"/>
              </a:solidFill>
            </a:endParaRPr>
          </a:p>
          <a:p>
            <a:pPr indent="0" lvl="0" marL="0" rtl="0" algn="ctr">
              <a:spcBef>
                <a:spcPts val="0"/>
              </a:spcBef>
              <a:spcAft>
                <a:spcPts val="0"/>
              </a:spcAft>
              <a:buNone/>
            </a:pPr>
            <a:r>
              <a:rPr b="1" lang="en-US" sz="4000">
                <a:solidFill>
                  <a:schemeClr val="dk2"/>
                </a:solidFill>
              </a:rPr>
              <a:t>INVEST</a:t>
            </a:r>
            <a:r>
              <a:rPr lang="en-US" sz="4000">
                <a:solidFill>
                  <a:schemeClr val="dk2"/>
                </a:solidFill>
              </a:rPr>
              <a:t> in learning and training          </a:t>
            </a:r>
            <a:r>
              <a:rPr b="1" lang="en-US" sz="4000">
                <a:solidFill>
                  <a:schemeClr val="dk2"/>
                </a:solidFill>
              </a:rPr>
              <a:t>ON THE JOB</a:t>
            </a:r>
            <a:endParaRPr b="1" sz="40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1" name="Shape 2391"/>
        <p:cNvGrpSpPr/>
        <p:nvPr/>
      </p:nvGrpSpPr>
      <p:grpSpPr>
        <a:xfrm>
          <a:off x="0" y="0"/>
          <a:ext cx="0" cy="0"/>
          <a:chOff x="0" y="0"/>
          <a:chExt cx="0" cy="0"/>
        </a:xfrm>
      </p:grpSpPr>
      <p:pic>
        <p:nvPicPr>
          <p:cNvPr id="2392" name="Google Shape;2392;p190"/>
          <p:cNvPicPr preferRelativeResize="0"/>
          <p:nvPr/>
        </p:nvPicPr>
        <p:blipFill rotWithShape="1">
          <a:blip r:embed="rId3">
            <a:alphaModFix/>
          </a:blip>
          <a:srcRect b="3211" l="0" r="0" t="-1135"/>
          <a:stretch/>
        </p:blipFill>
        <p:spPr>
          <a:xfrm>
            <a:off x="5274200" y="305583"/>
            <a:ext cx="6451598" cy="6246835"/>
          </a:xfrm>
          <a:prstGeom prst="rect">
            <a:avLst/>
          </a:prstGeom>
          <a:noFill/>
          <a:ln>
            <a:noFill/>
          </a:ln>
        </p:spPr>
      </p:pic>
      <p:sp>
        <p:nvSpPr>
          <p:cNvPr id="2393" name="Google Shape;2393;p190"/>
          <p:cNvSpPr txBox="1"/>
          <p:nvPr/>
        </p:nvSpPr>
        <p:spPr>
          <a:xfrm>
            <a:off x="313633" y="407700"/>
            <a:ext cx="4735500" cy="6144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3500">
                <a:solidFill>
                  <a:schemeClr val="dk2"/>
                </a:solidFill>
              </a:rPr>
              <a:t>The better we help our students develop SKILLS the better we help set them up for success in the workforce.</a:t>
            </a:r>
            <a:endParaRPr b="1" sz="35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7" name="Shape 2397"/>
        <p:cNvGrpSpPr/>
        <p:nvPr/>
      </p:nvGrpSpPr>
      <p:grpSpPr>
        <a:xfrm>
          <a:off x="0" y="0"/>
          <a:ext cx="0" cy="0"/>
          <a:chOff x="0" y="0"/>
          <a:chExt cx="0" cy="0"/>
        </a:xfrm>
      </p:grpSpPr>
      <p:graphicFrame>
        <p:nvGraphicFramePr>
          <p:cNvPr id="2398" name="Google Shape;2398;p191"/>
          <p:cNvGraphicFramePr/>
          <p:nvPr/>
        </p:nvGraphicFramePr>
        <p:xfrm>
          <a:off x="2495292" y="1164292"/>
          <a:ext cx="3000000" cy="3000000"/>
        </p:xfrm>
        <a:graphic>
          <a:graphicData uri="http://schemas.openxmlformats.org/drawingml/2006/table">
            <a:tbl>
              <a:tblPr>
                <a:noFill/>
                <a:tableStyleId>{F7FD5C29-A92A-43D7-8C49-16197774D02F}</a:tableStyleId>
              </a:tblPr>
              <a:tblGrid>
                <a:gridCol w="1089275"/>
                <a:gridCol w="3258425"/>
                <a:gridCol w="1083500"/>
                <a:gridCol w="3313775"/>
              </a:tblGrid>
              <a:tr h="933025">
                <a:tc>
                  <a:txBody>
                    <a:bodyPr/>
                    <a:lstStyle/>
                    <a:p>
                      <a:pPr indent="0" lvl="0" marL="0" marR="0" rtl="0" algn="ctr">
                        <a:lnSpc>
                          <a:spcPct val="100000"/>
                        </a:lnSpc>
                        <a:spcBef>
                          <a:spcPts val="0"/>
                        </a:spcBef>
                        <a:spcAft>
                          <a:spcPts val="0"/>
                        </a:spcAft>
                        <a:buClr>
                          <a:srgbClr val="000000"/>
                        </a:buClr>
                        <a:buSzPts val="4500"/>
                        <a:buFont typeface="Arial"/>
                        <a:buNone/>
                      </a:pPr>
                      <a:r>
                        <a:rPr b="1" lang="en-US" sz="4500" u="none" cap="none" strike="noStrike">
                          <a:solidFill>
                            <a:schemeClr val="dk2"/>
                          </a:solidFill>
                          <a:latin typeface="Montserrat"/>
                          <a:ea typeface="Montserrat"/>
                          <a:cs typeface="Montserrat"/>
                          <a:sym typeface="Montserrat"/>
                        </a:rPr>
                        <a:t>01</a:t>
                      </a:r>
                      <a:endParaRPr b="1" sz="700" u="none" cap="none" strike="noStrike">
                        <a:solidFill>
                          <a:schemeClr val="dk2"/>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1"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545454"/>
                          </a:solidFill>
                          <a:latin typeface="Montserrat"/>
                          <a:ea typeface="Montserrat"/>
                          <a:cs typeface="Montserrat"/>
                          <a:sym typeface="Montserrat"/>
                        </a:rPr>
                        <a:t>Analytical Thinking &amp; Innovation</a:t>
                      </a:r>
                      <a:endParaRPr b="1" sz="900" u="none" cap="none" strike="noStrike">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500"/>
                        <a:buFont typeface="Arial"/>
                        <a:buNone/>
                      </a:pPr>
                      <a:r>
                        <a:rPr b="1" lang="en-US" sz="4500" u="none" cap="none" strike="noStrike">
                          <a:solidFill>
                            <a:schemeClr val="dk2"/>
                          </a:solidFill>
                          <a:latin typeface="Montserrat"/>
                          <a:ea typeface="Montserrat"/>
                          <a:cs typeface="Montserrat"/>
                          <a:sym typeface="Montserrat"/>
                        </a:rPr>
                        <a:t>06</a:t>
                      </a:r>
                      <a:endParaRPr b="1" sz="700" u="none" cap="none" strike="noStrike">
                        <a:solidFill>
                          <a:schemeClr val="dk2"/>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1"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545454"/>
                          </a:solidFill>
                          <a:latin typeface="Montserrat"/>
                          <a:ea typeface="Montserrat"/>
                          <a:cs typeface="Montserrat"/>
                          <a:sym typeface="Montserrat"/>
                        </a:rPr>
                        <a:t>Leadership &amp; Social Influence</a:t>
                      </a:r>
                      <a:endParaRPr b="1" sz="1900" u="none" cap="none" strike="noStrike">
                        <a:solidFill>
                          <a:srgbClr val="545454"/>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r>
              <a:tr h="952125">
                <a:tc>
                  <a:txBody>
                    <a:bodyPr/>
                    <a:lstStyle/>
                    <a:p>
                      <a:pPr indent="0" lvl="0" marL="0" marR="0" rtl="0" algn="ctr">
                        <a:lnSpc>
                          <a:spcPct val="100000"/>
                        </a:lnSpc>
                        <a:spcBef>
                          <a:spcPts val="0"/>
                        </a:spcBef>
                        <a:spcAft>
                          <a:spcPts val="0"/>
                        </a:spcAft>
                        <a:buClr>
                          <a:srgbClr val="000000"/>
                        </a:buClr>
                        <a:buSzPts val="4500"/>
                        <a:buFont typeface="Arial"/>
                        <a:buNone/>
                      </a:pPr>
                      <a:r>
                        <a:rPr b="1" lang="en-US" sz="4500" u="none" cap="none" strike="noStrike">
                          <a:solidFill>
                            <a:schemeClr val="dk2"/>
                          </a:solidFill>
                          <a:latin typeface="Montserrat"/>
                          <a:ea typeface="Montserrat"/>
                          <a:cs typeface="Montserrat"/>
                          <a:sym typeface="Montserrat"/>
                        </a:rPr>
                        <a:t>02</a:t>
                      </a:r>
                      <a:endParaRPr b="1" sz="700" u="none" cap="none" strike="noStrike">
                        <a:solidFill>
                          <a:schemeClr val="dk2"/>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1"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545454"/>
                          </a:solidFill>
                          <a:latin typeface="Montserrat"/>
                          <a:ea typeface="Montserrat"/>
                          <a:cs typeface="Montserrat"/>
                          <a:sym typeface="Montserrat"/>
                        </a:rPr>
                        <a:t>Active learning &amp; learning strategies</a:t>
                      </a:r>
                      <a:endParaRPr b="1" sz="900" u="none" cap="none" strike="noStrike">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500"/>
                        <a:buFont typeface="Arial"/>
                        <a:buNone/>
                      </a:pPr>
                      <a:r>
                        <a:rPr b="1" lang="en-US" sz="4500" u="none" cap="none" strike="noStrike">
                          <a:solidFill>
                            <a:schemeClr val="dk2"/>
                          </a:solidFill>
                          <a:latin typeface="Montserrat"/>
                          <a:ea typeface="Montserrat"/>
                          <a:cs typeface="Montserrat"/>
                          <a:sym typeface="Montserrat"/>
                        </a:rPr>
                        <a:t>07</a:t>
                      </a:r>
                      <a:endParaRPr b="1" sz="700" u="none" cap="none" strike="noStrike">
                        <a:solidFill>
                          <a:schemeClr val="dk2"/>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545454"/>
                          </a:solidFill>
                          <a:latin typeface="Montserrat"/>
                          <a:ea typeface="Montserrat"/>
                          <a:cs typeface="Montserrat"/>
                          <a:sym typeface="Montserrat"/>
                        </a:rPr>
                        <a:t>Technology Use, Monitoring &amp; Control</a:t>
                      </a:r>
                      <a:endParaRPr b="1" sz="900" u="none" cap="none" strike="noStrike">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r>
              <a:tr h="730175">
                <a:tc>
                  <a:txBody>
                    <a:bodyPr/>
                    <a:lstStyle/>
                    <a:p>
                      <a:pPr indent="0" lvl="0" marL="0" marR="0" rtl="0" algn="ctr">
                        <a:lnSpc>
                          <a:spcPct val="100000"/>
                        </a:lnSpc>
                        <a:spcBef>
                          <a:spcPts val="0"/>
                        </a:spcBef>
                        <a:spcAft>
                          <a:spcPts val="0"/>
                        </a:spcAft>
                        <a:buClr>
                          <a:srgbClr val="000000"/>
                        </a:buClr>
                        <a:buSzPts val="4500"/>
                        <a:buFont typeface="Arial"/>
                        <a:buNone/>
                      </a:pPr>
                      <a:r>
                        <a:rPr b="1" lang="en-US" sz="4500" u="none" cap="none" strike="noStrike">
                          <a:solidFill>
                            <a:schemeClr val="dk2"/>
                          </a:solidFill>
                          <a:latin typeface="Montserrat"/>
                          <a:ea typeface="Montserrat"/>
                          <a:cs typeface="Montserrat"/>
                          <a:sym typeface="Montserrat"/>
                        </a:rPr>
                        <a:t>03</a:t>
                      </a:r>
                      <a:endParaRPr b="1" sz="700" u="none" cap="none" strike="noStrike">
                        <a:solidFill>
                          <a:schemeClr val="dk2"/>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1"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545454"/>
                          </a:solidFill>
                          <a:latin typeface="Montserrat"/>
                          <a:ea typeface="Montserrat"/>
                          <a:cs typeface="Montserrat"/>
                          <a:sym typeface="Montserrat"/>
                        </a:rPr>
                        <a:t>Complex Problem-Solving</a:t>
                      </a:r>
                      <a:endParaRPr b="1" sz="900" u="none" cap="none" strike="noStrike">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500"/>
                        <a:buFont typeface="Arial"/>
                        <a:buNone/>
                      </a:pPr>
                      <a:r>
                        <a:rPr b="1" lang="en-US" sz="4500" u="none" cap="none" strike="noStrike">
                          <a:solidFill>
                            <a:schemeClr val="dk2"/>
                          </a:solidFill>
                          <a:latin typeface="Montserrat"/>
                          <a:ea typeface="Montserrat"/>
                          <a:cs typeface="Montserrat"/>
                          <a:sym typeface="Montserrat"/>
                        </a:rPr>
                        <a:t>08</a:t>
                      </a:r>
                      <a:endParaRPr b="1" sz="700" u="none" cap="none" strike="noStrike">
                        <a:solidFill>
                          <a:schemeClr val="dk2"/>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1"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545454"/>
                          </a:solidFill>
                          <a:latin typeface="Montserrat"/>
                          <a:ea typeface="Montserrat"/>
                          <a:cs typeface="Montserrat"/>
                          <a:sym typeface="Montserrat"/>
                        </a:rPr>
                        <a:t>Technology Design &amp; Programming</a:t>
                      </a:r>
                      <a:endParaRPr b="1" sz="9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700"/>
                        <a:buFont typeface="Arial"/>
                        <a:buNone/>
                      </a:pPr>
                      <a:r>
                        <a:t/>
                      </a:r>
                      <a:endParaRPr b="1" i="1" sz="700" u="none" cap="none" strike="noStrike">
                        <a:solidFill>
                          <a:schemeClr val="dk1"/>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r>
              <a:tr h="771300">
                <a:tc>
                  <a:txBody>
                    <a:bodyPr/>
                    <a:lstStyle/>
                    <a:p>
                      <a:pPr indent="0" lvl="0" marL="0" marR="0" rtl="0" algn="ctr">
                        <a:lnSpc>
                          <a:spcPct val="100000"/>
                        </a:lnSpc>
                        <a:spcBef>
                          <a:spcPts val="0"/>
                        </a:spcBef>
                        <a:spcAft>
                          <a:spcPts val="0"/>
                        </a:spcAft>
                        <a:buClr>
                          <a:srgbClr val="000000"/>
                        </a:buClr>
                        <a:buSzPts val="4500"/>
                        <a:buFont typeface="Arial"/>
                        <a:buNone/>
                      </a:pPr>
                      <a:r>
                        <a:rPr b="1" lang="en-US" sz="4500" u="none" cap="none" strike="noStrike">
                          <a:solidFill>
                            <a:schemeClr val="dk2"/>
                          </a:solidFill>
                          <a:latin typeface="Montserrat"/>
                          <a:ea typeface="Montserrat"/>
                          <a:cs typeface="Montserrat"/>
                          <a:sym typeface="Montserrat"/>
                        </a:rPr>
                        <a:t>04</a:t>
                      </a:r>
                      <a:endParaRPr b="1" sz="700" u="none" cap="none" strike="noStrike">
                        <a:solidFill>
                          <a:schemeClr val="dk2"/>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1"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545454"/>
                          </a:solidFill>
                          <a:latin typeface="Montserrat"/>
                          <a:ea typeface="Montserrat"/>
                          <a:cs typeface="Montserrat"/>
                          <a:sym typeface="Montserrat"/>
                        </a:rPr>
                        <a:t>Critical Thinking &amp; Analysis</a:t>
                      </a:r>
                      <a:endParaRPr b="1" sz="900" u="none" cap="none" strike="noStrike">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500"/>
                        <a:buFont typeface="Arial"/>
                        <a:buNone/>
                      </a:pPr>
                      <a:r>
                        <a:rPr b="1" lang="en-US" sz="4500" u="none" cap="none" strike="noStrike">
                          <a:solidFill>
                            <a:schemeClr val="dk2"/>
                          </a:solidFill>
                          <a:latin typeface="Montserrat"/>
                          <a:ea typeface="Montserrat"/>
                          <a:cs typeface="Montserrat"/>
                          <a:sym typeface="Montserrat"/>
                        </a:rPr>
                        <a:t>09</a:t>
                      </a:r>
                      <a:endParaRPr b="1" sz="700" u="none" cap="none" strike="noStrike">
                        <a:solidFill>
                          <a:schemeClr val="dk2"/>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1"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545454"/>
                          </a:solidFill>
                          <a:latin typeface="Montserrat"/>
                          <a:ea typeface="Montserrat"/>
                          <a:cs typeface="Montserrat"/>
                          <a:sym typeface="Montserrat"/>
                        </a:rPr>
                        <a:t>Resilience, Stress Tolerance &amp; Flexibility</a:t>
                      </a:r>
                      <a:endParaRPr b="1" sz="9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700"/>
                        <a:buFont typeface="Arial"/>
                        <a:buNone/>
                      </a:pPr>
                      <a:r>
                        <a:t/>
                      </a:r>
                      <a:endParaRPr b="1" i="1" sz="700" u="none" cap="none" strike="noStrike">
                        <a:solidFill>
                          <a:schemeClr val="dk1"/>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r>
              <a:tr h="771300">
                <a:tc>
                  <a:txBody>
                    <a:bodyPr/>
                    <a:lstStyle/>
                    <a:p>
                      <a:pPr indent="0" lvl="0" marL="0" marR="0" rtl="0" algn="ctr">
                        <a:lnSpc>
                          <a:spcPct val="100000"/>
                        </a:lnSpc>
                        <a:spcBef>
                          <a:spcPts val="0"/>
                        </a:spcBef>
                        <a:spcAft>
                          <a:spcPts val="0"/>
                        </a:spcAft>
                        <a:buClr>
                          <a:srgbClr val="000000"/>
                        </a:buClr>
                        <a:buSzPts val="4500"/>
                        <a:buFont typeface="Arial"/>
                        <a:buNone/>
                      </a:pPr>
                      <a:r>
                        <a:rPr b="1" lang="en-US" sz="4500" u="none" cap="none" strike="noStrike">
                          <a:solidFill>
                            <a:schemeClr val="dk2"/>
                          </a:solidFill>
                          <a:latin typeface="Montserrat"/>
                          <a:ea typeface="Montserrat"/>
                          <a:cs typeface="Montserrat"/>
                          <a:sym typeface="Montserrat"/>
                        </a:rPr>
                        <a:t>05</a:t>
                      </a:r>
                      <a:endParaRPr b="1" sz="4500" u="none" cap="none" strike="noStrike">
                        <a:solidFill>
                          <a:schemeClr val="dk2"/>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1"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545454"/>
                          </a:solidFill>
                          <a:latin typeface="Montserrat"/>
                          <a:ea typeface="Montserrat"/>
                          <a:cs typeface="Montserrat"/>
                          <a:sym typeface="Montserrat"/>
                        </a:rPr>
                        <a:t>Creativity, Originality &amp; Initiative</a:t>
                      </a:r>
                      <a:endParaRPr b="1" sz="1900" u="none" cap="none" strike="noStrike">
                        <a:solidFill>
                          <a:srgbClr val="545454"/>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0" marL="0" marR="0" rtl="0" algn="ctr">
                        <a:lnSpc>
                          <a:spcPct val="150000"/>
                        </a:lnSpc>
                        <a:spcBef>
                          <a:spcPts val="0"/>
                        </a:spcBef>
                        <a:spcAft>
                          <a:spcPts val="0"/>
                        </a:spcAft>
                        <a:buClr>
                          <a:srgbClr val="000000"/>
                        </a:buClr>
                        <a:buSzPts val="4500"/>
                        <a:buFont typeface="Arial"/>
                        <a:buNone/>
                      </a:pPr>
                      <a:r>
                        <a:rPr b="1" lang="en-US" sz="4500" u="none" cap="none" strike="noStrike">
                          <a:solidFill>
                            <a:schemeClr val="dk2"/>
                          </a:solidFill>
                          <a:latin typeface="Montserrat"/>
                          <a:ea typeface="Montserrat"/>
                          <a:cs typeface="Montserrat"/>
                          <a:sym typeface="Montserrat"/>
                        </a:rPr>
                        <a:t>10</a:t>
                      </a:r>
                      <a:endParaRPr b="1" sz="4500" u="none" cap="none" strike="noStrike">
                        <a:solidFill>
                          <a:schemeClr val="dk2"/>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900"/>
                        <a:buFont typeface="Arial"/>
                        <a:buNone/>
                      </a:pPr>
                      <a:r>
                        <a:rPr b="1" lang="en-US" sz="1900" u="none" cap="none" strike="noStrike">
                          <a:solidFill>
                            <a:srgbClr val="545454"/>
                          </a:solidFill>
                          <a:latin typeface="Montserrat"/>
                          <a:ea typeface="Montserrat"/>
                          <a:cs typeface="Montserrat"/>
                          <a:sym typeface="Montserrat"/>
                        </a:rPr>
                        <a:t>Reasoning, Problem-Solving &amp; Ideation</a:t>
                      </a:r>
                      <a:endParaRPr b="1" sz="1900" u="none" cap="none" strike="noStrike">
                        <a:solidFill>
                          <a:srgbClr val="545454"/>
                        </a:solidFill>
                        <a:latin typeface="Montserrat"/>
                        <a:ea typeface="Montserrat"/>
                        <a:cs typeface="Montserrat"/>
                        <a:sym typeface="Montserrat"/>
                      </a:endParaRPr>
                    </a:p>
                  </a:txBody>
                  <a:tcPr marT="60975" marB="60975" marR="60975" marL="60975" anchor="ctr">
                    <a:lnL cap="flat" cmpd="sng" w="38100">
                      <a:solidFill>
                        <a:schemeClr val="dk2"/>
                      </a:solidFill>
                      <a:prstDash val="solid"/>
                      <a:round/>
                      <a:headEnd len="sm" w="sm" type="none"/>
                      <a:tailEnd len="sm" w="sm" type="none"/>
                    </a:lnL>
                    <a:lnR cap="flat" cmpd="sng" w="38100">
                      <a:solidFill>
                        <a:schemeClr val="dk2"/>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lt1"/>
                    </a:solidFill>
                  </a:tcPr>
                </a:tc>
              </a:tr>
            </a:tbl>
          </a:graphicData>
        </a:graphic>
      </p:graphicFrame>
      <p:pic>
        <p:nvPicPr>
          <p:cNvPr id="2399" name="Google Shape;2399;p191"/>
          <p:cNvPicPr preferRelativeResize="0"/>
          <p:nvPr/>
        </p:nvPicPr>
        <p:blipFill rotWithShape="1">
          <a:blip r:embed="rId3">
            <a:alphaModFix/>
          </a:blip>
          <a:srcRect b="0" l="0" r="0" t="0"/>
          <a:stretch/>
        </p:blipFill>
        <p:spPr>
          <a:xfrm>
            <a:off x="274068" y="397132"/>
            <a:ext cx="1969434" cy="1969434"/>
          </a:xfrm>
          <a:prstGeom prst="rect">
            <a:avLst/>
          </a:prstGeom>
          <a:noFill/>
          <a:ln>
            <a:noFill/>
          </a:ln>
        </p:spPr>
      </p:pic>
      <p:sp>
        <p:nvSpPr>
          <p:cNvPr id="2400" name="Google Shape;2400;p191"/>
          <p:cNvSpPr txBox="1"/>
          <p:nvPr/>
        </p:nvSpPr>
        <p:spPr>
          <a:xfrm>
            <a:off x="2495300" y="0"/>
            <a:ext cx="8744700" cy="1092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900"/>
              <a:buFont typeface="Arial"/>
              <a:buNone/>
            </a:pPr>
            <a:r>
              <a:rPr b="0" i="0" lang="en-US" sz="5900" u="none" cap="none" strike="noStrike">
                <a:solidFill>
                  <a:schemeClr val="dk1"/>
                </a:solidFill>
                <a:latin typeface="Impact"/>
                <a:ea typeface="Impact"/>
                <a:cs typeface="Impact"/>
                <a:sym typeface="Impact"/>
              </a:rPr>
              <a:t>Top 10 Skills of 2025</a:t>
            </a:r>
            <a:endParaRPr b="0" i="0" sz="1600" u="none" cap="none" strike="noStrike">
              <a:solidFill>
                <a:schemeClr val="dk1"/>
              </a:solidFill>
              <a:latin typeface="Impact"/>
              <a:ea typeface="Impact"/>
              <a:cs typeface="Impact"/>
              <a:sym typeface="Impact"/>
            </a:endParaRPr>
          </a:p>
        </p:txBody>
      </p:sp>
      <p:sp>
        <p:nvSpPr>
          <p:cNvPr id="2401" name="Google Shape;2401;p191"/>
          <p:cNvSpPr txBox="1"/>
          <p:nvPr/>
        </p:nvSpPr>
        <p:spPr>
          <a:xfrm>
            <a:off x="609600" y="6145167"/>
            <a:ext cx="11240400" cy="52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US" sz="1900" u="none" cap="none" strike="noStrike">
                <a:solidFill>
                  <a:srgbClr val="FF0000"/>
                </a:solidFill>
                <a:latin typeface="Montserrat"/>
                <a:ea typeface="Montserrat"/>
                <a:cs typeface="Montserrat"/>
                <a:sym typeface="Montserrat"/>
              </a:rPr>
              <a:t>“For every </a:t>
            </a:r>
            <a:r>
              <a:rPr b="1" i="0" lang="en-US" sz="1900" cap="none" strike="noStrike">
                <a:solidFill>
                  <a:srgbClr val="FF0000"/>
                </a:solidFill>
                <a:latin typeface="Montserrat"/>
                <a:ea typeface="Montserrat"/>
                <a:cs typeface="Montserrat"/>
                <a:sym typeface="Montserrat"/>
              </a:rPr>
              <a:t>1</a:t>
            </a:r>
            <a:r>
              <a:rPr b="0" i="0" lang="en-US" sz="1900" u="none" cap="none" strike="noStrike">
                <a:solidFill>
                  <a:srgbClr val="FF0000"/>
                </a:solidFill>
                <a:latin typeface="Montserrat"/>
                <a:ea typeface="Montserrat"/>
                <a:cs typeface="Montserrat"/>
                <a:sym typeface="Montserrat"/>
              </a:rPr>
              <a:t> job requiring a Master's degree or higher, </a:t>
            </a:r>
            <a:r>
              <a:rPr b="1" i="0" lang="en-US" sz="1900" u="none" cap="none" strike="noStrike">
                <a:solidFill>
                  <a:srgbClr val="FF0000"/>
                </a:solidFill>
                <a:latin typeface="Montserrat"/>
                <a:ea typeface="Montserrat"/>
                <a:cs typeface="Montserrat"/>
                <a:sym typeface="Montserrat"/>
              </a:rPr>
              <a:t>2 </a:t>
            </a:r>
            <a:r>
              <a:rPr b="0" i="0" lang="en-US" sz="1900" u="none" cap="none" strike="noStrike">
                <a:solidFill>
                  <a:srgbClr val="FF0000"/>
                </a:solidFill>
                <a:latin typeface="Montserrat"/>
                <a:ea typeface="Montserrat"/>
                <a:cs typeface="Montserrat"/>
                <a:sym typeface="Montserrat"/>
              </a:rPr>
              <a:t>Bachelor degree jobs will be available, and </a:t>
            </a:r>
            <a:r>
              <a:rPr b="1" i="0" lang="en-US" sz="1900" u="none" cap="none" strike="noStrike">
                <a:solidFill>
                  <a:srgbClr val="FF0000"/>
                </a:solidFill>
                <a:latin typeface="Montserrat"/>
                <a:ea typeface="Montserrat"/>
                <a:cs typeface="Montserrat"/>
                <a:sym typeface="Montserrat"/>
              </a:rPr>
              <a:t>7 </a:t>
            </a:r>
            <a:r>
              <a:rPr b="0" i="0" lang="en-US" sz="1900" u="none" cap="none" strike="noStrike">
                <a:solidFill>
                  <a:srgbClr val="FF0000"/>
                </a:solidFill>
                <a:latin typeface="Montserrat"/>
                <a:ea typeface="Montserrat"/>
                <a:cs typeface="Montserrat"/>
                <a:sym typeface="Montserrat"/>
              </a:rPr>
              <a:t>Associate degree or Certificate jobs will be available.”</a:t>
            </a:r>
            <a:endParaRPr b="0" i="0" sz="1900" u="none" cap="none" strike="noStrike">
              <a:solidFill>
                <a:srgbClr val="FF000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5" name="Shape 2405"/>
        <p:cNvGrpSpPr/>
        <p:nvPr/>
      </p:nvGrpSpPr>
      <p:grpSpPr>
        <a:xfrm>
          <a:off x="0" y="0"/>
          <a:ext cx="0" cy="0"/>
          <a:chOff x="0" y="0"/>
          <a:chExt cx="0" cy="0"/>
        </a:xfrm>
      </p:grpSpPr>
      <p:pic>
        <p:nvPicPr>
          <p:cNvPr id="2406" name="Google Shape;2406;p192"/>
          <p:cNvPicPr preferRelativeResize="0"/>
          <p:nvPr/>
        </p:nvPicPr>
        <p:blipFill rotWithShape="1">
          <a:blip r:embed="rId3">
            <a:alphaModFix/>
          </a:blip>
          <a:srcRect b="0" l="0" r="0" t="0"/>
          <a:stretch/>
        </p:blipFill>
        <p:spPr>
          <a:xfrm>
            <a:off x="247987" y="1417749"/>
            <a:ext cx="11696025" cy="4129675"/>
          </a:xfrm>
          <a:prstGeom prst="rect">
            <a:avLst/>
          </a:prstGeom>
          <a:noFill/>
          <a:ln>
            <a:noFill/>
          </a:ln>
        </p:spPr>
      </p:pic>
      <p:sp>
        <p:nvSpPr>
          <p:cNvPr id="2407" name="Google Shape;2407;p192"/>
          <p:cNvSpPr txBox="1"/>
          <p:nvPr/>
        </p:nvSpPr>
        <p:spPr>
          <a:xfrm>
            <a:off x="6681076" y="5829304"/>
            <a:ext cx="5137200" cy="40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A5A5A5"/>
              </a:buClr>
              <a:buSzPts val="1100"/>
              <a:buFont typeface="Calibri"/>
              <a:buNone/>
            </a:pPr>
            <a:r>
              <a:rPr b="0" i="0" lang="en-US" sz="1100" u="none" cap="none" strike="noStrike">
                <a:solidFill>
                  <a:srgbClr val="A5A5A5"/>
                </a:solidFill>
                <a:latin typeface="Calibri"/>
                <a:ea typeface="Calibri"/>
                <a:cs typeface="Calibri"/>
                <a:sym typeface="Calibri"/>
              </a:rPr>
              <a:t>SOURCE:  Ellingrud, Sanghvi, Singh Dandona, Madgavkar, Chui, White and Hasebe; </a:t>
            </a:r>
            <a:r>
              <a:rPr b="0" i="1" lang="en-US" sz="1100" u="none" cap="none" strike="noStrike">
                <a:solidFill>
                  <a:srgbClr val="A5A5A5"/>
                </a:solidFill>
                <a:latin typeface="Calibri"/>
                <a:ea typeface="Calibri"/>
                <a:cs typeface="Calibri"/>
                <a:sym typeface="Calibri"/>
              </a:rPr>
              <a:t>Generative AI and the future of work in America; </a:t>
            </a:r>
            <a:r>
              <a:rPr b="0" i="0" lang="en-US" sz="1100" u="none" cap="none" strike="noStrike">
                <a:solidFill>
                  <a:srgbClr val="A5A5A5"/>
                </a:solidFill>
                <a:latin typeface="Calibri"/>
                <a:ea typeface="Calibri"/>
                <a:cs typeface="Calibri"/>
                <a:sym typeface="Calibri"/>
              </a:rPr>
              <a:t>McKinsey Global Institute, July 2023</a:t>
            </a:r>
            <a:endParaRPr b="0" i="1" sz="1100" u="none" cap="none" strike="noStrike">
              <a:solidFill>
                <a:srgbClr val="A5A5A5"/>
              </a:solidFill>
              <a:latin typeface="Calibri"/>
              <a:ea typeface="Calibri"/>
              <a:cs typeface="Calibri"/>
              <a:sym typeface="Calibri"/>
            </a:endParaRPr>
          </a:p>
        </p:txBody>
      </p:sp>
      <p:sp>
        <p:nvSpPr>
          <p:cNvPr id="2408" name="Google Shape;2408;p192"/>
          <p:cNvSpPr txBox="1"/>
          <p:nvPr>
            <p:ph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Percent of Time Using Various Skills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9" name="Shape 2189"/>
        <p:cNvGrpSpPr/>
        <p:nvPr/>
      </p:nvGrpSpPr>
      <p:grpSpPr>
        <a:xfrm>
          <a:off x="0" y="0"/>
          <a:ext cx="0" cy="0"/>
          <a:chOff x="0" y="0"/>
          <a:chExt cx="0" cy="0"/>
        </a:xfrm>
      </p:grpSpPr>
      <p:sp>
        <p:nvSpPr>
          <p:cNvPr id="2190" name="Google Shape;2190;p166"/>
          <p:cNvSpPr/>
          <p:nvPr/>
        </p:nvSpPr>
        <p:spPr>
          <a:xfrm>
            <a:off x="9176624" y="0"/>
            <a:ext cx="3015380" cy="6858000"/>
          </a:xfrm>
          <a:custGeom>
            <a:rect b="b" l="l" r="r" t="t"/>
            <a:pathLst>
              <a:path extrusionOk="0" h="6858000" w="4047490">
                <a:moveTo>
                  <a:pt x="4047490" y="0"/>
                </a:moveTo>
                <a:lnTo>
                  <a:pt x="4047490" y="6858000"/>
                </a:lnTo>
                <a:lnTo>
                  <a:pt x="0" y="6858000"/>
                </a:lnTo>
                <a:lnTo>
                  <a:pt x="2264410" y="4588510"/>
                </a:lnTo>
                <a:cubicBezTo>
                  <a:pt x="2908300" y="3940810"/>
                  <a:pt x="2908300" y="2894330"/>
                  <a:pt x="2266950" y="2246630"/>
                </a:cubicBezTo>
                <a:lnTo>
                  <a:pt x="22860" y="0"/>
                </a:lnTo>
                <a:lnTo>
                  <a:pt x="404749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1" name="Google Shape;2191;p166"/>
          <p:cNvSpPr txBox="1"/>
          <p:nvPr/>
        </p:nvSpPr>
        <p:spPr>
          <a:xfrm>
            <a:off x="1694636" y="6007985"/>
            <a:ext cx="2554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Open Sans"/>
                <a:ea typeface="Open Sans"/>
                <a:cs typeface="Open Sans"/>
                <a:sym typeface="Open Sans"/>
              </a:rPr>
              <a:t>naperville203.org</a:t>
            </a:r>
            <a:endParaRPr b="0" i="0" sz="1400" u="none" cap="none" strike="noStrike">
              <a:solidFill>
                <a:schemeClr val="lt1"/>
              </a:solidFill>
              <a:latin typeface="Open Sans"/>
              <a:ea typeface="Open Sans"/>
              <a:cs typeface="Open Sans"/>
              <a:sym typeface="Open Sans"/>
            </a:endParaRPr>
          </a:p>
        </p:txBody>
      </p:sp>
      <p:sp>
        <p:nvSpPr>
          <p:cNvPr id="2192" name="Google Shape;2192;p166"/>
          <p:cNvSpPr/>
          <p:nvPr/>
        </p:nvSpPr>
        <p:spPr>
          <a:xfrm>
            <a:off x="-1" y="0"/>
            <a:ext cx="604800" cy="68580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93" name="Google Shape;2193;p166"/>
          <p:cNvPicPr preferRelativeResize="0"/>
          <p:nvPr/>
        </p:nvPicPr>
        <p:blipFill>
          <a:blip r:embed="rId3">
            <a:alphaModFix/>
          </a:blip>
          <a:stretch>
            <a:fillRect/>
          </a:stretch>
        </p:blipFill>
        <p:spPr>
          <a:xfrm>
            <a:off x="10461337" y="5196667"/>
            <a:ext cx="1547025" cy="1547025"/>
          </a:xfrm>
          <a:prstGeom prst="rect">
            <a:avLst/>
          </a:prstGeom>
          <a:noFill/>
          <a:ln>
            <a:noFill/>
          </a:ln>
        </p:spPr>
      </p:pic>
      <p:sp>
        <p:nvSpPr>
          <p:cNvPr id="2194" name="Google Shape;2194;p166"/>
          <p:cNvSpPr txBox="1"/>
          <p:nvPr/>
        </p:nvSpPr>
        <p:spPr>
          <a:xfrm>
            <a:off x="930311" y="3829848"/>
            <a:ext cx="5701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2195" name="Google Shape;2195;p166"/>
          <p:cNvSpPr txBox="1"/>
          <p:nvPr/>
        </p:nvSpPr>
        <p:spPr>
          <a:xfrm>
            <a:off x="930299" y="478000"/>
            <a:ext cx="6669300" cy="90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71616"/>
              </a:buClr>
              <a:buSzPts val="4000"/>
              <a:buFont typeface="Questrial"/>
              <a:buNone/>
            </a:pPr>
            <a:r>
              <a:rPr lang="en-US" sz="5300">
                <a:solidFill>
                  <a:schemeClr val="accent6"/>
                </a:solidFill>
                <a:latin typeface="Impact"/>
                <a:ea typeface="Impact"/>
                <a:cs typeface="Impact"/>
                <a:sym typeface="Impact"/>
              </a:rPr>
              <a:t>Questions/Comments</a:t>
            </a:r>
            <a:endParaRPr i="0" sz="2700" u="none" cap="none" strike="noStrike">
              <a:solidFill>
                <a:schemeClr val="accent6"/>
              </a:solidFill>
              <a:latin typeface="Impact"/>
              <a:ea typeface="Impact"/>
              <a:cs typeface="Impact"/>
              <a:sym typeface="Impact"/>
            </a:endParaRPr>
          </a:p>
        </p:txBody>
      </p:sp>
      <p:sp>
        <p:nvSpPr>
          <p:cNvPr id="2196" name="Google Shape;2196;p166"/>
          <p:cNvSpPr txBox="1"/>
          <p:nvPr/>
        </p:nvSpPr>
        <p:spPr>
          <a:xfrm>
            <a:off x="1122625" y="2133150"/>
            <a:ext cx="8221200" cy="282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00"/>
              </a:spcBef>
              <a:spcAft>
                <a:spcPts val="0"/>
              </a:spcAft>
              <a:buNone/>
            </a:pPr>
            <a:r>
              <a:rPr lang="en-US" sz="3200">
                <a:solidFill>
                  <a:schemeClr val="dk1"/>
                </a:solidFill>
              </a:rPr>
              <a:t>•Submit a </a:t>
            </a:r>
            <a:endParaRPr sz="3200">
              <a:solidFill>
                <a:srgbClr val="FF0000"/>
              </a:solidFill>
            </a:endParaRPr>
          </a:p>
          <a:p>
            <a:pPr indent="0" lvl="0" marL="0" rtl="0" algn="l">
              <a:lnSpc>
                <a:spcPct val="115000"/>
              </a:lnSpc>
              <a:spcBef>
                <a:spcPts val="600"/>
              </a:spcBef>
              <a:spcAft>
                <a:spcPts val="0"/>
              </a:spcAft>
              <a:buNone/>
            </a:pPr>
            <a:r>
              <a:t/>
            </a:r>
            <a:endParaRPr sz="2000">
              <a:solidFill>
                <a:schemeClr val="dk1"/>
              </a:solidFill>
            </a:endParaRPr>
          </a:p>
          <a:p>
            <a:pPr indent="0" lvl="0" marL="0" rtl="0" algn="l">
              <a:lnSpc>
                <a:spcPct val="115000"/>
              </a:lnSpc>
              <a:spcBef>
                <a:spcPts val="600"/>
              </a:spcBef>
              <a:spcAft>
                <a:spcPts val="0"/>
              </a:spcAft>
              <a:buNone/>
            </a:pPr>
            <a:r>
              <a:rPr lang="en-US" sz="3200">
                <a:solidFill>
                  <a:schemeClr val="dk1"/>
                </a:solidFill>
              </a:rPr>
              <a:t>• Call: (630)420-6475</a:t>
            </a:r>
            <a:endParaRPr sz="3200">
              <a:solidFill>
                <a:schemeClr val="dk1"/>
              </a:solidFill>
            </a:endParaRPr>
          </a:p>
          <a:p>
            <a:pPr indent="0" lvl="0" marL="0" rtl="0" algn="l">
              <a:lnSpc>
                <a:spcPct val="115000"/>
              </a:lnSpc>
              <a:spcBef>
                <a:spcPts val="600"/>
              </a:spcBef>
              <a:spcAft>
                <a:spcPts val="0"/>
              </a:spcAft>
              <a:buNone/>
            </a:pPr>
            <a:r>
              <a:t/>
            </a:r>
            <a:endParaRPr sz="2000">
              <a:solidFill>
                <a:schemeClr val="dk1"/>
              </a:solidFill>
            </a:endParaRPr>
          </a:p>
          <a:p>
            <a:pPr indent="0" lvl="0" marL="0" rtl="0" algn="l">
              <a:lnSpc>
                <a:spcPct val="115000"/>
              </a:lnSpc>
              <a:spcBef>
                <a:spcPts val="600"/>
              </a:spcBef>
              <a:spcAft>
                <a:spcPts val="0"/>
              </a:spcAft>
              <a:buNone/>
            </a:pPr>
            <a:r>
              <a:rPr lang="en-US" sz="3200">
                <a:solidFill>
                  <a:schemeClr val="dk1"/>
                </a:solidFill>
              </a:rPr>
              <a:t>• Ask questions during Small Group time</a:t>
            </a:r>
            <a:endParaRPr sz="2200"/>
          </a:p>
        </p:txBody>
      </p:sp>
      <p:pic>
        <p:nvPicPr>
          <p:cNvPr id="2197" name="Google Shape;2197;p166"/>
          <p:cNvPicPr preferRelativeResize="0"/>
          <p:nvPr/>
        </p:nvPicPr>
        <p:blipFill>
          <a:blip r:embed="rId4">
            <a:alphaModFix/>
          </a:blip>
          <a:stretch>
            <a:fillRect/>
          </a:stretch>
        </p:blipFill>
        <p:spPr>
          <a:xfrm>
            <a:off x="695325" y="5716521"/>
            <a:ext cx="1819526" cy="1041550"/>
          </a:xfrm>
          <a:prstGeom prst="rect">
            <a:avLst/>
          </a:prstGeom>
          <a:noFill/>
          <a:ln>
            <a:noFill/>
          </a:ln>
        </p:spPr>
      </p:pic>
      <p:sp>
        <p:nvSpPr>
          <p:cNvPr id="2198" name="Google Shape;2198;p166"/>
          <p:cNvSpPr txBox="1"/>
          <p:nvPr/>
        </p:nvSpPr>
        <p:spPr>
          <a:xfrm>
            <a:off x="9569350" y="1794675"/>
            <a:ext cx="1633500" cy="13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199" name="Google Shape;2199;p166"/>
          <p:cNvPicPr preferRelativeResize="0"/>
          <p:nvPr/>
        </p:nvPicPr>
        <p:blipFill>
          <a:blip r:embed="rId5">
            <a:alphaModFix/>
          </a:blip>
          <a:stretch>
            <a:fillRect/>
          </a:stretch>
        </p:blipFill>
        <p:spPr>
          <a:xfrm>
            <a:off x="6868000" y="1179125"/>
            <a:ext cx="3015375" cy="3015375"/>
          </a:xfrm>
          <a:prstGeom prst="rect">
            <a:avLst/>
          </a:prstGeom>
          <a:noFill/>
          <a:ln>
            <a:noFill/>
          </a:ln>
        </p:spPr>
      </p:pic>
      <p:pic>
        <p:nvPicPr>
          <p:cNvPr id="2200" name="Google Shape;2200;p166"/>
          <p:cNvPicPr preferRelativeResize="0"/>
          <p:nvPr/>
        </p:nvPicPr>
        <p:blipFill>
          <a:blip r:embed="rId6">
            <a:alphaModFix/>
          </a:blip>
          <a:stretch>
            <a:fillRect/>
          </a:stretch>
        </p:blipFill>
        <p:spPr>
          <a:xfrm>
            <a:off x="3149700" y="2036322"/>
            <a:ext cx="2009116" cy="908100"/>
          </a:xfrm>
          <a:prstGeom prst="rect">
            <a:avLst/>
          </a:prstGeom>
          <a:noFill/>
          <a:ln>
            <a:noFill/>
          </a:ln>
        </p:spPr>
      </p:pic>
      <p:pic>
        <p:nvPicPr>
          <p:cNvPr descr="Right pointing arrow | Free SVG" id="2201" name="Google Shape;2201;p166"/>
          <p:cNvPicPr preferRelativeResize="0"/>
          <p:nvPr/>
        </p:nvPicPr>
        <p:blipFill>
          <a:blip r:embed="rId7">
            <a:alphaModFix/>
          </a:blip>
          <a:stretch>
            <a:fillRect/>
          </a:stretch>
        </p:blipFill>
        <p:spPr>
          <a:xfrm>
            <a:off x="5277076" y="2220786"/>
            <a:ext cx="1253950" cy="539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2" name="Shape 2412"/>
        <p:cNvGrpSpPr/>
        <p:nvPr/>
      </p:nvGrpSpPr>
      <p:grpSpPr>
        <a:xfrm>
          <a:off x="0" y="0"/>
          <a:ext cx="0" cy="0"/>
          <a:chOff x="0" y="0"/>
          <a:chExt cx="0" cy="0"/>
        </a:xfrm>
      </p:grpSpPr>
      <p:sp>
        <p:nvSpPr>
          <p:cNvPr id="2413" name="Google Shape;2413;p193"/>
          <p:cNvSpPr txBox="1"/>
          <p:nvPr>
            <p:ph type="title"/>
          </p:nvPr>
        </p:nvSpPr>
        <p:spPr>
          <a:xfrm>
            <a:off x="838200" y="524933"/>
            <a:ext cx="10515600" cy="11661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Workforce Trends</a:t>
            </a:r>
            <a:endParaRPr/>
          </a:p>
        </p:txBody>
      </p:sp>
      <p:sp>
        <p:nvSpPr>
          <p:cNvPr id="2414" name="Google Shape;2414;p193"/>
          <p:cNvSpPr txBox="1"/>
          <p:nvPr>
            <p:ph idx="1" type="body"/>
          </p:nvPr>
        </p:nvSpPr>
        <p:spPr>
          <a:xfrm>
            <a:off x="838200" y="1825625"/>
            <a:ext cx="10515600" cy="38385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Clr>
                <a:srgbClr val="FFD966"/>
              </a:buClr>
              <a:buSzPts val="4500"/>
              <a:buFont typeface="Calibri"/>
              <a:buNone/>
            </a:pPr>
            <a:r>
              <a:rPr b="1" i="1" lang="en-US" sz="6200">
                <a:solidFill>
                  <a:schemeClr val="dk1"/>
                </a:solidFill>
                <a:latin typeface="Calibri"/>
                <a:ea typeface="Calibri"/>
                <a:cs typeface="Calibri"/>
                <a:sym typeface="Calibri"/>
              </a:rPr>
              <a:t>“Employers will need to hire for skills and competencies rather than credentials”</a:t>
            </a:r>
            <a:endParaRPr sz="4500">
              <a:solidFill>
                <a:schemeClr val="dk1"/>
              </a:solidFill>
            </a:endParaRPr>
          </a:p>
        </p:txBody>
      </p:sp>
      <p:pic>
        <p:nvPicPr>
          <p:cNvPr descr="A diagram of a learning process&#10;&#10;Description automatically generated with medium confidence" id="2415" name="Google Shape;2415;p193"/>
          <p:cNvPicPr preferRelativeResize="0"/>
          <p:nvPr/>
        </p:nvPicPr>
        <p:blipFill rotWithShape="1">
          <a:blip r:embed="rId3">
            <a:alphaModFix amt="70000"/>
          </a:blip>
          <a:srcRect b="0" l="0" r="0" t="0"/>
          <a:stretch/>
        </p:blipFill>
        <p:spPr>
          <a:xfrm>
            <a:off x="223300" y="4814100"/>
            <a:ext cx="1892574" cy="1892574"/>
          </a:xfrm>
          <a:prstGeom prst="rect">
            <a:avLst/>
          </a:prstGeom>
          <a:noFill/>
          <a:ln>
            <a:noFill/>
          </a:ln>
        </p:spPr>
      </p:pic>
      <p:sp>
        <p:nvSpPr>
          <p:cNvPr id="2416" name="Google Shape;2416;p193"/>
          <p:cNvSpPr txBox="1"/>
          <p:nvPr/>
        </p:nvSpPr>
        <p:spPr>
          <a:xfrm>
            <a:off x="4515100" y="5896025"/>
            <a:ext cx="7338900" cy="62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chemeClr val="accent2"/>
                </a:solidFill>
                <a:latin typeface="Montserrat Light"/>
                <a:ea typeface="Montserrat Light"/>
                <a:cs typeface="Montserrat Light"/>
                <a:sym typeface="Montserrat Light"/>
              </a:rPr>
              <a:t>SOURCE: Ellingrud, Sanghvi, Sing Dandona, Madgavkar, Chui, White and Hasebe; </a:t>
            </a:r>
            <a:r>
              <a:rPr i="1" lang="en-US" sz="1300">
                <a:solidFill>
                  <a:schemeClr val="accent2"/>
                </a:solidFill>
                <a:latin typeface="Montserrat Light"/>
                <a:ea typeface="Montserrat Light"/>
                <a:cs typeface="Montserrat Light"/>
                <a:sym typeface="Montserrat Light"/>
              </a:rPr>
              <a:t>Generative AI and the future of work in America; </a:t>
            </a:r>
            <a:r>
              <a:rPr lang="en-US" sz="1300">
                <a:solidFill>
                  <a:schemeClr val="accent2"/>
                </a:solidFill>
                <a:latin typeface="Montserrat Light"/>
                <a:ea typeface="Montserrat Light"/>
                <a:cs typeface="Montserrat Light"/>
                <a:sym typeface="Montserrat Light"/>
              </a:rPr>
              <a:t>McKinsey Global Institute, July 2023</a:t>
            </a:r>
            <a:endParaRPr sz="1300">
              <a:solidFill>
                <a:schemeClr val="accent2"/>
              </a:solidFill>
              <a:latin typeface="Montserrat Light"/>
              <a:ea typeface="Montserrat Light"/>
              <a:cs typeface="Montserrat Light"/>
              <a:sym typeface="Montserrat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0" name="Shape 2420"/>
        <p:cNvGrpSpPr/>
        <p:nvPr/>
      </p:nvGrpSpPr>
      <p:grpSpPr>
        <a:xfrm>
          <a:off x="0" y="0"/>
          <a:ext cx="0" cy="0"/>
          <a:chOff x="0" y="0"/>
          <a:chExt cx="0" cy="0"/>
        </a:xfrm>
      </p:grpSpPr>
      <p:sp>
        <p:nvSpPr>
          <p:cNvPr id="2421" name="Google Shape;2421;p194"/>
          <p:cNvSpPr txBox="1"/>
          <p:nvPr/>
        </p:nvSpPr>
        <p:spPr>
          <a:xfrm>
            <a:off x="119275" y="2148200"/>
            <a:ext cx="5844300" cy="1323300"/>
          </a:xfrm>
          <a:prstGeom prst="rect">
            <a:avLst/>
          </a:prstGeom>
          <a:noFill/>
          <a:ln>
            <a:noFill/>
          </a:ln>
        </p:spPr>
        <p:txBody>
          <a:bodyPr anchorCtr="0" anchor="t" bIns="45700" lIns="91425" spcFirstLastPara="1" rIns="91425" wrap="square" tIns="45700">
            <a:noAutofit/>
          </a:bodyPr>
          <a:lstStyle/>
          <a:p>
            <a:pPr indent="0" lvl="0" marL="0" marR="0" rtl="0" algn="ctr">
              <a:lnSpc>
                <a:spcPct val="91666"/>
              </a:lnSpc>
              <a:spcBef>
                <a:spcPts val="0"/>
              </a:spcBef>
              <a:spcAft>
                <a:spcPts val="0"/>
              </a:spcAft>
              <a:buClr>
                <a:srgbClr val="000000"/>
              </a:buClr>
              <a:buSzPts val="6000"/>
              <a:buFont typeface="Arial"/>
              <a:buNone/>
            </a:pPr>
            <a:r>
              <a:rPr b="1" i="1" lang="en-US" sz="5800">
                <a:solidFill>
                  <a:schemeClr val="accent2"/>
                </a:solidFill>
                <a:latin typeface="Open Sans"/>
                <a:ea typeface="Open Sans"/>
                <a:cs typeface="Open Sans"/>
                <a:sym typeface="Open Sans"/>
              </a:rPr>
              <a:t>NAPERVILLE 203</a:t>
            </a:r>
            <a:endParaRPr b="1" i="1" sz="5800">
              <a:solidFill>
                <a:schemeClr val="accent2"/>
              </a:solidFill>
              <a:latin typeface="Open Sans"/>
              <a:ea typeface="Open Sans"/>
              <a:cs typeface="Open Sans"/>
              <a:sym typeface="Open Sans"/>
            </a:endParaRPr>
          </a:p>
          <a:p>
            <a:pPr indent="0" lvl="0" marL="0" marR="0" rtl="0" algn="ctr">
              <a:lnSpc>
                <a:spcPct val="91666"/>
              </a:lnSpc>
              <a:spcBef>
                <a:spcPts val="0"/>
              </a:spcBef>
              <a:spcAft>
                <a:spcPts val="0"/>
              </a:spcAft>
              <a:buClr>
                <a:srgbClr val="000000"/>
              </a:buClr>
              <a:buSzPts val="6000"/>
              <a:buFont typeface="Arial"/>
              <a:buNone/>
            </a:pPr>
            <a:r>
              <a:rPr b="1" i="1" lang="en-US" sz="5800" u="none" cap="none" strike="noStrike">
                <a:solidFill>
                  <a:schemeClr val="accent2"/>
                </a:solidFill>
                <a:latin typeface="Open Sans"/>
                <a:ea typeface="Open Sans"/>
                <a:cs typeface="Open Sans"/>
                <a:sym typeface="Open Sans"/>
              </a:rPr>
              <a:t>PROFILE</a:t>
            </a:r>
            <a:endParaRPr b="0" i="0" sz="1200" u="none" cap="none" strike="noStrike">
              <a:solidFill>
                <a:schemeClr val="accent2"/>
              </a:solidFill>
              <a:latin typeface="Arial"/>
              <a:ea typeface="Arial"/>
              <a:cs typeface="Arial"/>
              <a:sym typeface="Arial"/>
            </a:endParaRPr>
          </a:p>
          <a:p>
            <a:pPr indent="0" lvl="0" marL="0" marR="0" rtl="0" algn="ctr">
              <a:lnSpc>
                <a:spcPct val="91666"/>
              </a:lnSpc>
              <a:spcBef>
                <a:spcPts val="0"/>
              </a:spcBef>
              <a:spcAft>
                <a:spcPts val="0"/>
              </a:spcAft>
              <a:buClr>
                <a:srgbClr val="000000"/>
              </a:buClr>
              <a:buSzPts val="6000"/>
              <a:buFont typeface="Arial"/>
              <a:buNone/>
            </a:pPr>
            <a:r>
              <a:rPr b="1" i="1" lang="en-US" sz="5800" u="none" cap="none" strike="noStrike">
                <a:solidFill>
                  <a:schemeClr val="accent2"/>
                </a:solidFill>
                <a:latin typeface="Open Sans"/>
                <a:ea typeface="Open Sans"/>
                <a:cs typeface="Open Sans"/>
                <a:sym typeface="Open Sans"/>
              </a:rPr>
              <a:t>OF A LEARNER</a:t>
            </a:r>
            <a:endParaRPr b="1" i="1" sz="5800" u="none" cap="none" strike="noStrike">
              <a:solidFill>
                <a:schemeClr val="accent2"/>
              </a:solidFill>
              <a:latin typeface="Open Sans"/>
              <a:ea typeface="Open Sans"/>
              <a:cs typeface="Open Sans"/>
              <a:sym typeface="Open Sans"/>
            </a:endParaRPr>
          </a:p>
        </p:txBody>
      </p:sp>
      <p:sp>
        <p:nvSpPr>
          <p:cNvPr id="2422" name="Google Shape;2422;p194"/>
          <p:cNvSpPr/>
          <p:nvPr/>
        </p:nvSpPr>
        <p:spPr>
          <a:xfrm>
            <a:off x="11318607" y="-140995"/>
            <a:ext cx="604800" cy="501300"/>
          </a:xfrm>
          <a:prstGeom prst="roundRect">
            <a:avLst>
              <a:gd fmla="val 16667" name="adj"/>
            </a:avLst>
          </a:prstGeom>
          <a:noFill/>
          <a:ln cap="flat" cmpd="sng" w="5715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Signika"/>
              <a:ea typeface="Signika"/>
              <a:cs typeface="Signika"/>
              <a:sym typeface="Signika"/>
            </a:endParaRPr>
          </a:p>
        </p:txBody>
      </p:sp>
      <p:sp>
        <p:nvSpPr>
          <p:cNvPr id="2423" name="Google Shape;2423;p194"/>
          <p:cNvSpPr/>
          <p:nvPr/>
        </p:nvSpPr>
        <p:spPr>
          <a:xfrm>
            <a:off x="7002733" y="1976284"/>
            <a:ext cx="3254100" cy="32541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424" name="Google Shape;2424;p194"/>
          <p:cNvPicPr preferRelativeResize="0"/>
          <p:nvPr/>
        </p:nvPicPr>
        <p:blipFill rotWithShape="1">
          <a:blip r:embed="rId3">
            <a:alphaModFix/>
          </a:blip>
          <a:srcRect b="0" l="0" r="0" t="0"/>
          <a:stretch/>
        </p:blipFill>
        <p:spPr>
          <a:xfrm>
            <a:off x="5813007" y="237744"/>
            <a:ext cx="6378981" cy="638251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8" name="Shape 2428"/>
        <p:cNvGrpSpPr/>
        <p:nvPr/>
      </p:nvGrpSpPr>
      <p:grpSpPr>
        <a:xfrm>
          <a:off x="0" y="0"/>
          <a:ext cx="0" cy="0"/>
          <a:chOff x="0" y="0"/>
          <a:chExt cx="0" cy="0"/>
        </a:xfrm>
      </p:grpSpPr>
      <p:sp>
        <p:nvSpPr>
          <p:cNvPr id="2429" name="Google Shape;2429;p195"/>
          <p:cNvSpPr/>
          <p:nvPr/>
        </p:nvSpPr>
        <p:spPr>
          <a:xfrm>
            <a:off x="515199" y="301050"/>
            <a:ext cx="110886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1" lang="en-US" sz="4800">
                <a:solidFill>
                  <a:schemeClr val="accent2"/>
                </a:solidFill>
                <a:latin typeface="Open Sans"/>
                <a:ea typeface="Open Sans"/>
                <a:cs typeface="Open Sans"/>
                <a:sym typeface="Open Sans"/>
              </a:rPr>
              <a:t>Naperville 203 - Profile of a Learner</a:t>
            </a:r>
            <a:endParaRPr b="1" i="1" sz="1800" u="none" cap="none" strike="noStrike">
              <a:solidFill>
                <a:srgbClr val="000000"/>
              </a:solidFill>
              <a:latin typeface="Open Sans"/>
              <a:ea typeface="Open Sans"/>
              <a:cs typeface="Open Sans"/>
              <a:sym typeface="Open Sans"/>
            </a:endParaRPr>
          </a:p>
        </p:txBody>
      </p:sp>
      <p:pic>
        <p:nvPicPr>
          <p:cNvPr descr="A diagram of a learning process&#10;&#10;Description automatically generated with medium confidence" id="2430" name="Google Shape;2430;p195"/>
          <p:cNvPicPr preferRelativeResize="0"/>
          <p:nvPr/>
        </p:nvPicPr>
        <p:blipFill rotWithShape="1">
          <a:blip r:embed="rId3">
            <a:alphaModFix amt="70000"/>
          </a:blip>
          <a:srcRect b="0" l="0" r="0" t="0"/>
          <a:stretch/>
        </p:blipFill>
        <p:spPr>
          <a:xfrm>
            <a:off x="223300" y="4814100"/>
            <a:ext cx="1892574" cy="1892574"/>
          </a:xfrm>
          <a:prstGeom prst="rect">
            <a:avLst/>
          </a:prstGeom>
          <a:noFill/>
          <a:ln>
            <a:noFill/>
          </a:ln>
        </p:spPr>
      </p:pic>
      <p:sp>
        <p:nvSpPr>
          <p:cNvPr id="2431" name="Google Shape;2431;p195"/>
          <p:cNvSpPr/>
          <p:nvPr/>
        </p:nvSpPr>
        <p:spPr>
          <a:xfrm>
            <a:off x="390175" y="1274475"/>
            <a:ext cx="5256000" cy="2924700"/>
          </a:xfrm>
          <a:prstGeom prst="rect">
            <a:avLst/>
          </a:prstGeom>
          <a:solidFill>
            <a:srgbClr val="F7931C"/>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Quicksand"/>
                <a:ea typeface="Quicksand"/>
                <a:cs typeface="Quicksand"/>
                <a:sym typeface="Quicksand"/>
              </a:rPr>
              <a:t>“Locally developed and globally positioned, a school system’s Portrait of a Graduate is developed with the community to identify the skills, dispositions, and competencies students need for success in this rapidly changing, complex world.”</a:t>
            </a:r>
            <a:endParaRPr b="1" sz="1800">
              <a:solidFill>
                <a:srgbClr val="FFFFFF"/>
              </a:solidFill>
              <a:latin typeface="Quicksand"/>
              <a:ea typeface="Quicksand"/>
              <a:cs typeface="Quicksand"/>
              <a:sym typeface="Quicksand"/>
            </a:endParaRPr>
          </a:p>
          <a:p>
            <a:pPr indent="0" lvl="0" marL="0" rtl="0" algn="ctr">
              <a:spcBef>
                <a:spcPts val="0"/>
              </a:spcBef>
              <a:spcAft>
                <a:spcPts val="0"/>
              </a:spcAft>
              <a:buNone/>
            </a:pPr>
            <a:r>
              <a:rPr b="1" lang="en-US" sz="1800">
                <a:solidFill>
                  <a:srgbClr val="FFFFFF"/>
                </a:solidFill>
                <a:latin typeface="Quicksand"/>
                <a:ea typeface="Quicksand"/>
                <a:cs typeface="Quicksand"/>
                <a:sym typeface="Quicksand"/>
              </a:rPr>
              <a:t>Battelle for Kids</a:t>
            </a:r>
            <a:endParaRPr b="1" sz="1800">
              <a:solidFill>
                <a:srgbClr val="FFFFFF"/>
              </a:solidFill>
              <a:latin typeface="Quicksand"/>
              <a:ea typeface="Quicksand"/>
              <a:cs typeface="Quicksand"/>
              <a:sym typeface="Quicksand"/>
            </a:endParaRPr>
          </a:p>
        </p:txBody>
      </p:sp>
      <p:sp>
        <p:nvSpPr>
          <p:cNvPr id="2432" name="Google Shape;2432;p195"/>
          <p:cNvSpPr/>
          <p:nvPr/>
        </p:nvSpPr>
        <p:spPr>
          <a:xfrm>
            <a:off x="5847325" y="3630475"/>
            <a:ext cx="6077700" cy="3076200"/>
          </a:xfrm>
          <a:prstGeom prst="rect">
            <a:avLst/>
          </a:prstGeom>
          <a:solidFill>
            <a:srgbClr val="D10F47"/>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solidFill>
                  <a:schemeClr val="lt1"/>
                </a:solidFill>
                <a:latin typeface="Quicksand"/>
                <a:ea typeface="Quicksand"/>
                <a:cs typeface="Quicksand"/>
                <a:sym typeface="Quicksand"/>
              </a:rPr>
              <a:t>Our current mission strands were developed in the late 1990’s and launched in 2000; the skills needed for today’s workforce have changed. This Profile of a Learner will act as our north star for system transformation as we ensure innovative experiences for all. </a:t>
            </a:r>
            <a:endParaRPr sz="2000">
              <a:solidFill>
                <a:schemeClr val="lt1"/>
              </a:solidFill>
              <a:latin typeface="Quicksand"/>
              <a:ea typeface="Quicksand"/>
              <a:cs typeface="Quicksand"/>
              <a:sym typeface="Quicksand"/>
            </a:endParaRPr>
          </a:p>
        </p:txBody>
      </p:sp>
      <p:sp>
        <p:nvSpPr>
          <p:cNvPr id="2433" name="Google Shape;2433;p195"/>
          <p:cNvSpPr/>
          <p:nvPr/>
        </p:nvSpPr>
        <p:spPr>
          <a:xfrm>
            <a:off x="5847325" y="1961074"/>
            <a:ext cx="3790870" cy="1003070"/>
          </a:xfrm>
          <a:prstGeom prst="rect">
            <a:avLst/>
          </a:prstGeom>
        </p:spPr>
        <p:txBody>
          <a:bodyPr>
            <a:prstTxWarp prst="textPlain"/>
          </a:bodyPr>
          <a:lstStyle/>
          <a:p>
            <a:pPr lvl="0" algn="ctr"/>
            <a:r>
              <a:rPr b="1" i="0">
                <a:ln cap="flat" cmpd="sng" w="9525">
                  <a:solidFill>
                    <a:srgbClr val="F7931C"/>
                  </a:solidFill>
                  <a:prstDash val="solid"/>
                  <a:round/>
                  <a:headEnd len="sm" w="sm" type="none"/>
                  <a:tailEnd len="sm" w="sm" type="none"/>
                </a:ln>
                <a:solidFill>
                  <a:srgbClr val="F7931C"/>
                </a:solidFill>
                <a:latin typeface="Architects Daughter"/>
              </a:rPr>
              <a:t>What is the Profile</a:t>
            </a:r>
            <a:br>
              <a:rPr b="1" i="0">
                <a:ln cap="flat" cmpd="sng" w="9525">
                  <a:solidFill>
                    <a:srgbClr val="F7931C"/>
                  </a:solidFill>
                  <a:prstDash val="solid"/>
                  <a:round/>
                  <a:headEnd len="sm" w="sm" type="none"/>
                  <a:tailEnd len="sm" w="sm" type="none"/>
                </a:ln>
                <a:solidFill>
                  <a:srgbClr val="F7931C"/>
                </a:solidFill>
                <a:latin typeface="Architects Daughter"/>
              </a:rPr>
            </a:br>
            <a:r>
              <a:rPr b="1" i="0">
                <a:ln cap="flat" cmpd="sng" w="9525">
                  <a:solidFill>
                    <a:srgbClr val="F7931C"/>
                  </a:solidFill>
                  <a:prstDash val="solid"/>
                  <a:round/>
                  <a:headEnd len="sm" w="sm" type="none"/>
                  <a:tailEnd len="sm" w="sm" type="none"/>
                </a:ln>
                <a:solidFill>
                  <a:srgbClr val="F7931C"/>
                </a:solidFill>
                <a:latin typeface="Architects Daughter"/>
              </a:rPr>
              <a:t>of a Learner?</a:t>
            </a:r>
          </a:p>
        </p:txBody>
      </p:sp>
      <p:sp>
        <p:nvSpPr>
          <p:cNvPr id="2434" name="Google Shape;2434;p195"/>
          <p:cNvSpPr/>
          <p:nvPr/>
        </p:nvSpPr>
        <p:spPr>
          <a:xfrm>
            <a:off x="2607900" y="4814100"/>
            <a:ext cx="3038268" cy="1068677"/>
          </a:xfrm>
          <a:prstGeom prst="rect">
            <a:avLst/>
          </a:prstGeom>
        </p:spPr>
        <p:txBody>
          <a:bodyPr>
            <a:prstTxWarp prst="textPlain"/>
          </a:bodyPr>
          <a:lstStyle/>
          <a:p>
            <a:pPr lvl="0" algn="ctr"/>
            <a:r>
              <a:rPr b="1" i="0">
                <a:ln cap="flat" cmpd="sng" w="9525">
                  <a:solidFill>
                    <a:srgbClr val="D10F47"/>
                  </a:solidFill>
                  <a:prstDash val="solid"/>
                  <a:round/>
                  <a:headEnd len="sm" w="sm" type="none"/>
                  <a:tailEnd len="sm" w="sm" type="none"/>
                </a:ln>
                <a:solidFill>
                  <a:srgbClr val="D10F47"/>
                </a:solidFill>
                <a:latin typeface="Architects Daughter"/>
              </a:rPr>
              <a:t>Why was it </a:t>
            </a:r>
            <a:br>
              <a:rPr b="1" i="0">
                <a:ln cap="flat" cmpd="sng" w="9525">
                  <a:solidFill>
                    <a:srgbClr val="D10F47"/>
                  </a:solidFill>
                  <a:prstDash val="solid"/>
                  <a:round/>
                  <a:headEnd len="sm" w="sm" type="none"/>
                  <a:tailEnd len="sm" w="sm" type="none"/>
                </a:ln>
                <a:solidFill>
                  <a:srgbClr val="D10F47"/>
                </a:solidFill>
                <a:latin typeface="Architects Daughter"/>
              </a:rPr>
            </a:br>
            <a:r>
              <a:rPr b="1" i="0">
                <a:ln cap="flat" cmpd="sng" w="9525">
                  <a:solidFill>
                    <a:srgbClr val="D10F47"/>
                  </a:solidFill>
                  <a:prstDash val="solid"/>
                  <a:round/>
                  <a:headEnd len="sm" w="sm" type="none"/>
                  <a:tailEnd len="sm" w="sm" type="none"/>
                </a:ln>
                <a:solidFill>
                  <a:srgbClr val="D10F47"/>
                </a:solidFill>
                <a:latin typeface="Architects Daughter"/>
              </a:rPr>
              <a:t>developed?</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8" name="Shape 2438"/>
        <p:cNvGrpSpPr/>
        <p:nvPr/>
      </p:nvGrpSpPr>
      <p:grpSpPr>
        <a:xfrm>
          <a:off x="0" y="0"/>
          <a:ext cx="0" cy="0"/>
          <a:chOff x="0" y="0"/>
          <a:chExt cx="0" cy="0"/>
        </a:xfrm>
      </p:grpSpPr>
      <p:sp>
        <p:nvSpPr>
          <p:cNvPr id="2439" name="Google Shape;2439;p196"/>
          <p:cNvSpPr/>
          <p:nvPr/>
        </p:nvSpPr>
        <p:spPr>
          <a:xfrm>
            <a:off x="551699" y="504225"/>
            <a:ext cx="110886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1" lang="en-US" sz="4700">
                <a:solidFill>
                  <a:schemeClr val="accent2"/>
                </a:solidFill>
                <a:latin typeface="Open Sans"/>
                <a:ea typeface="Open Sans"/>
                <a:cs typeface="Open Sans"/>
                <a:sym typeface="Open Sans"/>
              </a:rPr>
              <a:t>Naperville 203 - Profile of a Learner</a:t>
            </a:r>
            <a:endParaRPr b="1" i="1" sz="1700" u="none" cap="none" strike="noStrike">
              <a:solidFill>
                <a:srgbClr val="000000"/>
              </a:solidFill>
              <a:latin typeface="Open Sans"/>
              <a:ea typeface="Open Sans"/>
              <a:cs typeface="Open Sans"/>
              <a:sym typeface="Open Sans"/>
            </a:endParaRPr>
          </a:p>
        </p:txBody>
      </p:sp>
      <p:pic>
        <p:nvPicPr>
          <p:cNvPr descr="A diagram of a learning process&#10;&#10;Description automatically generated with medium confidence" id="2440" name="Google Shape;2440;p196"/>
          <p:cNvPicPr preferRelativeResize="0"/>
          <p:nvPr/>
        </p:nvPicPr>
        <p:blipFill rotWithShape="1">
          <a:blip r:embed="rId3">
            <a:alphaModFix amt="70000"/>
          </a:blip>
          <a:srcRect b="0" l="0" r="0" t="0"/>
          <a:stretch/>
        </p:blipFill>
        <p:spPr>
          <a:xfrm>
            <a:off x="223300" y="4814100"/>
            <a:ext cx="1892574" cy="1892574"/>
          </a:xfrm>
          <a:prstGeom prst="rect">
            <a:avLst/>
          </a:prstGeom>
          <a:noFill/>
          <a:ln>
            <a:noFill/>
          </a:ln>
        </p:spPr>
      </p:pic>
      <p:sp>
        <p:nvSpPr>
          <p:cNvPr id="2441" name="Google Shape;2441;p196"/>
          <p:cNvSpPr/>
          <p:nvPr/>
        </p:nvSpPr>
        <p:spPr>
          <a:xfrm>
            <a:off x="4483050" y="1561525"/>
            <a:ext cx="7099500" cy="4610700"/>
          </a:xfrm>
          <a:prstGeom prst="rect">
            <a:avLst/>
          </a:prstGeom>
          <a:solidFill>
            <a:srgbClr val="18468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US" sz="1800">
                <a:solidFill>
                  <a:schemeClr val="lt1"/>
                </a:solidFill>
                <a:latin typeface="Quicksand"/>
                <a:ea typeface="Quicksand"/>
                <a:cs typeface="Quicksand"/>
                <a:sym typeface="Quicksand"/>
              </a:rPr>
              <a:t>In spring 2024, a dedicated Profile Design Team—comprising students, guardians, community members, staff, and administrators—collaborated over four days. The process included:</a:t>
            </a:r>
            <a:endParaRPr sz="1800">
              <a:solidFill>
                <a:schemeClr val="lt1"/>
              </a:solidFill>
              <a:latin typeface="Quicksand"/>
              <a:ea typeface="Quicksand"/>
              <a:cs typeface="Quicksand"/>
              <a:sym typeface="Quicksand"/>
            </a:endParaRPr>
          </a:p>
          <a:p>
            <a:pPr indent="-342900" lvl="0" marL="457200" rtl="0" algn="l">
              <a:lnSpc>
                <a:spcPct val="115000"/>
              </a:lnSpc>
              <a:spcBef>
                <a:spcPts val="1200"/>
              </a:spcBef>
              <a:spcAft>
                <a:spcPts val="0"/>
              </a:spcAft>
              <a:buClr>
                <a:schemeClr val="lt1"/>
              </a:buClr>
              <a:buSzPts val="1800"/>
              <a:buChar char="●"/>
            </a:pPr>
            <a:r>
              <a:rPr b="1" lang="en-US" sz="1800">
                <a:solidFill>
                  <a:schemeClr val="lt1"/>
                </a:solidFill>
                <a:latin typeface="Quicksand"/>
                <a:ea typeface="Quicksand"/>
                <a:cs typeface="Quicksand"/>
                <a:sym typeface="Quicksand"/>
              </a:rPr>
              <a:t>Visioning Sessions</a:t>
            </a:r>
            <a:r>
              <a:rPr lang="en-US" sz="1800">
                <a:solidFill>
                  <a:schemeClr val="lt1"/>
                </a:solidFill>
                <a:latin typeface="Quicksand"/>
                <a:ea typeface="Quicksand"/>
                <a:cs typeface="Quicksand"/>
                <a:sym typeface="Quicksand"/>
              </a:rPr>
              <a:t>: Discussing the future of education and necessary student skills.</a:t>
            </a:r>
            <a:endParaRPr sz="1800">
              <a:solidFill>
                <a:schemeClr val="lt1"/>
              </a:solidFill>
              <a:latin typeface="Quicksand"/>
              <a:ea typeface="Quicksand"/>
              <a:cs typeface="Quicksand"/>
              <a:sym typeface="Quicksand"/>
            </a:endParaRPr>
          </a:p>
          <a:p>
            <a:pPr indent="-342900" lvl="0" marL="457200" rtl="0" algn="l">
              <a:lnSpc>
                <a:spcPct val="115000"/>
              </a:lnSpc>
              <a:spcBef>
                <a:spcPts val="0"/>
              </a:spcBef>
              <a:spcAft>
                <a:spcPts val="0"/>
              </a:spcAft>
              <a:buClr>
                <a:schemeClr val="lt1"/>
              </a:buClr>
              <a:buSzPts val="1800"/>
              <a:buChar char="●"/>
            </a:pPr>
            <a:r>
              <a:rPr b="1" lang="en-US" sz="1800">
                <a:solidFill>
                  <a:schemeClr val="lt1"/>
                </a:solidFill>
                <a:latin typeface="Quicksand"/>
                <a:ea typeface="Quicksand"/>
                <a:cs typeface="Quicksand"/>
                <a:sym typeface="Quicksand"/>
              </a:rPr>
              <a:t>Data-Driven Discussions</a:t>
            </a:r>
            <a:r>
              <a:rPr lang="en-US" sz="1800">
                <a:solidFill>
                  <a:schemeClr val="lt1"/>
                </a:solidFill>
                <a:latin typeface="Quicksand"/>
                <a:ea typeface="Quicksand"/>
                <a:cs typeface="Quicksand"/>
                <a:sym typeface="Quicksand"/>
              </a:rPr>
              <a:t>: Reviewing educational trends and community priorities.</a:t>
            </a:r>
            <a:endParaRPr sz="1800">
              <a:solidFill>
                <a:schemeClr val="lt1"/>
              </a:solidFill>
              <a:latin typeface="Quicksand"/>
              <a:ea typeface="Quicksand"/>
              <a:cs typeface="Quicksand"/>
              <a:sym typeface="Quicksand"/>
            </a:endParaRPr>
          </a:p>
          <a:p>
            <a:pPr indent="-342900" lvl="0" marL="457200" rtl="0" algn="l">
              <a:lnSpc>
                <a:spcPct val="115000"/>
              </a:lnSpc>
              <a:spcBef>
                <a:spcPts val="0"/>
              </a:spcBef>
              <a:spcAft>
                <a:spcPts val="0"/>
              </a:spcAft>
              <a:buClr>
                <a:schemeClr val="lt1"/>
              </a:buClr>
              <a:buSzPts val="1800"/>
              <a:buChar char="●"/>
            </a:pPr>
            <a:r>
              <a:rPr b="1" lang="en-US" sz="1800">
                <a:solidFill>
                  <a:schemeClr val="lt1"/>
                </a:solidFill>
                <a:latin typeface="Quicksand"/>
                <a:ea typeface="Quicksand"/>
                <a:cs typeface="Quicksand"/>
                <a:sym typeface="Quicksand"/>
              </a:rPr>
              <a:t>Collaborative Workshops</a:t>
            </a:r>
            <a:r>
              <a:rPr lang="en-US" sz="1800">
                <a:solidFill>
                  <a:schemeClr val="lt1"/>
                </a:solidFill>
                <a:latin typeface="Quicksand"/>
                <a:ea typeface="Quicksand"/>
                <a:cs typeface="Quicksand"/>
                <a:sym typeface="Quicksand"/>
              </a:rPr>
              <a:t>: Defining and refining competencies.</a:t>
            </a:r>
            <a:endParaRPr sz="1800">
              <a:solidFill>
                <a:schemeClr val="lt1"/>
              </a:solidFill>
              <a:latin typeface="Quicksand"/>
              <a:ea typeface="Quicksand"/>
              <a:cs typeface="Quicksand"/>
              <a:sym typeface="Quicksand"/>
            </a:endParaRPr>
          </a:p>
          <a:p>
            <a:pPr indent="-342900" lvl="0" marL="457200" rtl="0" algn="l">
              <a:lnSpc>
                <a:spcPct val="115000"/>
              </a:lnSpc>
              <a:spcBef>
                <a:spcPts val="0"/>
              </a:spcBef>
              <a:spcAft>
                <a:spcPts val="0"/>
              </a:spcAft>
              <a:buClr>
                <a:schemeClr val="lt1"/>
              </a:buClr>
              <a:buSzPts val="1800"/>
              <a:buChar char="●"/>
            </a:pPr>
            <a:r>
              <a:rPr b="1" lang="en-US" sz="1800">
                <a:solidFill>
                  <a:schemeClr val="lt1"/>
                </a:solidFill>
                <a:latin typeface="Quicksand"/>
                <a:ea typeface="Quicksand"/>
                <a:cs typeface="Quicksand"/>
                <a:sym typeface="Quicksand"/>
              </a:rPr>
              <a:t>Facilitated Conversations</a:t>
            </a:r>
            <a:r>
              <a:rPr lang="en-US" sz="1800">
                <a:solidFill>
                  <a:schemeClr val="lt1"/>
                </a:solidFill>
                <a:latin typeface="Quicksand"/>
                <a:ea typeface="Quicksand"/>
                <a:cs typeface="Quicksand"/>
                <a:sym typeface="Quicksand"/>
              </a:rPr>
              <a:t>: Professional facilitators guiding consensus-building.</a:t>
            </a:r>
            <a:endParaRPr sz="1800">
              <a:solidFill>
                <a:schemeClr val="lt1"/>
              </a:solidFill>
              <a:latin typeface="Quicksand"/>
              <a:ea typeface="Quicksand"/>
              <a:cs typeface="Quicksand"/>
              <a:sym typeface="Quicksand"/>
            </a:endParaRPr>
          </a:p>
          <a:p>
            <a:pPr indent="-342900" lvl="0" marL="457200" rtl="0" algn="l">
              <a:lnSpc>
                <a:spcPct val="115000"/>
              </a:lnSpc>
              <a:spcBef>
                <a:spcPts val="0"/>
              </a:spcBef>
              <a:spcAft>
                <a:spcPts val="0"/>
              </a:spcAft>
              <a:buClr>
                <a:schemeClr val="lt1"/>
              </a:buClr>
              <a:buSzPts val="1800"/>
              <a:buChar char="●"/>
            </a:pPr>
            <a:r>
              <a:rPr b="1" lang="en-US" sz="1800">
                <a:solidFill>
                  <a:schemeClr val="lt1"/>
                </a:solidFill>
                <a:latin typeface="Quicksand"/>
                <a:ea typeface="Quicksand"/>
                <a:cs typeface="Quicksand"/>
                <a:sym typeface="Quicksand"/>
              </a:rPr>
              <a:t>Drafting and Refining</a:t>
            </a:r>
            <a:r>
              <a:rPr lang="en-US" sz="1800">
                <a:solidFill>
                  <a:schemeClr val="lt1"/>
                </a:solidFill>
                <a:latin typeface="Quicksand"/>
                <a:ea typeface="Quicksand"/>
                <a:cs typeface="Quicksand"/>
                <a:sym typeface="Quicksand"/>
              </a:rPr>
              <a:t>: Creating and refining competencies based on feedback.</a:t>
            </a:r>
            <a:endParaRPr sz="2500">
              <a:solidFill>
                <a:schemeClr val="lt1"/>
              </a:solidFill>
              <a:highlight>
                <a:srgbClr val="0B495F"/>
              </a:highlight>
              <a:latin typeface="Quicksand"/>
              <a:ea typeface="Quicksand"/>
              <a:cs typeface="Quicksand"/>
              <a:sym typeface="Quicksand"/>
            </a:endParaRPr>
          </a:p>
        </p:txBody>
      </p:sp>
      <p:sp>
        <p:nvSpPr>
          <p:cNvPr id="2442" name="Google Shape;2442;p196"/>
          <p:cNvSpPr/>
          <p:nvPr/>
        </p:nvSpPr>
        <p:spPr>
          <a:xfrm>
            <a:off x="714475" y="2218600"/>
            <a:ext cx="3322469" cy="221584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184680"/>
                </a:solidFill>
                <a:latin typeface="Architects Daughter"/>
              </a:rPr>
              <a:t>How was </a:t>
            </a:r>
            <a:br>
              <a:rPr b="0" i="0">
                <a:ln cap="flat" cmpd="sng" w="9525">
                  <a:solidFill>
                    <a:schemeClr val="dk2"/>
                  </a:solidFill>
                  <a:prstDash val="solid"/>
                  <a:round/>
                  <a:headEnd len="sm" w="sm" type="none"/>
                  <a:tailEnd len="sm" w="sm" type="none"/>
                </a:ln>
                <a:solidFill>
                  <a:srgbClr val="184680"/>
                </a:solidFill>
                <a:latin typeface="Architects Daughter"/>
              </a:rPr>
            </a:br>
            <a:r>
              <a:rPr b="0" i="0">
                <a:ln cap="flat" cmpd="sng" w="9525">
                  <a:solidFill>
                    <a:schemeClr val="dk2"/>
                  </a:solidFill>
                  <a:prstDash val="solid"/>
                  <a:round/>
                  <a:headEnd len="sm" w="sm" type="none"/>
                  <a:tailEnd len="sm" w="sm" type="none"/>
                </a:ln>
                <a:solidFill>
                  <a:srgbClr val="184680"/>
                </a:solidFill>
                <a:latin typeface="Architects Daughter"/>
              </a:rPr>
              <a:t>the Profile</a:t>
            </a:r>
            <a:br>
              <a:rPr b="0" i="0">
                <a:ln cap="flat" cmpd="sng" w="9525">
                  <a:solidFill>
                    <a:schemeClr val="dk2"/>
                  </a:solidFill>
                  <a:prstDash val="solid"/>
                  <a:round/>
                  <a:headEnd len="sm" w="sm" type="none"/>
                  <a:tailEnd len="sm" w="sm" type="none"/>
                </a:ln>
                <a:solidFill>
                  <a:srgbClr val="184680"/>
                </a:solidFill>
                <a:latin typeface="Architects Daughter"/>
              </a:rPr>
            </a:br>
            <a:r>
              <a:rPr b="0" i="0">
                <a:ln cap="flat" cmpd="sng" w="9525">
                  <a:solidFill>
                    <a:schemeClr val="dk2"/>
                  </a:solidFill>
                  <a:prstDash val="solid"/>
                  <a:round/>
                  <a:headEnd len="sm" w="sm" type="none"/>
                  <a:tailEnd len="sm" w="sm" type="none"/>
                </a:ln>
                <a:solidFill>
                  <a:srgbClr val="184680"/>
                </a:solidFill>
                <a:latin typeface="Architects Daughter"/>
              </a:rPr>
              <a:t>developed?</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6" name="Shape 2446"/>
        <p:cNvGrpSpPr/>
        <p:nvPr/>
      </p:nvGrpSpPr>
      <p:grpSpPr>
        <a:xfrm>
          <a:off x="0" y="0"/>
          <a:ext cx="0" cy="0"/>
          <a:chOff x="0" y="0"/>
          <a:chExt cx="0" cy="0"/>
        </a:xfrm>
      </p:grpSpPr>
      <p:sp>
        <p:nvSpPr>
          <p:cNvPr id="2447" name="Google Shape;2447;p197"/>
          <p:cNvSpPr/>
          <p:nvPr/>
        </p:nvSpPr>
        <p:spPr>
          <a:xfrm>
            <a:off x="0" y="685800"/>
            <a:ext cx="121920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a:ea typeface="Signika"/>
              <a:cs typeface="Signika"/>
              <a:sym typeface="Signika"/>
            </a:endParaRPr>
          </a:p>
        </p:txBody>
      </p:sp>
      <p:sp>
        <p:nvSpPr>
          <p:cNvPr id="2448" name="Google Shape;2448;p197"/>
          <p:cNvSpPr/>
          <p:nvPr/>
        </p:nvSpPr>
        <p:spPr>
          <a:xfrm>
            <a:off x="0" y="0"/>
            <a:ext cx="12192000" cy="987600"/>
          </a:xfrm>
          <a:prstGeom prst="rect">
            <a:avLst/>
          </a:prstGeom>
          <a:solidFill>
            <a:srgbClr val="1846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84680"/>
              </a:solidFill>
              <a:latin typeface="Signika"/>
              <a:ea typeface="Signika"/>
              <a:cs typeface="Signika"/>
              <a:sym typeface="Signika"/>
            </a:endParaRPr>
          </a:p>
        </p:txBody>
      </p:sp>
      <p:sp>
        <p:nvSpPr>
          <p:cNvPr id="2449" name="Google Shape;2449;p197"/>
          <p:cNvSpPr txBox="1"/>
          <p:nvPr/>
        </p:nvSpPr>
        <p:spPr>
          <a:xfrm>
            <a:off x="3577712" y="205025"/>
            <a:ext cx="5036700" cy="54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1" lang="en-US" sz="3200" u="none" cap="none" strike="noStrike">
                <a:solidFill>
                  <a:schemeClr val="lt1"/>
                </a:solidFill>
                <a:latin typeface="Open Sans"/>
                <a:ea typeface="Open Sans"/>
                <a:cs typeface="Open Sans"/>
                <a:sym typeface="Open Sans"/>
              </a:rPr>
              <a:t>ADAPTABILITY</a:t>
            </a:r>
            <a:endParaRPr b="1" i="1" sz="3200" u="none" cap="none" strike="noStrike">
              <a:solidFill>
                <a:schemeClr val="lt1"/>
              </a:solidFill>
              <a:latin typeface="Open Sans"/>
              <a:ea typeface="Open Sans"/>
              <a:cs typeface="Open Sans"/>
              <a:sym typeface="Open Sans"/>
            </a:endParaRPr>
          </a:p>
        </p:txBody>
      </p:sp>
      <p:sp>
        <p:nvSpPr>
          <p:cNvPr id="2450" name="Google Shape;2450;p197"/>
          <p:cNvSpPr/>
          <p:nvPr/>
        </p:nvSpPr>
        <p:spPr>
          <a:xfrm>
            <a:off x="4087023" y="2432303"/>
            <a:ext cx="2679300" cy="2679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451" name="Google Shape;2451;p197"/>
          <p:cNvPicPr preferRelativeResize="0"/>
          <p:nvPr/>
        </p:nvPicPr>
        <p:blipFill rotWithShape="1">
          <a:blip r:embed="rId3">
            <a:alphaModFix amt="8000"/>
          </a:blip>
          <a:srcRect b="0" l="0" r="0" t="0"/>
          <a:stretch/>
        </p:blipFill>
        <p:spPr>
          <a:xfrm>
            <a:off x="-1417320" y="987552"/>
            <a:ext cx="6336793" cy="5720446"/>
          </a:xfrm>
          <a:prstGeom prst="rect">
            <a:avLst/>
          </a:prstGeom>
          <a:noFill/>
          <a:ln>
            <a:noFill/>
          </a:ln>
        </p:spPr>
      </p:pic>
      <p:pic>
        <p:nvPicPr>
          <p:cNvPr id="2452" name="Google Shape;2452;p197"/>
          <p:cNvPicPr preferRelativeResize="0"/>
          <p:nvPr/>
        </p:nvPicPr>
        <p:blipFill rotWithShape="1">
          <a:blip r:embed="rId4">
            <a:alphaModFix/>
          </a:blip>
          <a:srcRect b="0" l="0" r="0" t="0"/>
          <a:stretch/>
        </p:blipFill>
        <p:spPr>
          <a:xfrm>
            <a:off x="2963622" y="1220603"/>
            <a:ext cx="9228376" cy="507969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6" name="Shape 2456"/>
        <p:cNvGrpSpPr/>
        <p:nvPr/>
      </p:nvGrpSpPr>
      <p:grpSpPr>
        <a:xfrm>
          <a:off x="0" y="0"/>
          <a:ext cx="0" cy="0"/>
          <a:chOff x="0" y="0"/>
          <a:chExt cx="0" cy="0"/>
        </a:xfrm>
      </p:grpSpPr>
      <p:sp>
        <p:nvSpPr>
          <p:cNvPr id="2457" name="Google Shape;2457;p198"/>
          <p:cNvSpPr/>
          <p:nvPr/>
        </p:nvSpPr>
        <p:spPr>
          <a:xfrm>
            <a:off x="0" y="685800"/>
            <a:ext cx="121920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a:ea typeface="Signika"/>
              <a:cs typeface="Signika"/>
              <a:sym typeface="Signika"/>
            </a:endParaRPr>
          </a:p>
        </p:txBody>
      </p:sp>
      <p:sp>
        <p:nvSpPr>
          <p:cNvPr id="2458" name="Google Shape;2458;p198"/>
          <p:cNvSpPr/>
          <p:nvPr/>
        </p:nvSpPr>
        <p:spPr>
          <a:xfrm>
            <a:off x="0" y="0"/>
            <a:ext cx="12192000" cy="987600"/>
          </a:xfrm>
          <a:prstGeom prst="rect">
            <a:avLst/>
          </a:prstGeom>
          <a:solidFill>
            <a:srgbClr val="8383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84680"/>
              </a:solidFill>
              <a:latin typeface="Signika"/>
              <a:ea typeface="Signika"/>
              <a:cs typeface="Signika"/>
              <a:sym typeface="Signika"/>
            </a:endParaRPr>
          </a:p>
        </p:txBody>
      </p:sp>
      <p:sp>
        <p:nvSpPr>
          <p:cNvPr id="2459" name="Google Shape;2459;p198"/>
          <p:cNvSpPr txBox="1"/>
          <p:nvPr/>
        </p:nvSpPr>
        <p:spPr>
          <a:xfrm>
            <a:off x="3577712" y="205025"/>
            <a:ext cx="5036700" cy="54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1" lang="en-US" sz="3200" u="none" cap="none" strike="noStrike">
                <a:solidFill>
                  <a:schemeClr val="lt1"/>
                </a:solidFill>
                <a:latin typeface="Open Sans"/>
                <a:ea typeface="Open Sans"/>
                <a:cs typeface="Open Sans"/>
                <a:sym typeface="Open Sans"/>
              </a:rPr>
              <a:t>COMMUNICATION</a:t>
            </a:r>
            <a:endParaRPr b="0" i="0" sz="1400" u="none" cap="none" strike="noStrike">
              <a:solidFill>
                <a:srgbClr val="000000"/>
              </a:solidFill>
              <a:latin typeface="Arial"/>
              <a:ea typeface="Arial"/>
              <a:cs typeface="Arial"/>
              <a:sym typeface="Arial"/>
            </a:endParaRPr>
          </a:p>
        </p:txBody>
      </p:sp>
      <p:pic>
        <p:nvPicPr>
          <p:cNvPr id="2460" name="Google Shape;2460;p198"/>
          <p:cNvPicPr preferRelativeResize="0"/>
          <p:nvPr/>
        </p:nvPicPr>
        <p:blipFill rotWithShape="1">
          <a:blip r:embed="rId3">
            <a:alphaModFix amt="8000"/>
          </a:blip>
          <a:srcRect b="0" l="0" r="0" t="0"/>
          <a:stretch/>
        </p:blipFill>
        <p:spPr>
          <a:xfrm>
            <a:off x="-1005840" y="959526"/>
            <a:ext cx="5870447" cy="5861101"/>
          </a:xfrm>
          <a:prstGeom prst="rect">
            <a:avLst/>
          </a:prstGeom>
          <a:noFill/>
          <a:ln>
            <a:noFill/>
          </a:ln>
        </p:spPr>
      </p:pic>
      <p:sp>
        <p:nvSpPr>
          <p:cNvPr id="2461" name="Google Shape;2461;p198"/>
          <p:cNvSpPr/>
          <p:nvPr/>
        </p:nvSpPr>
        <p:spPr>
          <a:xfrm>
            <a:off x="4087023" y="2432303"/>
            <a:ext cx="2679300" cy="2679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462" name="Google Shape;2462;p198"/>
          <p:cNvPicPr preferRelativeResize="0"/>
          <p:nvPr/>
        </p:nvPicPr>
        <p:blipFill rotWithShape="1">
          <a:blip r:embed="rId4">
            <a:alphaModFix/>
          </a:blip>
          <a:srcRect b="0" l="0" r="0" t="0"/>
          <a:stretch/>
        </p:blipFill>
        <p:spPr>
          <a:xfrm>
            <a:off x="2944368" y="1144025"/>
            <a:ext cx="9247629" cy="5557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6" name="Shape 2466"/>
        <p:cNvGrpSpPr/>
        <p:nvPr/>
      </p:nvGrpSpPr>
      <p:grpSpPr>
        <a:xfrm>
          <a:off x="0" y="0"/>
          <a:ext cx="0" cy="0"/>
          <a:chOff x="0" y="0"/>
          <a:chExt cx="0" cy="0"/>
        </a:xfrm>
      </p:grpSpPr>
      <p:sp>
        <p:nvSpPr>
          <p:cNvPr id="2467" name="Google Shape;2467;p199"/>
          <p:cNvSpPr/>
          <p:nvPr/>
        </p:nvSpPr>
        <p:spPr>
          <a:xfrm>
            <a:off x="0" y="685800"/>
            <a:ext cx="121920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a:ea typeface="Signika"/>
              <a:cs typeface="Signika"/>
              <a:sym typeface="Signika"/>
            </a:endParaRPr>
          </a:p>
        </p:txBody>
      </p:sp>
      <p:sp>
        <p:nvSpPr>
          <p:cNvPr id="2468" name="Google Shape;2468;p199"/>
          <p:cNvSpPr/>
          <p:nvPr/>
        </p:nvSpPr>
        <p:spPr>
          <a:xfrm>
            <a:off x="0" y="0"/>
            <a:ext cx="12192000" cy="987600"/>
          </a:xfrm>
          <a:prstGeom prst="rect">
            <a:avLst/>
          </a:prstGeom>
          <a:solidFill>
            <a:srgbClr val="D10F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84680"/>
              </a:solidFill>
              <a:latin typeface="Signika"/>
              <a:ea typeface="Signika"/>
              <a:cs typeface="Signika"/>
              <a:sym typeface="Signika"/>
            </a:endParaRPr>
          </a:p>
        </p:txBody>
      </p:sp>
      <p:sp>
        <p:nvSpPr>
          <p:cNvPr id="2469" name="Google Shape;2469;p199"/>
          <p:cNvSpPr txBox="1"/>
          <p:nvPr/>
        </p:nvSpPr>
        <p:spPr>
          <a:xfrm>
            <a:off x="3577712" y="205025"/>
            <a:ext cx="5036700" cy="54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1" lang="en-US" sz="3200" u="none" cap="none" strike="noStrike">
                <a:solidFill>
                  <a:schemeClr val="lt1"/>
                </a:solidFill>
                <a:latin typeface="Open Sans"/>
                <a:ea typeface="Open Sans"/>
                <a:cs typeface="Open Sans"/>
                <a:sym typeface="Open Sans"/>
              </a:rPr>
              <a:t>CRITICAL THINKING</a:t>
            </a:r>
            <a:endParaRPr b="0" i="0" sz="1400" u="none" cap="none" strike="noStrike">
              <a:solidFill>
                <a:srgbClr val="000000"/>
              </a:solidFill>
              <a:latin typeface="Arial"/>
              <a:ea typeface="Arial"/>
              <a:cs typeface="Arial"/>
              <a:sym typeface="Arial"/>
            </a:endParaRPr>
          </a:p>
        </p:txBody>
      </p:sp>
      <p:sp>
        <p:nvSpPr>
          <p:cNvPr id="2470" name="Google Shape;2470;p199"/>
          <p:cNvSpPr/>
          <p:nvPr/>
        </p:nvSpPr>
        <p:spPr>
          <a:xfrm>
            <a:off x="4087023" y="2432303"/>
            <a:ext cx="2679300" cy="2679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471" name="Google Shape;2471;p199"/>
          <p:cNvPicPr preferRelativeResize="0"/>
          <p:nvPr/>
        </p:nvPicPr>
        <p:blipFill rotWithShape="1">
          <a:blip r:embed="rId3">
            <a:alphaModFix amt="8000"/>
          </a:blip>
          <a:srcRect b="0" l="0" r="0" t="0"/>
          <a:stretch/>
        </p:blipFill>
        <p:spPr>
          <a:xfrm>
            <a:off x="-382752" y="1169059"/>
            <a:ext cx="4771872" cy="5205679"/>
          </a:xfrm>
          <a:prstGeom prst="rect">
            <a:avLst/>
          </a:prstGeom>
          <a:noFill/>
          <a:ln>
            <a:noFill/>
          </a:ln>
        </p:spPr>
      </p:pic>
      <p:pic>
        <p:nvPicPr>
          <p:cNvPr id="2472" name="Google Shape;2472;p199"/>
          <p:cNvPicPr preferRelativeResize="0"/>
          <p:nvPr/>
        </p:nvPicPr>
        <p:blipFill rotWithShape="1">
          <a:blip r:embed="rId4">
            <a:alphaModFix/>
          </a:blip>
          <a:srcRect b="0" l="0" r="0" t="0"/>
          <a:stretch/>
        </p:blipFill>
        <p:spPr>
          <a:xfrm>
            <a:off x="2945150" y="1414701"/>
            <a:ext cx="9246065" cy="501614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6" name="Shape 2476"/>
        <p:cNvGrpSpPr/>
        <p:nvPr/>
      </p:nvGrpSpPr>
      <p:grpSpPr>
        <a:xfrm>
          <a:off x="0" y="0"/>
          <a:ext cx="0" cy="0"/>
          <a:chOff x="0" y="0"/>
          <a:chExt cx="0" cy="0"/>
        </a:xfrm>
      </p:grpSpPr>
      <p:sp>
        <p:nvSpPr>
          <p:cNvPr id="2477" name="Google Shape;2477;p200"/>
          <p:cNvSpPr/>
          <p:nvPr/>
        </p:nvSpPr>
        <p:spPr>
          <a:xfrm>
            <a:off x="0" y="685800"/>
            <a:ext cx="121920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a:ea typeface="Signika"/>
              <a:cs typeface="Signika"/>
              <a:sym typeface="Signika"/>
            </a:endParaRPr>
          </a:p>
        </p:txBody>
      </p:sp>
      <p:sp>
        <p:nvSpPr>
          <p:cNvPr id="2478" name="Google Shape;2478;p200"/>
          <p:cNvSpPr/>
          <p:nvPr/>
        </p:nvSpPr>
        <p:spPr>
          <a:xfrm>
            <a:off x="0" y="0"/>
            <a:ext cx="12192000" cy="987600"/>
          </a:xfrm>
          <a:prstGeom prst="rect">
            <a:avLst/>
          </a:prstGeom>
          <a:solidFill>
            <a:srgbClr val="F793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84680"/>
              </a:solidFill>
              <a:latin typeface="Signika"/>
              <a:ea typeface="Signika"/>
              <a:cs typeface="Signika"/>
              <a:sym typeface="Signika"/>
            </a:endParaRPr>
          </a:p>
        </p:txBody>
      </p:sp>
      <p:sp>
        <p:nvSpPr>
          <p:cNvPr id="2479" name="Google Shape;2479;p200"/>
          <p:cNvSpPr txBox="1"/>
          <p:nvPr/>
        </p:nvSpPr>
        <p:spPr>
          <a:xfrm>
            <a:off x="3577712" y="205025"/>
            <a:ext cx="5036700" cy="54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1" lang="en-US" sz="3200" u="none" cap="none" strike="noStrike">
                <a:solidFill>
                  <a:schemeClr val="lt1"/>
                </a:solidFill>
                <a:latin typeface="Open Sans"/>
                <a:ea typeface="Open Sans"/>
                <a:cs typeface="Open Sans"/>
                <a:sym typeface="Open Sans"/>
              </a:rPr>
              <a:t>GLOBAL CITIZEN</a:t>
            </a:r>
            <a:endParaRPr b="0" i="0" sz="1400" u="none" cap="none" strike="noStrike">
              <a:solidFill>
                <a:srgbClr val="000000"/>
              </a:solidFill>
              <a:latin typeface="Arial"/>
              <a:ea typeface="Arial"/>
              <a:cs typeface="Arial"/>
              <a:sym typeface="Arial"/>
            </a:endParaRPr>
          </a:p>
        </p:txBody>
      </p:sp>
      <p:sp>
        <p:nvSpPr>
          <p:cNvPr id="2480" name="Google Shape;2480;p200"/>
          <p:cNvSpPr/>
          <p:nvPr/>
        </p:nvSpPr>
        <p:spPr>
          <a:xfrm>
            <a:off x="4087023" y="2432303"/>
            <a:ext cx="2679300" cy="2679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481" name="Google Shape;2481;p200"/>
          <p:cNvPicPr preferRelativeResize="0"/>
          <p:nvPr/>
        </p:nvPicPr>
        <p:blipFill rotWithShape="1">
          <a:blip r:embed="rId3">
            <a:alphaModFix amt="8000"/>
          </a:blip>
          <a:srcRect b="0" l="0" r="0" t="0"/>
          <a:stretch/>
        </p:blipFill>
        <p:spPr>
          <a:xfrm>
            <a:off x="-303063" y="1523792"/>
            <a:ext cx="4771873" cy="4713577"/>
          </a:xfrm>
          <a:prstGeom prst="rect">
            <a:avLst/>
          </a:prstGeom>
          <a:noFill/>
          <a:ln>
            <a:noFill/>
          </a:ln>
        </p:spPr>
      </p:pic>
      <p:pic>
        <p:nvPicPr>
          <p:cNvPr id="2482" name="Google Shape;2482;p200"/>
          <p:cNvPicPr preferRelativeResize="0"/>
          <p:nvPr/>
        </p:nvPicPr>
        <p:blipFill rotWithShape="1">
          <a:blip r:embed="rId4">
            <a:alphaModFix/>
          </a:blip>
          <a:srcRect b="0" l="0" r="0" t="0"/>
          <a:stretch/>
        </p:blipFill>
        <p:spPr>
          <a:xfrm>
            <a:off x="3148860" y="1350488"/>
            <a:ext cx="9043139" cy="506018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6" name="Shape 2486"/>
        <p:cNvGrpSpPr/>
        <p:nvPr/>
      </p:nvGrpSpPr>
      <p:grpSpPr>
        <a:xfrm>
          <a:off x="0" y="0"/>
          <a:ext cx="0" cy="0"/>
          <a:chOff x="0" y="0"/>
          <a:chExt cx="0" cy="0"/>
        </a:xfrm>
      </p:grpSpPr>
      <p:sp>
        <p:nvSpPr>
          <p:cNvPr id="2487" name="Google Shape;2487;p201"/>
          <p:cNvSpPr/>
          <p:nvPr/>
        </p:nvSpPr>
        <p:spPr>
          <a:xfrm>
            <a:off x="0" y="685800"/>
            <a:ext cx="12192000"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ignika"/>
              <a:ea typeface="Signika"/>
              <a:cs typeface="Signika"/>
              <a:sym typeface="Signika"/>
            </a:endParaRPr>
          </a:p>
        </p:txBody>
      </p:sp>
      <p:sp>
        <p:nvSpPr>
          <p:cNvPr id="2488" name="Google Shape;2488;p201"/>
          <p:cNvSpPr/>
          <p:nvPr/>
        </p:nvSpPr>
        <p:spPr>
          <a:xfrm>
            <a:off x="0" y="0"/>
            <a:ext cx="12192000" cy="987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84680"/>
              </a:solidFill>
              <a:latin typeface="Signika"/>
              <a:ea typeface="Signika"/>
              <a:cs typeface="Signika"/>
              <a:sym typeface="Signika"/>
            </a:endParaRPr>
          </a:p>
        </p:txBody>
      </p:sp>
      <p:sp>
        <p:nvSpPr>
          <p:cNvPr id="2489" name="Google Shape;2489;p201"/>
          <p:cNvSpPr txBox="1"/>
          <p:nvPr/>
        </p:nvSpPr>
        <p:spPr>
          <a:xfrm>
            <a:off x="3577712" y="205025"/>
            <a:ext cx="5036700" cy="54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1" lang="en-US" sz="3200" u="none" cap="none" strike="noStrike">
                <a:solidFill>
                  <a:schemeClr val="lt1"/>
                </a:solidFill>
                <a:latin typeface="Open Sans"/>
                <a:ea typeface="Open Sans"/>
                <a:cs typeface="Open Sans"/>
                <a:sym typeface="Open Sans"/>
              </a:rPr>
              <a:t>LEARNER’S MINDSET</a:t>
            </a:r>
            <a:endParaRPr b="0" i="0" sz="1400" u="none" cap="none" strike="noStrike">
              <a:solidFill>
                <a:srgbClr val="000000"/>
              </a:solidFill>
              <a:latin typeface="Arial"/>
              <a:ea typeface="Arial"/>
              <a:cs typeface="Arial"/>
              <a:sym typeface="Arial"/>
            </a:endParaRPr>
          </a:p>
        </p:txBody>
      </p:sp>
      <p:sp>
        <p:nvSpPr>
          <p:cNvPr id="2490" name="Google Shape;2490;p201"/>
          <p:cNvSpPr/>
          <p:nvPr/>
        </p:nvSpPr>
        <p:spPr>
          <a:xfrm>
            <a:off x="4087023" y="2432303"/>
            <a:ext cx="2679300" cy="2679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491" name="Google Shape;2491;p201"/>
          <p:cNvPicPr preferRelativeResize="0"/>
          <p:nvPr/>
        </p:nvPicPr>
        <p:blipFill rotWithShape="1">
          <a:blip r:embed="rId3">
            <a:alphaModFix amt="8000"/>
          </a:blip>
          <a:srcRect b="0" l="0" r="0" t="0"/>
          <a:stretch/>
        </p:blipFill>
        <p:spPr>
          <a:xfrm>
            <a:off x="-303063" y="1584606"/>
            <a:ext cx="4771873" cy="4591947"/>
          </a:xfrm>
          <a:prstGeom prst="rect">
            <a:avLst/>
          </a:prstGeom>
          <a:noFill/>
          <a:ln>
            <a:noFill/>
          </a:ln>
        </p:spPr>
      </p:pic>
      <p:pic>
        <p:nvPicPr>
          <p:cNvPr id="2492" name="Google Shape;2492;p201"/>
          <p:cNvPicPr preferRelativeResize="0"/>
          <p:nvPr/>
        </p:nvPicPr>
        <p:blipFill rotWithShape="1">
          <a:blip r:embed="rId4">
            <a:alphaModFix/>
          </a:blip>
          <a:srcRect b="0" l="0" r="0" t="0"/>
          <a:stretch/>
        </p:blipFill>
        <p:spPr>
          <a:xfrm>
            <a:off x="2760667" y="1235276"/>
            <a:ext cx="9431329" cy="500431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6" name="Shape 2496"/>
        <p:cNvGrpSpPr/>
        <p:nvPr/>
      </p:nvGrpSpPr>
      <p:grpSpPr>
        <a:xfrm>
          <a:off x="0" y="0"/>
          <a:ext cx="0" cy="0"/>
          <a:chOff x="0" y="0"/>
          <a:chExt cx="0" cy="0"/>
        </a:xfrm>
      </p:grpSpPr>
      <p:pic>
        <p:nvPicPr>
          <p:cNvPr id="2497" name="Google Shape;2497;p202"/>
          <p:cNvPicPr preferRelativeResize="0"/>
          <p:nvPr/>
        </p:nvPicPr>
        <p:blipFill>
          <a:blip r:embed="rId3">
            <a:alphaModFix/>
          </a:blip>
          <a:stretch>
            <a:fillRect/>
          </a:stretch>
        </p:blipFill>
        <p:spPr>
          <a:xfrm>
            <a:off x="-251767" y="203200"/>
            <a:ext cx="6451600" cy="6451600"/>
          </a:xfrm>
          <a:prstGeom prst="rect">
            <a:avLst/>
          </a:prstGeom>
          <a:noFill/>
          <a:ln>
            <a:noFill/>
          </a:ln>
        </p:spPr>
      </p:pic>
      <p:sp>
        <p:nvSpPr>
          <p:cNvPr id="2498" name="Google Shape;2498;p202"/>
          <p:cNvSpPr/>
          <p:nvPr/>
        </p:nvSpPr>
        <p:spPr>
          <a:xfrm>
            <a:off x="5889900" y="203200"/>
            <a:ext cx="6088938" cy="85986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38383"/>
                </a:solidFill>
                <a:latin typeface="Bangers"/>
              </a:rPr>
              <a:t>Implementation Plan</a:t>
            </a:r>
          </a:p>
        </p:txBody>
      </p:sp>
      <p:cxnSp>
        <p:nvCxnSpPr>
          <p:cNvPr id="2499" name="Google Shape;2499;p202"/>
          <p:cNvCxnSpPr/>
          <p:nvPr/>
        </p:nvCxnSpPr>
        <p:spPr>
          <a:xfrm flipH="1" rot="10800000">
            <a:off x="5938167" y="1234000"/>
            <a:ext cx="5981100" cy="22500"/>
          </a:xfrm>
          <a:prstGeom prst="straightConnector1">
            <a:avLst/>
          </a:prstGeom>
          <a:noFill/>
          <a:ln cap="flat" cmpd="sng" w="76200">
            <a:solidFill>
              <a:srgbClr val="79C043"/>
            </a:solidFill>
            <a:prstDash val="solid"/>
            <a:round/>
            <a:headEnd len="med" w="med" type="none"/>
            <a:tailEnd len="med" w="med" type="none"/>
          </a:ln>
        </p:spPr>
      </p:cxnSp>
      <p:sp>
        <p:nvSpPr>
          <p:cNvPr id="2500" name="Google Shape;2500;p202"/>
          <p:cNvSpPr/>
          <p:nvPr/>
        </p:nvSpPr>
        <p:spPr>
          <a:xfrm>
            <a:off x="6637300" y="1472333"/>
            <a:ext cx="5304300" cy="10875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b="1" lang="en-US" sz="1200">
                <a:solidFill>
                  <a:schemeClr val="dk1"/>
                </a:solidFill>
                <a:latin typeface="Quicksand"/>
                <a:ea typeface="Quicksand"/>
                <a:cs typeface="Quicksand"/>
                <a:sym typeface="Quicksand"/>
              </a:rPr>
              <a:t>Communication and Professional Learning:</a:t>
            </a:r>
            <a:r>
              <a:rPr lang="en-US" sz="1200">
                <a:solidFill>
                  <a:schemeClr val="dk1"/>
                </a:solidFill>
                <a:latin typeface="Quicksand"/>
                <a:ea typeface="Quicksand"/>
                <a:cs typeface="Quicksand"/>
                <a:sym typeface="Quicksand"/>
              </a:rPr>
              <a:t> Share the Profile with all stakeholders and provide training for staff to integrate the competencies into their teaching practices.</a:t>
            </a:r>
            <a:endParaRPr sz="1600"/>
          </a:p>
        </p:txBody>
      </p:sp>
      <p:sp>
        <p:nvSpPr>
          <p:cNvPr id="2501" name="Google Shape;2501;p202"/>
          <p:cNvSpPr/>
          <p:nvPr/>
        </p:nvSpPr>
        <p:spPr>
          <a:xfrm>
            <a:off x="6637300" y="2706178"/>
            <a:ext cx="5304300" cy="10875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Clr>
                <a:schemeClr val="dk1"/>
              </a:buClr>
              <a:buSzPts val="1500"/>
              <a:buFont typeface="Arial"/>
              <a:buNone/>
            </a:pPr>
            <a:r>
              <a:rPr b="1" lang="en-US" sz="1200">
                <a:solidFill>
                  <a:schemeClr val="dk1"/>
                </a:solidFill>
                <a:latin typeface="Quicksand"/>
                <a:ea typeface="Quicksand"/>
                <a:cs typeface="Quicksand"/>
                <a:sym typeface="Quicksand"/>
              </a:rPr>
              <a:t>Innovative School Experiences</a:t>
            </a:r>
            <a:r>
              <a:rPr lang="en-US" sz="1200">
                <a:solidFill>
                  <a:schemeClr val="dk1"/>
                </a:solidFill>
                <a:latin typeface="Quicksand"/>
                <a:ea typeface="Quicksand"/>
                <a:cs typeface="Quicksand"/>
                <a:sym typeface="Quicksand"/>
              </a:rPr>
              <a:t>: Review and adjust our curriculum and school experiences to ensure alignment with the Profile of a Learner.</a:t>
            </a:r>
            <a:endParaRPr sz="1200">
              <a:solidFill>
                <a:schemeClr val="dk1"/>
              </a:solidFill>
              <a:latin typeface="Quicksand"/>
              <a:ea typeface="Quicksand"/>
              <a:cs typeface="Quicksand"/>
              <a:sym typeface="Quicksand"/>
            </a:endParaRPr>
          </a:p>
          <a:p>
            <a:pPr indent="0" lvl="0" marL="0" rtl="0" algn="l">
              <a:lnSpc>
                <a:spcPct val="115000"/>
              </a:lnSpc>
              <a:spcBef>
                <a:spcPts val="0"/>
              </a:spcBef>
              <a:spcAft>
                <a:spcPts val="0"/>
              </a:spcAft>
              <a:buClr>
                <a:schemeClr val="dk1"/>
              </a:buClr>
              <a:buSzPts val="1500"/>
              <a:buFont typeface="Arial"/>
              <a:buNone/>
            </a:pPr>
            <a:r>
              <a:rPr b="1" lang="en-US" sz="1200">
                <a:solidFill>
                  <a:schemeClr val="dk1"/>
                </a:solidFill>
                <a:latin typeface="Quicksand"/>
                <a:ea typeface="Quicksand"/>
                <a:cs typeface="Quicksand"/>
                <a:sym typeface="Quicksand"/>
              </a:rPr>
              <a:t>Expanded Profiles:</a:t>
            </a:r>
            <a:r>
              <a:rPr lang="en-US" sz="1200">
                <a:solidFill>
                  <a:schemeClr val="dk1"/>
                </a:solidFill>
                <a:latin typeface="Quicksand"/>
                <a:ea typeface="Quicksand"/>
                <a:cs typeface="Quicksand"/>
                <a:sym typeface="Quicksand"/>
              </a:rPr>
              <a:t> Develop Profile of a Leader and Profile of an Educator.</a:t>
            </a:r>
            <a:endParaRPr sz="1600"/>
          </a:p>
        </p:txBody>
      </p:sp>
      <p:sp>
        <p:nvSpPr>
          <p:cNvPr id="2502" name="Google Shape;2502;p202"/>
          <p:cNvSpPr/>
          <p:nvPr/>
        </p:nvSpPr>
        <p:spPr>
          <a:xfrm>
            <a:off x="6637300" y="3940006"/>
            <a:ext cx="5304300" cy="10875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b="1" lang="en-US" sz="1200">
                <a:solidFill>
                  <a:schemeClr val="dk1"/>
                </a:solidFill>
                <a:latin typeface="Quicksand"/>
                <a:ea typeface="Quicksand"/>
                <a:cs typeface="Quicksand"/>
                <a:sym typeface="Quicksand"/>
              </a:rPr>
              <a:t>Assessment and Evaluation</a:t>
            </a:r>
            <a:r>
              <a:rPr lang="en-US" sz="1200">
                <a:solidFill>
                  <a:schemeClr val="dk1"/>
                </a:solidFill>
                <a:latin typeface="Quicksand"/>
                <a:ea typeface="Quicksand"/>
                <a:cs typeface="Quicksand"/>
                <a:sym typeface="Quicksand"/>
              </a:rPr>
              <a:t>: Develop and implement assessment tools to measure student progress in these competencies.</a:t>
            </a:r>
            <a:endParaRPr sz="1600"/>
          </a:p>
        </p:txBody>
      </p:sp>
      <p:sp>
        <p:nvSpPr>
          <p:cNvPr id="2503" name="Google Shape;2503;p202"/>
          <p:cNvSpPr/>
          <p:nvPr/>
        </p:nvSpPr>
        <p:spPr>
          <a:xfrm>
            <a:off x="6637300" y="5173802"/>
            <a:ext cx="5304300" cy="10875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Clr>
                <a:schemeClr val="dk1"/>
              </a:buClr>
              <a:buSzPts val="1500"/>
              <a:buFont typeface="Arial"/>
              <a:buNone/>
            </a:pPr>
            <a:r>
              <a:rPr b="1" lang="en-US" sz="1200">
                <a:solidFill>
                  <a:schemeClr val="dk1"/>
                </a:solidFill>
                <a:latin typeface="Quicksand"/>
                <a:ea typeface="Quicksand"/>
                <a:cs typeface="Quicksand"/>
                <a:sym typeface="Quicksand"/>
              </a:rPr>
              <a:t>Continuous Improvement</a:t>
            </a:r>
            <a:r>
              <a:rPr lang="en-US" sz="1200">
                <a:solidFill>
                  <a:schemeClr val="dk1"/>
                </a:solidFill>
                <a:latin typeface="Quicksand"/>
                <a:ea typeface="Quicksand"/>
                <a:cs typeface="Quicksand"/>
                <a:sym typeface="Quicksand"/>
              </a:rPr>
              <a:t>: Regularly review and refine our practices based on data and feedback to ensure ongoing growth and alignment with the Profile.</a:t>
            </a:r>
            <a:endParaRPr sz="1600"/>
          </a:p>
        </p:txBody>
      </p:sp>
      <p:sp>
        <p:nvSpPr>
          <p:cNvPr id="2504" name="Google Shape;2504;p202"/>
          <p:cNvSpPr/>
          <p:nvPr/>
        </p:nvSpPr>
        <p:spPr>
          <a:xfrm>
            <a:off x="6130766" y="1658433"/>
            <a:ext cx="298167" cy="71540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38383"/>
                </a:solidFill>
                <a:latin typeface="Bangers"/>
              </a:rPr>
              <a:t>1</a:t>
            </a:r>
          </a:p>
        </p:txBody>
      </p:sp>
      <p:sp>
        <p:nvSpPr>
          <p:cNvPr id="2505" name="Google Shape;2505;p202"/>
          <p:cNvSpPr/>
          <p:nvPr/>
        </p:nvSpPr>
        <p:spPr>
          <a:xfrm>
            <a:off x="6034266" y="2969200"/>
            <a:ext cx="491152" cy="71839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38383"/>
                </a:solidFill>
                <a:latin typeface="Bangers"/>
              </a:rPr>
              <a:t>2</a:t>
            </a:r>
          </a:p>
        </p:txBody>
      </p:sp>
      <p:sp>
        <p:nvSpPr>
          <p:cNvPr id="2506" name="Google Shape;2506;p202"/>
          <p:cNvSpPr/>
          <p:nvPr/>
        </p:nvSpPr>
        <p:spPr>
          <a:xfrm>
            <a:off x="6047533" y="4110633"/>
            <a:ext cx="464628" cy="74633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38383"/>
                </a:solidFill>
                <a:latin typeface="Bangers"/>
              </a:rPr>
              <a:t>3</a:t>
            </a:r>
          </a:p>
        </p:txBody>
      </p:sp>
      <p:sp>
        <p:nvSpPr>
          <p:cNvPr id="2507" name="Google Shape;2507;p202"/>
          <p:cNvSpPr/>
          <p:nvPr/>
        </p:nvSpPr>
        <p:spPr>
          <a:xfrm>
            <a:off x="6059883" y="5355917"/>
            <a:ext cx="439933" cy="72338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38383"/>
                </a:solidFill>
                <a:latin typeface="Bangers"/>
              </a:rPr>
              <a:t>4</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5" name="Shape 2205"/>
        <p:cNvGrpSpPr/>
        <p:nvPr/>
      </p:nvGrpSpPr>
      <p:grpSpPr>
        <a:xfrm>
          <a:off x="0" y="0"/>
          <a:ext cx="0" cy="0"/>
          <a:chOff x="0" y="0"/>
          <a:chExt cx="0" cy="0"/>
        </a:xfrm>
      </p:grpSpPr>
      <p:pic>
        <p:nvPicPr>
          <p:cNvPr id="2206" name="Google Shape;2206;p167"/>
          <p:cNvPicPr preferRelativeResize="0"/>
          <p:nvPr/>
        </p:nvPicPr>
        <p:blipFill>
          <a:blip r:embed="rId3">
            <a:alphaModFix/>
          </a:blip>
          <a:stretch>
            <a:fillRect/>
          </a:stretch>
        </p:blipFill>
        <p:spPr>
          <a:xfrm rot="-411067">
            <a:off x="1189266" y="655501"/>
            <a:ext cx="4783669" cy="3961567"/>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1" name="Shape 2511"/>
        <p:cNvGrpSpPr/>
        <p:nvPr/>
      </p:nvGrpSpPr>
      <p:grpSpPr>
        <a:xfrm>
          <a:off x="0" y="0"/>
          <a:ext cx="0" cy="0"/>
          <a:chOff x="0" y="0"/>
          <a:chExt cx="0" cy="0"/>
        </a:xfrm>
      </p:grpSpPr>
      <p:pic>
        <p:nvPicPr>
          <p:cNvPr id="2512" name="Google Shape;2512;p203"/>
          <p:cNvPicPr preferRelativeResize="0"/>
          <p:nvPr/>
        </p:nvPicPr>
        <p:blipFill>
          <a:blip r:embed="rId3">
            <a:alphaModFix/>
          </a:blip>
          <a:stretch>
            <a:fillRect/>
          </a:stretch>
        </p:blipFill>
        <p:spPr>
          <a:xfrm>
            <a:off x="598950" y="920375"/>
            <a:ext cx="10744499" cy="5852126"/>
          </a:xfrm>
          <a:prstGeom prst="rect">
            <a:avLst/>
          </a:prstGeom>
          <a:noFill/>
          <a:ln cap="flat" cmpd="sng" w="38100">
            <a:solidFill>
              <a:srgbClr val="9E9E9E"/>
            </a:solidFill>
            <a:prstDash val="solid"/>
            <a:round/>
            <a:headEnd len="sm" w="sm" type="none"/>
            <a:tailEnd len="sm" w="sm" type="none"/>
          </a:ln>
        </p:spPr>
      </p:pic>
      <p:sp>
        <p:nvSpPr>
          <p:cNvPr id="2513" name="Google Shape;2513;p203"/>
          <p:cNvSpPr txBox="1"/>
          <p:nvPr/>
        </p:nvSpPr>
        <p:spPr>
          <a:xfrm>
            <a:off x="2537924" y="166675"/>
            <a:ext cx="6669300" cy="90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71616"/>
              </a:buClr>
              <a:buSzPts val="4000"/>
              <a:buFont typeface="Questrial"/>
              <a:buNone/>
            </a:pPr>
            <a:r>
              <a:rPr lang="en-US" sz="5300">
                <a:solidFill>
                  <a:schemeClr val="dk1"/>
                </a:solidFill>
                <a:latin typeface="Impact"/>
                <a:ea typeface="Impact"/>
                <a:cs typeface="Impact"/>
                <a:sym typeface="Impact"/>
              </a:rPr>
              <a:t>Strategic Blueprint </a:t>
            </a:r>
            <a:endParaRPr i="0" sz="2700" u="none" cap="none" strike="noStrike">
              <a:solidFill>
                <a:schemeClr val="dk1"/>
              </a:solidFill>
              <a:latin typeface="Impact"/>
              <a:ea typeface="Impact"/>
              <a:cs typeface="Impact"/>
              <a:sym typeface="Impac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7" name="Shape 2517"/>
        <p:cNvGrpSpPr/>
        <p:nvPr/>
      </p:nvGrpSpPr>
      <p:grpSpPr>
        <a:xfrm>
          <a:off x="0" y="0"/>
          <a:ext cx="0" cy="0"/>
          <a:chOff x="0" y="0"/>
          <a:chExt cx="0" cy="0"/>
        </a:xfrm>
      </p:grpSpPr>
      <p:sp>
        <p:nvSpPr>
          <p:cNvPr id="2518" name="Google Shape;2518;p204"/>
          <p:cNvSpPr txBox="1"/>
          <p:nvPr/>
        </p:nvSpPr>
        <p:spPr>
          <a:xfrm>
            <a:off x="9197098" y="2174625"/>
            <a:ext cx="3345300" cy="133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700" u="none" cap="none" strike="noStrike">
                <a:solidFill>
                  <a:schemeClr val="lt1"/>
                </a:solidFill>
                <a:latin typeface="Open Sans"/>
                <a:ea typeface="Open Sans"/>
                <a:cs typeface="Open Sans"/>
                <a:sym typeface="Open Sans"/>
              </a:rPr>
              <a:t>“L</a:t>
            </a:r>
            <a:r>
              <a:rPr lang="en-US" sz="2700">
                <a:solidFill>
                  <a:schemeClr val="lt1"/>
                </a:solidFill>
                <a:latin typeface="Open Sans"/>
                <a:ea typeface="Open Sans"/>
                <a:cs typeface="Open Sans"/>
                <a:sym typeface="Open Sans"/>
              </a:rPr>
              <a:t>ittle by little,</a:t>
            </a:r>
            <a:endParaRPr sz="27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000"/>
              <a:buFont typeface="Arial"/>
              <a:buNone/>
            </a:pPr>
            <a:r>
              <a:rPr lang="en-US" sz="2700">
                <a:solidFill>
                  <a:schemeClr val="lt1"/>
                </a:solidFill>
                <a:latin typeface="Open Sans"/>
                <a:ea typeface="Open Sans"/>
                <a:cs typeface="Open Sans"/>
                <a:sym typeface="Open Sans"/>
              </a:rPr>
              <a:t>a little becomes</a:t>
            </a:r>
            <a:endParaRPr sz="27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000"/>
              <a:buFont typeface="Arial"/>
              <a:buNone/>
            </a:pPr>
            <a:r>
              <a:rPr lang="en-US" sz="2700">
                <a:solidFill>
                  <a:schemeClr val="lt1"/>
                </a:solidFill>
                <a:latin typeface="Open Sans"/>
                <a:ea typeface="Open Sans"/>
                <a:cs typeface="Open Sans"/>
                <a:sym typeface="Open Sans"/>
              </a:rPr>
              <a:t>a lot</a:t>
            </a:r>
            <a:r>
              <a:rPr b="0" i="0" lang="en-US" sz="2700" u="none" cap="none" strike="noStrike">
                <a:solidFill>
                  <a:schemeClr val="lt1"/>
                </a:solidFill>
                <a:latin typeface="Open Sans"/>
                <a:ea typeface="Open Sans"/>
                <a:cs typeface="Open Sans"/>
                <a:sym typeface="Open Sans"/>
              </a:rPr>
              <a:t>”</a:t>
            </a:r>
            <a:endParaRPr b="0" i="0" sz="2700" u="none" cap="none" strike="noStrike">
              <a:solidFill>
                <a:schemeClr val="lt1"/>
              </a:solidFill>
              <a:latin typeface="Open Sans"/>
              <a:ea typeface="Open Sans"/>
              <a:cs typeface="Open Sans"/>
              <a:sym typeface="Open Sans"/>
            </a:endParaRPr>
          </a:p>
        </p:txBody>
      </p:sp>
      <p:sp>
        <p:nvSpPr>
          <p:cNvPr id="2519" name="Google Shape;2519;p204"/>
          <p:cNvSpPr txBox="1"/>
          <p:nvPr/>
        </p:nvSpPr>
        <p:spPr>
          <a:xfrm>
            <a:off x="9197104" y="4449064"/>
            <a:ext cx="25545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Open Sans"/>
                <a:ea typeface="Open Sans"/>
                <a:cs typeface="Open Sans"/>
                <a:sym typeface="Open Sans"/>
              </a:rPr>
              <a:t>#Naperville203</a:t>
            </a:r>
            <a:endParaRPr b="0" i="0" sz="1500" u="none" cap="none" strike="noStrike">
              <a:solidFill>
                <a:schemeClr val="lt1"/>
              </a:solidFill>
              <a:latin typeface="Open Sans"/>
              <a:ea typeface="Open Sans"/>
              <a:cs typeface="Open Sans"/>
              <a:sym typeface="Open Sans"/>
            </a:endParaRPr>
          </a:p>
        </p:txBody>
      </p:sp>
      <p:pic>
        <p:nvPicPr>
          <p:cNvPr id="2520" name="Google Shape;2520;p204"/>
          <p:cNvPicPr preferRelativeResize="0"/>
          <p:nvPr/>
        </p:nvPicPr>
        <p:blipFill>
          <a:blip r:embed="rId3">
            <a:alphaModFix/>
          </a:blip>
          <a:stretch>
            <a:fillRect/>
          </a:stretch>
        </p:blipFill>
        <p:spPr>
          <a:xfrm>
            <a:off x="6896225" y="2639"/>
            <a:ext cx="5295777" cy="6855360"/>
          </a:xfrm>
          <a:prstGeom prst="rect">
            <a:avLst/>
          </a:prstGeom>
          <a:noFill/>
          <a:ln>
            <a:noFill/>
          </a:ln>
        </p:spPr>
      </p:pic>
      <p:pic>
        <p:nvPicPr>
          <p:cNvPr id="2521" name="Google Shape;2521;p204"/>
          <p:cNvPicPr preferRelativeResize="0"/>
          <p:nvPr/>
        </p:nvPicPr>
        <p:blipFill>
          <a:blip r:embed="rId4">
            <a:alphaModFix/>
          </a:blip>
          <a:stretch>
            <a:fillRect/>
          </a:stretch>
        </p:blipFill>
        <p:spPr>
          <a:xfrm>
            <a:off x="800225" y="1127700"/>
            <a:ext cx="5295775" cy="5109600"/>
          </a:xfrm>
          <a:prstGeom prst="rect">
            <a:avLst/>
          </a:prstGeom>
          <a:noFill/>
          <a:ln>
            <a:noFill/>
          </a:ln>
        </p:spPr>
      </p:pic>
      <p:sp>
        <p:nvSpPr>
          <p:cNvPr id="2522" name="Google Shape;2522;p204"/>
          <p:cNvSpPr txBox="1"/>
          <p:nvPr/>
        </p:nvSpPr>
        <p:spPr>
          <a:xfrm>
            <a:off x="446400" y="6190833"/>
            <a:ext cx="5847600" cy="41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latin typeface="Poppins"/>
                <a:ea typeface="Poppins"/>
                <a:cs typeface="Poppins"/>
                <a:sym typeface="Poppins"/>
              </a:rPr>
              <a:t>8 Step Process for Leading Change - Dr. John Kotter      </a:t>
            </a:r>
            <a:r>
              <a:rPr lang="en-US" sz="1200" u="sng">
                <a:solidFill>
                  <a:schemeClr val="hlink"/>
                </a:solidFill>
                <a:latin typeface="Poppins"/>
                <a:ea typeface="Poppins"/>
                <a:cs typeface="Poppins"/>
                <a:sym typeface="Poppins"/>
                <a:hlinkClick r:id="rId5"/>
              </a:rPr>
              <a:t>https://www.kotterinc.com/methodology/8-steps/</a:t>
            </a:r>
            <a:endParaRPr sz="1200">
              <a:latin typeface="Poppins"/>
              <a:ea typeface="Poppins"/>
              <a:cs typeface="Poppins"/>
              <a:sym typeface="Poppins"/>
            </a:endParaRPr>
          </a:p>
          <a:p>
            <a:pPr indent="0" lvl="0" marL="0" rtl="0" algn="l">
              <a:spcBef>
                <a:spcPts val="0"/>
              </a:spcBef>
              <a:spcAft>
                <a:spcPts val="0"/>
              </a:spcAft>
              <a:buNone/>
            </a:pPr>
            <a:r>
              <a:rPr lang="en-US" sz="1200"/>
              <a:t> </a:t>
            </a:r>
            <a:endParaRPr sz="1200"/>
          </a:p>
        </p:txBody>
      </p:sp>
      <p:cxnSp>
        <p:nvCxnSpPr>
          <p:cNvPr id="2523" name="Google Shape;2523;p204"/>
          <p:cNvCxnSpPr/>
          <p:nvPr/>
        </p:nvCxnSpPr>
        <p:spPr>
          <a:xfrm>
            <a:off x="6636550" y="447025"/>
            <a:ext cx="12300" cy="5744100"/>
          </a:xfrm>
          <a:prstGeom prst="straightConnector1">
            <a:avLst/>
          </a:prstGeom>
          <a:noFill/>
          <a:ln cap="flat" cmpd="sng" w="76200">
            <a:solidFill>
              <a:schemeClr val="accent1"/>
            </a:solidFill>
            <a:prstDash val="solid"/>
            <a:round/>
            <a:headEnd len="med" w="med" type="none"/>
            <a:tailEnd len="med" w="med" type="none"/>
          </a:ln>
        </p:spPr>
      </p:cxnSp>
      <p:pic>
        <p:nvPicPr>
          <p:cNvPr id="2524" name="Google Shape;2524;p204"/>
          <p:cNvPicPr preferRelativeResize="0"/>
          <p:nvPr/>
        </p:nvPicPr>
        <p:blipFill>
          <a:blip r:embed="rId6">
            <a:alphaModFix/>
          </a:blip>
          <a:stretch>
            <a:fillRect/>
          </a:stretch>
        </p:blipFill>
        <p:spPr>
          <a:xfrm>
            <a:off x="-183600" y="-540850"/>
            <a:ext cx="4964098" cy="279231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28" name="Shape 2528"/>
        <p:cNvGrpSpPr/>
        <p:nvPr/>
      </p:nvGrpSpPr>
      <p:grpSpPr>
        <a:xfrm>
          <a:off x="0" y="0"/>
          <a:ext cx="0" cy="0"/>
          <a:chOff x="0" y="0"/>
          <a:chExt cx="0" cy="0"/>
        </a:xfrm>
      </p:grpSpPr>
      <p:sp>
        <p:nvSpPr>
          <p:cNvPr id="2529" name="Google Shape;2529;p205"/>
          <p:cNvSpPr txBox="1"/>
          <p:nvPr/>
        </p:nvSpPr>
        <p:spPr>
          <a:xfrm>
            <a:off x="125100" y="72900"/>
            <a:ext cx="9888300" cy="711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4000">
                <a:solidFill>
                  <a:schemeClr val="dk1"/>
                </a:solidFill>
                <a:latin typeface="Bad Script"/>
                <a:ea typeface="Bad Script"/>
                <a:cs typeface="Bad Script"/>
                <a:sym typeface="Bad Script"/>
              </a:rPr>
              <a:t>Innovative School Experience Timeline</a:t>
            </a:r>
            <a:endParaRPr b="1" sz="4000">
              <a:solidFill>
                <a:schemeClr val="dk1"/>
              </a:solidFill>
              <a:latin typeface="Bad Script"/>
              <a:ea typeface="Bad Script"/>
              <a:cs typeface="Bad Script"/>
              <a:sym typeface="Bad Script"/>
            </a:endParaRPr>
          </a:p>
        </p:txBody>
      </p:sp>
      <p:pic>
        <p:nvPicPr>
          <p:cNvPr id="2530" name="Google Shape;2530;p205"/>
          <p:cNvPicPr preferRelativeResize="0"/>
          <p:nvPr/>
        </p:nvPicPr>
        <p:blipFill>
          <a:blip r:embed="rId3">
            <a:alphaModFix/>
          </a:blip>
          <a:stretch>
            <a:fillRect/>
          </a:stretch>
        </p:blipFill>
        <p:spPr>
          <a:xfrm>
            <a:off x="125100" y="1036469"/>
            <a:ext cx="11724464" cy="5363299"/>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4" name="Shape 2534"/>
        <p:cNvGrpSpPr/>
        <p:nvPr/>
      </p:nvGrpSpPr>
      <p:grpSpPr>
        <a:xfrm>
          <a:off x="0" y="0"/>
          <a:ext cx="0" cy="0"/>
          <a:chOff x="0" y="0"/>
          <a:chExt cx="0" cy="0"/>
        </a:xfrm>
      </p:grpSpPr>
      <p:sp>
        <p:nvSpPr>
          <p:cNvPr id="2535" name="Google Shape;2535;p206"/>
          <p:cNvSpPr txBox="1"/>
          <p:nvPr/>
        </p:nvSpPr>
        <p:spPr>
          <a:xfrm>
            <a:off x="800233" y="172067"/>
            <a:ext cx="10766700" cy="619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6700">
                <a:solidFill>
                  <a:schemeClr val="dk2"/>
                </a:solidFill>
                <a:latin typeface="Impact"/>
                <a:ea typeface="Impact"/>
                <a:cs typeface="Impact"/>
                <a:sym typeface="Impact"/>
              </a:rPr>
              <a:t>What has been our approach in this</a:t>
            </a:r>
            <a:endParaRPr sz="6700">
              <a:solidFill>
                <a:schemeClr val="dk2"/>
              </a:solidFill>
              <a:latin typeface="Impact"/>
              <a:ea typeface="Impact"/>
              <a:cs typeface="Impact"/>
              <a:sym typeface="Impact"/>
            </a:endParaRPr>
          </a:p>
          <a:p>
            <a:pPr indent="0" lvl="0" marL="0" rtl="0" algn="ctr">
              <a:spcBef>
                <a:spcPts val="0"/>
              </a:spcBef>
              <a:spcAft>
                <a:spcPts val="0"/>
              </a:spcAft>
              <a:buNone/>
            </a:pPr>
            <a:r>
              <a:rPr lang="en-US" sz="6700">
                <a:solidFill>
                  <a:schemeClr val="dk2"/>
                </a:solidFill>
                <a:latin typeface="Impact"/>
                <a:ea typeface="Impact"/>
                <a:cs typeface="Impact"/>
                <a:sym typeface="Impact"/>
              </a:rPr>
              <a:t>College, Career, Life Ready work ?</a:t>
            </a:r>
            <a:endParaRPr sz="6700">
              <a:solidFill>
                <a:schemeClr val="dk2"/>
              </a:solidFill>
              <a:latin typeface="Impact"/>
              <a:ea typeface="Impact"/>
              <a:cs typeface="Impact"/>
              <a:sym typeface="Impac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9" name="Shape 2539"/>
        <p:cNvGrpSpPr/>
        <p:nvPr/>
      </p:nvGrpSpPr>
      <p:grpSpPr>
        <a:xfrm>
          <a:off x="0" y="0"/>
          <a:ext cx="0" cy="0"/>
          <a:chOff x="0" y="0"/>
          <a:chExt cx="0" cy="0"/>
        </a:xfrm>
      </p:grpSpPr>
      <p:pic>
        <p:nvPicPr>
          <p:cNvPr id="2540" name="Google Shape;2540;p207"/>
          <p:cNvPicPr preferRelativeResize="0"/>
          <p:nvPr/>
        </p:nvPicPr>
        <p:blipFill>
          <a:blip r:embed="rId3">
            <a:alphaModFix/>
          </a:blip>
          <a:stretch>
            <a:fillRect/>
          </a:stretch>
        </p:blipFill>
        <p:spPr>
          <a:xfrm>
            <a:off x="-304800" y="-304802"/>
            <a:ext cx="6166166" cy="1881667"/>
          </a:xfrm>
          <a:prstGeom prst="rect">
            <a:avLst/>
          </a:prstGeom>
          <a:noFill/>
          <a:ln>
            <a:noFill/>
          </a:ln>
        </p:spPr>
      </p:pic>
      <p:sp>
        <p:nvSpPr>
          <p:cNvPr id="2541" name="Google Shape;2541;p207"/>
          <p:cNvSpPr txBox="1"/>
          <p:nvPr/>
        </p:nvSpPr>
        <p:spPr>
          <a:xfrm>
            <a:off x="100" y="1609733"/>
            <a:ext cx="12192000" cy="1702800"/>
          </a:xfrm>
          <a:prstGeom prst="rect">
            <a:avLst/>
          </a:prstGeom>
          <a:solidFill>
            <a:schemeClr val="dk2"/>
          </a:solidFill>
          <a:ln>
            <a:noFill/>
          </a:ln>
        </p:spPr>
        <p:txBody>
          <a:bodyPr anchorCtr="0" anchor="t" bIns="121900" lIns="121900" spcFirstLastPara="1" rIns="121900" wrap="square" tIns="121900">
            <a:noAutofit/>
          </a:bodyPr>
          <a:lstStyle/>
          <a:p>
            <a:pPr indent="0" lvl="0" marL="241300" marR="292100" rtl="0" algn="l">
              <a:lnSpc>
                <a:spcPct val="100000"/>
              </a:lnSpc>
              <a:spcBef>
                <a:spcPts val="1300"/>
              </a:spcBef>
              <a:spcAft>
                <a:spcPts val="1300"/>
              </a:spcAft>
              <a:buClr>
                <a:srgbClr val="000000"/>
              </a:buClr>
              <a:buSzPts val="2100"/>
              <a:buFont typeface="Arial"/>
              <a:buNone/>
            </a:pPr>
            <a:r>
              <a:rPr b="1" i="0" lang="en-US" sz="1600" u="none" cap="none" strike="noStrike">
                <a:solidFill>
                  <a:schemeClr val="dk1"/>
                </a:solidFill>
                <a:latin typeface="Montserrat"/>
                <a:ea typeface="Montserrat"/>
                <a:cs typeface="Montserrat"/>
                <a:sym typeface="Montserrat"/>
              </a:rPr>
              <a:t>Naperville 203 graduates are prepared to navigate and compete in the ever changing global economy.  Students gain a competitive advantage by having well developed postsecondary plans and a diverse set of skills to help prepare for academic and career success. Students understand postsecondary options and the importance of continued education. Students graduate prepared for postsecondary endeavors by engaging in academic readiness coursework, college &amp; career preparation activities, experiential learning, and social emotional wellness and life-ready skills. </a:t>
            </a:r>
            <a:endParaRPr b="1" i="0" sz="1600" u="none" cap="none" strike="noStrike">
              <a:solidFill>
                <a:schemeClr val="dk1"/>
              </a:solidFill>
              <a:latin typeface="Montserrat"/>
              <a:ea typeface="Montserrat"/>
              <a:cs typeface="Montserrat"/>
              <a:sym typeface="Montserrat"/>
            </a:endParaRPr>
          </a:p>
        </p:txBody>
      </p:sp>
      <p:graphicFrame>
        <p:nvGraphicFramePr>
          <p:cNvPr id="2542" name="Google Shape;2542;p207"/>
          <p:cNvGraphicFramePr/>
          <p:nvPr/>
        </p:nvGraphicFramePr>
        <p:xfrm>
          <a:off x="1042033" y="3481550"/>
          <a:ext cx="3000000" cy="3000000"/>
        </p:xfrm>
        <a:graphic>
          <a:graphicData uri="http://schemas.openxmlformats.org/drawingml/2006/table">
            <a:tbl>
              <a:tblPr>
                <a:noFill/>
                <a:tableStyleId>{71AC807E-04A4-4EEE-A5E2-CDC2972FAC6B}</a:tableStyleId>
              </a:tblPr>
              <a:tblGrid>
                <a:gridCol w="10886300"/>
              </a:tblGrid>
              <a:tr h="61467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Montserrat"/>
                          <a:ea typeface="Montserrat"/>
                          <a:cs typeface="Montserrat"/>
                          <a:sym typeface="Montserrat"/>
                        </a:rPr>
                        <a:t>Academic Readiness: </a:t>
                      </a:r>
                      <a:r>
                        <a:rPr lang="en-US" sz="1600" u="none" cap="none" strike="noStrike">
                          <a:latin typeface="Montserrat"/>
                          <a:ea typeface="Montserrat"/>
                          <a:cs typeface="Montserrat"/>
                          <a:sym typeface="Montserrat"/>
                        </a:rPr>
                        <a:t>Students demonstrate competency in core academics and are eligible to transition into postsecondary credit bearing coursework with proficiency in academic reporting indicators.</a:t>
                      </a:r>
                      <a:endParaRPr sz="1600" u="none" cap="none" strike="noStrike">
                        <a:latin typeface="Montserrat"/>
                        <a:ea typeface="Montserrat"/>
                        <a:cs typeface="Montserrat"/>
                        <a:sym typeface="Montserrat"/>
                      </a:endParaRPr>
                    </a:p>
                  </a:txBody>
                  <a:tcPr marT="63500" marB="63500" marR="84675" marL="84675">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61467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Montserrat"/>
                          <a:ea typeface="Montserrat"/>
                          <a:cs typeface="Montserrat"/>
                          <a:sym typeface="Montserrat"/>
                        </a:rPr>
                        <a:t>College and Career Readiness:</a:t>
                      </a:r>
                      <a:r>
                        <a:rPr lang="en-US" sz="1600" u="none" cap="none" strike="noStrike">
                          <a:latin typeface="Montserrat"/>
                          <a:ea typeface="Montserrat"/>
                          <a:cs typeface="Montserrat"/>
                          <a:sym typeface="Montserrat"/>
                        </a:rPr>
                        <a:t>  Students engage in diversified coursework and authentic learning opportunities to develop knowledge and skills necessary for postsecondary and career success.</a:t>
                      </a:r>
                      <a:endParaRPr sz="1600" u="none" cap="none" strike="noStrike">
                        <a:latin typeface="Montserrat"/>
                        <a:ea typeface="Montserrat"/>
                        <a:cs typeface="Montserrat"/>
                        <a:sym typeface="Montserrat"/>
                      </a:endParaRPr>
                    </a:p>
                  </a:txBody>
                  <a:tcPr marT="63500" marB="63500" marR="84675" marL="84675">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85850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Montserrat"/>
                          <a:ea typeface="Montserrat"/>
                          <a:cs typeface="Montserrat"/>
                          <a:sym typeface="Montserrat"/>
                        </a:rPr>
                        <a:t>Workplace Readiness:  </a:t>
                      </a:r>
                      <a:r>
                        <a:rPr lang="en-US" sz="1600" u="none" cap="none" strike="noStrike">
                          <a:latin typeface="Montserrat"/>
                          <a:ea typeface="Montserrat"/>
                          <a:cs typeface="Montserrat"/>
                          <a:sym typeface="Montserrat"/>
                        </a:rPr>
                        <a:t>Students develop college, career, and life skills; learning beyond the classroom in settings that require independence, mentorship, and career exploration. Students develop college, career, and employability skills through workplace experiences.</a:t>
                      </a:r>
                      <a:endParaRPr sz="1600" u="none" cap="none" strike="noStrike">
                        <a:latin typeface="Montserrat"/>
                        <a:ea typeface="Montserrat"/>
                        <a:cs typeface="Montserrat"/>
                        <a:sym typeface="Montserrat"/>
                      </a:endParaRPr>
                    </a:p>
                  </a:txBody>
                  <a:tcPr marT="63500" marB="63500" marR="84675" marL="84675">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94432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Montserrat"/>
                          <a:ea typeface="Montserrat"/>
                          <a:cs typeface="Montserrat"/>
                          <a:sym typeface="Montserrat"/>
                        </a:rPr>
                        <a:t>Wellness &amp; Life Readiness:  </a:t>
                      </a:r>
                      <a:r>
                        <a:rPr lang="en-US" sz="1600" u="none" cap="none" strike="noStrike">
                          <a:latin typeface="Montserrat"/>
                          <a:ea typeface="Montserrat"/>
                          <a:cs typeface="Montserrat"/>
                          <a:sym typeface="Montserrat"/>
                        </a:rPr>
                        <a:t>Students have opportunities to develop resilience through activities, leadership, and collaboration throughout their educational experiences; building social emotional competence and understanding of wellness for life.</a:t>
                      </a:r>
                      <a:endParaRPr b="1" sz="1600" u="none" cap="none" strike="noStrike">
                        <a:latin typeface="Montserrat"/>
                        <a:ea typeface="Montserrat"/>
                        <a:cs typeface="Montserrat"/>
                        <a:sym typeface="Montserrat"/>
                      </a:endParaRPr>
                    </a:p>
                  </a:txBody>
                  <a:tcPr marT="63500" marB="63500" marR="84675" marL="84675">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bl>
          </a:graphicData>
        </a:graphic>
      </p:graphicFrame>
      <p:pic>
        <p:nvPicPr>
          <p:cNvPr id="2543" name="Google Shape;2543;p207"/>
          <p:cNvPicPr preferRelativeResize="0"/>
          <p:nvPr/>
        </p:nvPicPr>
        <p:blipFill rotWithShape="1">
          <a:blip r:embed="rId4">
            <a:alphaModFix/>
          </a:blip>
          <a:srcRect b="0" l="0" r="0" t="0"/>
          <a:stretch/>
        </p:blipFill>
        <p:spPr>
          <a:xfrm>
            <a:off x="592800" y="3534175"/>
            <a:ext cx="266700" cy="438150"/>
          </a:xfrm>
          <a:prstGeom prst="rect">
            <a:avLst/>
          </a:prstGeom>
          <a:noFill/>
          <a:ln>
            <a:noFill/>
          </a:ln>
        </p:spPr>
      </p:pic>
      <p:pic>
        <p:nvPicPr>
          <p:cNvPr id="2544" name="Google Shape;2544;p207"/>
          <p:cNvPicPr preferRelativeResize="0"/>
          <p:nvPr/>
        </p:nvPicPr>
        <p:blipFill rotWithShape="1">
          <a:blip r:embed="rId4">
            <a:alphaModFix/>
          </a:blip>
          <a:srcRect b="0" l="0" r="0" t="0"/>
          <a:stretch/>
        </p:blipFill>
        <p:spPr>
          <a:xfrm>
            <a:off x="592800" y="5648475"/>
            <a:ext cx="266700" cy="438150"/>
          </a:xfrm>
          <a:prstGeom prst="rect">
            <a:avLst/>
          </a:prstGeom>
          <a:noFill/>
          <a:ln>
            <a:noFill/>
          </a:ln>
        </p:spPr>
      </p:pic>
      <p:pic>
        <p:nvPicPr>
          <p:cNvPr id="2545" name="Google Shape;2545;p207"/>
          <p:cNvPicPr preferRelativeResize="0"/>
          <p:nvPr/>
        </p:nvPicPr>
        <p:blipFill rotWithShape="1">
          <a:blip r:embed="rId4">
            <a:alphaModFix/>
          </a:blip>
          <a:srcRect b="0" l="0" r="0" t="0"/>
          <a:stretch/>
        </p:blipFill>
        <p:spPr>
          <a:xfrm>
            <a:off x="592800" y="4220908"/>
            <a:ext cx="266700" cy="438150"/>
          </a:xfrm>
          <a:prstGeom prst="rect">
            <a:avLst/>
          </a:prstGeom>
          <a:noFill/>
          <a:ln>
            <a:noFill/>
          </a:ln>
        </p:spPr>
      </p:pic>
      <p:pic>
        <p:nvPicPr>
          <p:cNvPr id="2546" name="Google Shape;2546;p207"/>
          <p:cNvPicPr preferRelativeResize="0"/>
          <p:nvPr/>
        </p:nvPicPr>
        <p:blipFill rotWithShape="1">
          <a:blip r:embed="rId4">
            <a:alphaModFix/>
          </a:blip>
          <a:srcRect b="0" l="0" r="0" t="0"/>
          <a:stretch/>
        </p:blipFill>
        <p:spPr>
          <a:xfrm>
            <a:off x="592800" y="4907642"/>
            <a:ext cx="266700" cy="4381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0" name="Shape 2550"/>
        <p:cNvGrpSpPr/>
        <p:nvPr/>
      </p:nvGrpSpPr>
      <p:grpSpPr>
        <a:xfrm>
          <a:off x="0" y="0"/>
          <a:ext cx="0" cy="0"/>
          <a:chOff x="0" y="0"/>
          <a:chExt cx="0" cy="0"/>
        </a:xfrm>
      </p:grpSpPr>
      <p:sp>
        <p:nvSpPr>
          <p:cNvPr id="2551" name="Google Shape;2551;p208"/>
          <p:cNvSpPr txBox="1"/>
          <p:nvPr/>
        </p:nvSpPr>
        <p:spPr>
          <a:xfrm>
            <a:off x="147730" y="19267"/>
            <a:ext cx="3869700" cy="84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71616"/>
              </a:buClr>
              <a:buSzPts val="4000"/>
              <a:buFont typeface="Questrial"/>
              <a:buNone/>
            </a:pPr>
            <a:r>
              <a:rPr lang="en-US" sz="4900">
                <a:solidFill>
                  <a:srgbClr val="171616"/>
                </a:solidFill>
                <a:latin typeface="Impact"/>
                <a:ea typeface="Impact"/>
                <a:cs typeface="Impact"/>
                <a:sym typeface="Impact"/>
              </a:rPr>
              <a:t>Who are</a:t>
            </a:r>
            <a:r>
              <a:rPr i="0" lang="en-US" sz="4900" u="none" cap="none" strike="noStrike">
                <a:solidFill>
                  <a:srgbClr val="171616"/>
                </a:solidFill>
                <a:latin typeface="Impact"/>
                <a:ea typeface="Impact"/>
                <a:cs typeface="Impact"/>
                <a:sym typeface="Impact"/>
              </a:rPr>
              <a:t> </a:t>
            </a:r>
            <a:r>
              <a:rPr b="1" lang="en-US" sz="4900">
                <a:solidFill>
                  <a:schemeClr val="accent1"/>
                </a:solidFill>
                <a:latin typeface="Impact"/>
                <a:ea typeface="Impact"/>
                <a:cs typeface="Impact"/>
                <a:sym typeface="Impact"/>
              </a:rPr>
              <a:t>We?</a:t>
            </a:r>
            <a:endParaRPr i="0" sz="2300" u="none" cap="none" strike="noStrike">
              <a:solidFill>
                <a:schemeClr val="accent1"/>
              </a:solidFill>
              <a:latin typeface="Impact"/>
              <a:ea typeface="Impact"/>
              <a:cs typeface="Impact"/>
              <a:sym typeface="Impact"/>
            </a:endParaRPr>
          </a:p>
        </p:txBody>
      </p:sp>
      <p:pic>
        <p:nvPicPr>
          <p:cNvPr descr="A black and white logo&#10;&#10;Description automatically generated" id="2552" name="Google Shape;2552;p208"/>
          <p:cNvPicPr preferRelativeResize="0"/>
          <p:nvPr/>
        </p:nvPicPr>
        <p:blipFill rotWithShape="1">
          <a:blip r:embed="rId3">
            <a:alphaModFix/>
          </a:blip>
          <a:srcRect b="0" l="0" r="0" t="0"/>
          <a:stretch/>
        </p:blipFill>
        <p:spPr>
          <a:xfrm>
            <a:off x="8296766" y="6381549"/>
            <a:ext cx="1651200" cy="287658"/>
          </a:xfrm>
          <a:prstGeom prst="rect">
            <a:avLst/>
          </a:prstGeom>
          <a:noFill/>
          <a:ln>
            <a:noFill/>
          </a:ln>
        </p:spPr>
      </p:pic>
      <p:pic>
        <p:nvPicPr>
          <p:cNvPr descr="A white line drawing of a human head with a brain and gear&#10;&#10;Description automatically generated" id="2553" name="Google Shape;2553;p208"/>
          <p:cNvPicPr preferRelativeResize="0"/>
          <p:nvPr/>
        </p:nvPicPr>
        <p:blipFill rotWithShape="1">
          <a:blip r:embed="rId4">
            <a:alphaModFix/>
          </a:blip>
          <a:srcRect b="0" l="0" r="0" t="0"/>
          <a:stretch/>
        </p:blipFill>
        <p:spPr>
          <a:xfrm>
            <a:off x="11041300" y="3349527"/>
            <a:ext cx="442411" cy="469908"/>
          </a:xfrm>
          <a:prstGeom prst="rect">
            <a:avLst/>
          </a:prstGeom>
          <a:noFill/>
          <a:ln>
            <a:noFill/>
          </a:ln>
        </p:spPr>
      </p:pic>
      <p:pic>
        <p:nvPicPr>
          <p:cNvPr descr="A group of hands touching each other&#10;&#10;Description automatically generated" id="2554" name="Google Shape;2554;p208"/>
          <p:cNvPicPr preferRelativeResize="0"/>
          <p:nvPr/>
        </p:nvPicPr>
        <p:blipFill rotWithShape="1">
          <a:blip r:embed="rId5">
            <a:alphaModFix/>
          </a:blip>
          <a:srcRect b="0" l="0" r="0" t="0"/>
          <a:stretch/>
        </p:blipFill>
        <p:spPr>
          <a:xfrm>
            <a:off x="11041300" y="5725149"/>
            <a:ext cx="487670" cy="468197"/>
          </a:xfrm>
          <a:prstGeom prst="rect">
            <a:avLst/>
          </a:prstGeom>
          <a:noFill/>
          <a:ln>
            <a:noFill/>
          </a:ln>
        </p:spPr>
      </p:pic>
      <p:grpSp>
        <p:nvGrpSpPr>
          <p:cNvPr id="2555" name="Google Shape;2555;p208"/>
          <p:cNvGrpSpPr/>
          <p:nvPr/>
        </p:nvGrpSpPr>
        <p:grpSpPr>
          <a:xfrm>
            <a:off x="6095983" y="146743"/>
            <a:ext cx="4191095" cy="1875553"/>
            <a:chOff x="638728" y="703425"/>
            <a:chExt cx="3143400" cy="1406700"/>
          </a:xfrm>
        </p:grpSpPr>
        <p:sp>
          <p:nvSpPr>
            <p:cNvPr id="2556" name="Google Shape;2556;p208"/>
            <p:cNvSpPr/>
            <p:nvPr/>
          </p:nvSpPr>
          <p:spPr>
            <a:xfrm>
              <a:off x="638728" y="703425"/>
              <a:ext cx="3143400" cy="1406700"/>
            </a:xfrm>
            <a:prstGeom prst="rect">
              <a:avLst/>
            </a:prstGeom>
            <a:no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grpSp>
          <p:nvGrpSpPr>
            <p:cNvPr id="2557" name="Google Shape;2557;p208"/>
            <p:cNvGrpSpPr/>
            <p:nvPr/>
          </p:nvGrpSpPr>
          <p:grpSpPr>
            <a:xfrm>
              <a:off x="716250" y="824963"/>
              <a:ext cx="3021550" cy="1260688"/>
              <a:chOff x="660213" y="1715350"/>
              <a:chExt cx="4028733" cy="1680917"/>
            </a:xfrm>
          </p:grpSpPr>
          <p:sp>
            <p:nvSpPr>
              <p:cNvPr id="2558" name="Google Shape;2558;p208"/>
              <p:cNvSpPr/>
              <p:nvPr/>
            </p:nvSpPr>
            <p:spPr>
              <a:xfrm>
                <a:off x="752225" y="1715350"/>
                <a:ext cx="3702600" cy="571800"/>
              </a:xfrm>
              <a:prstGeom prst="chevron">
                <a:avLst>
                  <a:gd fmla="val 50000" name="adj"/>
                </a:avLst>
              </a:prstGeom>
              <a:gradFill>
                <a:gsLst>
                  <a:gs pos="0">
                    <a:srgbClr val="006CC2"/>
                  </a:gs>
                  <a:gs pos="100000">
                    <a:srgbClr val="03233D"/>
                  </a:gs>
                </a:gsLst>
                <a:path path="circle">
                  <a:fillToRect b="50%" l="50%" r="50%" t="50%"/>
                </a:path>
                <a:tileRect/>
              </a:gra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100">
                    <a:solidFill>
                      <a:schemeClr val="lt1"/>
                    </a:solidFill>
                    <a:latin typeface="Open Sans"/>
                    <a:ea typeface="Open Sans"/>
                    <a:cs typeface="Open Sans"/>
                    <a:sym typeface="Open Sans"/>
                  </a:rPr>
                  <a:t>Our Students</a:t>
                </a:r>
                <a:endParaRPr b="1" sz="2100">
                  <a:solidFill>
                    <a:schemeClr val="lt1"/>
                  </a:solidFill>
                  <a:latin typeface="Open Sans"/>
                  <a:ea typeface="Open Sans"/>
                  <a:cs typeface="Open Sans"/>
                  <a:sym typeface="Open Sans"/>
                </a:endParaRPr>
              </a:p>
            </p:txBody>
          </p:sp>
          <p:sp>
            <p:nvSpPr>
              <p:cNvPr id="2559" name="Google Shape;2559;p208"/>
              <p:cNvSpPr txBox="1"/>
              <p:nvPr/>
            </p:nvSpPr>
            <p:spPr>
              <a:xfrm>
                <a:off x="660213" y="2355233"/>
                <a:ext cx="1258200" cy="97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latin typeface="Open Sans"/>
                    <a:ea typeface="Open Sans"/>
                    <a:cs typeface="Open Sans"/>
                    <a:sym typeface="Open Sans"/>
                  </a:rPr>
                  <a:t>16,073 </a:t>
                </a:r>
                <a:endParaRPr b="1" sz="1900">
                  <a:latin typeface="Open Sans"/>
                  <a:ea typeface="Open Sans"/>
                  <a:cs typeface="Open Sans"/>
                  <a:sym typeface="Open Sans"/>
                </a:endParaRPr>
              </a:p>
              <a:p>
                <a:pPr indent="0" lvl="0" marL="0" rtl="0" algn="ctr">
                  <a:spcBef>
                    <a:spcPts val="0"/>
                  </a:spcBef>
                  <a:spcAft>
                    <a:spcPts val="0"/>
                  </a:spcAft>
                  <a:buNone/>
                </a:pPr>
                <a:r>
                  <a:rPr b="1" lang="en-US" sz="1900">
                    <a:latin typeface="Open Sans"/>
                    <a:ea typeface="Open Sans"/>
                    <a:cs typeface="Open Sans"/>
                    <a:sym typeface="Open Sans"/>
                  </a:rPr>
                  <a:t>Students </a:t>
                </a:r>
                <a:endParaRPr b="1" sz="1900">
                  <a:latin typeface="Open Sans"/>
                  <a:ea typeface="Open Sans"/>
                  <a:cs typeface="Open Sans"/>
                  <a:sym typeface="Open Sans"/>
                </a:endParaRPr>
              </a:p>
            </p:txBody>
          </p:sp>
          <p:cxnSp>
            <p:nvCxnSpPr>
              <p:cNvPr id="2560" name="Google Shape;2560;p208"/>
              <p:cNvCxnSpPr/>
              <p:nvPr/>
            </p:nvCxnSpPr>
            <p:spPr>
              <a:xfrm>
                <a:off x="2026925" y="2422750"/>
                <a:ext cx="3000" cy="849900"/>
              </a:xfrm>
              <a:prstGeom prst="straightConnector1">
                <a:avLst/>
              </a:prstGeom>
              <a:noFill/>
              <a:ln cap="flat" cmpd="sng" w="38100">
                <a:solidFill>
                  <a:schemeClr val="accent5"/>
                </a:solidFill>
                <a:prstDash val="solid"/>
                <a:round/>
                <a:headEnd len="med" w="med" type="none"/>
                <a:tailEnd len="med" w="med" type="none"/>
              </a:ln>
            </p:spPr>
          </p:cxnSp>
          <p:sp>
            <p:nvSpPr>
              <p:cNvPr id="2561" name="Google Shape;2561;p208"/>
              <p:cNvSpPr txBox="1"/>
              <p:nvPr/>
            </p:nvSpPr>
            <p:spPr>
              <a:xfrm>
                <a:off x="2045046" y="2422767"/>
                <a:ext cx="2643900" cy="9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latin typeface="Open Sans SemiBold"/>
                    <a:ea typeface="Open Sans SemiBold"/>
                    <a:cs typeface="Open Sans SemiBold"/>
                    <a:sym typeface="Open Sans SemiBold"/>
                  </a:rPr>
                  <a:t>17% Low-Income Students</a:t>
                </a:r>
                <a:endParaRPr sz="1300">
                  <a:latin typeface="Open Sans SemiBold"/>
                  <a:ea typeface="Open Sans SemiBold"/>
                  <a:cs typeface="Open Sans SemiBold"/>
                  <a:sym typeface="Open Sans SemiBold"/>
                </a:endParaRPr>
              </a:p>
              <a:p>
                <a:pPr indent="0" lvl="0" marL="0" rtl="0" algn="l">
                  <a:spcBef>
                    <a:spcPts val="0"/>
                  </a:spcBef>
                  <a:spcAft>
                    <a:spcPts val="0"/>
                  </a:spcAft>
                  <a:buNone/>
                </a:pPr>
                <a:r>
                  <a:rPr lang="en-US" sz="1300">
                    <a:latin typeface="Open Sans SemiBold"/>
                    <a:ea typeface="Open Sans SemiBold"/>
                    <a:cs typeface="Open Sans SemiBold"/>
                    <a:sym typeface="Open Sans SemiBold"/>
                  </a:rPr>
                  <a:t>11% Students with Disabilities</a:t>
                </a:r>
                <a:endParaRPr sz="1300">
                  <a:latin typeface="Open Sans SemiBold"/>
                  <a:ea typeface="Open Sans SemiBold"/>
                  <a:cs typeface="Open Sans SemiBold"/>
                  <a:sym typeface="Open Sans SemiBold"/>
                </a:endParaRPr>
              </a:p>
              <a:p>
                <a:pPr indent="0" lvl="0" marL="0" rtl="0" algn="l">
                  <a:spcBef>
                    <a:spcPts val="0"/>
                  </a:spcBef>
                  <a:spcAft>
                    <a:spcPts val="0"/>
                  </a:spcAft>
                  <a:buNone/>
                </a:pPr>
                <a:r>
                  <a:rPr lang="en-US" sz="1300">
                    <a:latin typeface="Open Sans SemiBold"/>
                    <a:ea typeface="Open Sans SemiBold"/>
                    <a:cs typeface="Open Sans SemiBold"/>
                    <a:sym typeface="Open Sans SemiBold"/>
                  </a:rPr>
                  <a:t>8% English Learner Students</a:t>
                </a:r>
                <a:endParaRPr sz="1300">
                  <a:latin typeface="Open Sans SemiBold"/>
                  <a:ea typeface="Open Sans SemiBold"/>
                  <a:cs typeface="Open Sans SemiBold"/>
                  <a:sym typeface="Open Sans SemiBold"/>
                </a:endParaRPr>
              </a:p>
            </p:txBody>
          </p:sp>
        </p:grpSp>
      </p:grpSp>
      <p:cxnSp>
        <p:nvCxnSpPr>
          <p:cNvPr id="2562" name="Google Shape;2562;p208"/>
          <p:cNvCxnSpPr/>
          <p:nvPr/>
        </p:nvCxnSpPr>
        <p:spPr>
          <a:xfrm flipH="1">
            <a:off x="9071958" y="3233738"/>
            <a:ext cx="2700" cy="810900"/>
          </a:xfrm>
          <a:prstGeom prst="straightConnector1">
            <a:avLst/>
          </a:prstGeom>
          <a:noFill/>
          <a:ln cap="flat" cmpd="sng" w="38100">
            <a:solidFill>
              <a:schemeClr val="accent6"/>
            </a:solidFill>
            <a:prstDash val="solid"/>
            <a:round/>
            <a:headEnd len="med" w="med" type="none"/>
            <a:tailEnd len="med" w="med" type="none"/>
          </a:ln>
        </p:spPr>
      </p:cxnSp>
      <p:sp>
        <p:nvSpPr>
          <p:cNvPr id="2563" name="Google Shape;2563;p208"/>
          <p:cNvSpPr/>
          <p:nvPr/>
        </p:nvSpPr>
        <p:spPr>
          <a:xfrm>
            <a:off x="7153196" y="2226963"/>
            <a:ext cx="4375500" cy="2023500"/>
          </a:xfrm>
          <a:prstGeom prst="rect">
            <a:avLst/>
          </a:pr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2564" name="Google Shape;2564;p208"/>
          <p:cNvSpPr/>
          <p:nvPr/>
        </p:nvSpPr>
        <p:spPr>
          <a:xfrm>
            <a:off x="7445352" y="2405499"/>
            <a:ext cx="3791100" cy="528300"/>
          </a:xfrm>
          <a:prstGeom prst="chevron">
            <a:avLst>
              <a:gd fmla="val 50000" name="adj"/>
            </a:avLst>
          </a:prstGeom>
          <a:gradFill>
            <a:gsLst>
              <a:gs pos="0">
                <a:srgbClr val="93C571"/>
              </a:gs>
              <a:gs pos="100000">
                <a:srgbClr val="54793A"/>
              </a:gs>
            </a:gsLst>
            <a:path path="circle">
              <a:fillToRect b="50%" l="50%" r="50%" t="50%"/>
            </a:path>
            <a:tileRect/>
          </a:gra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700">
                <a:solidFill>
                  <a:schemeClr val="lt1"/>
                </a:solidFill>
                <a:latin typeface="Open Sans"/>
                <a:ea typeface="Open Sans"/>
                <a:cs typeface="Open Sans"/>
                <a:sym typeface="Open Sans"/>
              </a:rPr>
              <a:t>Student Racial/Ethnic Diversity</a:t>
            </a:r>
            <a:endParaRPr b="1" sz="1500">
              <a:solidFill>
                <a:schemeClr val="lt1"/>
              </a:solidFill>
              <a:latin typeface="Open Sans"/>
              <a:ea typeface="Open Sans"/>
              <a:cs typeface="Open Sans"/>
              <a:sym typeface="Open Sans"/>
            </a:endParaRPr>
          </a:p>
        </p:txBody>
      </p:sp>
      <p:sp>
        <p:nvSpPr>
          <p:cNvPr id="2565" name="Google Shape;2565;p208"/>
          <p:cNvSpPr txBox="1"/>
          <p:nvPr/>
        </p:nvSpPr>
        <p:spPr>
          <a:xfrm>
            <a:off x="9275052" y="3048778"/>
            <a:ext cx="2391300" cy="11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Open Sans SemiBold"/>
                <a:ea typeface="Open Sans SemiBold"/>
                <a:cs typeface="Open Sans SemiBold"/>
                <a:sym typeface="Open Sans SemiBold"/>
              </a:rPr>
              <a:t>60% White</a:t>
            </a:r>
            <a:endParaRPr sz="1300">
              <a:latin typeface="Open Sans SemiBold"/>
              <a:ea typeface="Open Sans SemiBold"/>
              <a:cs typeface="Open Sans SemiBold"/>
              <a:sym typeface="Open Sans SemiBold"/>
            </a:endParaRPr>
          </a:p>
          <a:p>
            <a:pPr indent="0" lvl="0" marL="0" rtl="0" algn="l">
              <a:spcBef>
                <a:spcPts val="0"/>
              </a:spcBef>
              <a:spcAft>
                <a:spcPts val="0"/>
              </a:spcAft>
              <a:buNone/>
            </a:pPr>
            <a:r>
              <a:rPr lang="en-US" sz="1300">
                <a:latin typeface="Open Sans SemiBold"/>
                <a:ea typeface="Open Sans SemiBold"/>
                <a:cs typeface="Open Sans SemiBold"/>
                <a:sym typeface="Open Sans SemiBold"/>
              </a:rPr>
              <a:t>18% Asian</a:t>
            </a:r>
            <a:endParaRPr sz="1300">
              <a:latin typeface="Open Sans SemiBold"/>
              <a:ea typeface="Open Sans SemiBold"/>
              <a:cs typeface="Open Sans SemiBold"/>
              <a:sym typeface="Open Sans SemiBold"/>
            </a:endParaRPr>
          </a:p>
          <a:p>
            <a:pPr indent="0" lvl="0" marL="0" rtl="0" algn="l">
              <a:spcBef>
                <a:spcPts val="0"/>
              </a:spcBef>
              <a:spcAft>
                <a:spcPts val="0"/>
              </a:spcAft>
              <a:buNone/>
            </a:pPr>
            <a:r>
              <a:rPr lang="en-US" sz="1300">
                <a:latin typeface="Open Sans SemiBold"/>
                <a:ea typeface="Open Sans SemiBold"/>
                <a:cs typeface="Open Sans SemiBold"/>
                <a:sym typeface="Open Sans SemiBold"/>
              </a:rPr>
              <a:t>12% Hispanic</a:t>
            </a:r>
            <a:endParaRPr sz="1300">
              <a:latin typeface="Open Sans SemiBold"/>
              <a:ea typeface="Open Sans SemiBold"/>
              <a:cs typeface="Open Sans SemiBold"/>
              <a:sym typeface="Open Sans SemiBold"/>
            </a:endParaRPr>
          </a:p>
          <a:p>
            <a:pPr indent="0" lvl="0" marL="0" rtl="0" algn="l">
              <a:spcBef>
                <a:spcPts val="0"/>
              </a:spcBef>
              <a:spcAft>
                <a:spcPts val="0"/>
              </a:spcAft>
              <a:buNone/>
            </a:pPr>
            <a:r>
              <a:rPr lang="en-US" sz="1300">
                <a:latin typeface="Open Sans SemiBold"/>
                <a:ea typeface="Open Sans SemiBold"/>
                <a:cs typeface="Open Sans SemiBold"/>
                <a:sym typeface="Open Sans SemiBold"/>
              </a:rPr>
              <a:t>6% Two or more races</a:t>
            </a:r>
            <a:endParaRPr sz="1300">
              <a:latin typeface="Open Sans SemiBold"/>
              <a:ea typeface="Open Sans SemiBold"/>
              <a:cs typeface="Open Sans SemiBold"/>
              <a:sym typeface="Open Sans SemiBold"/>
            </a:endParaRPr>
          </a:p>
          <a:p>
            <a:pPr indent="0" lvl="0" marL="0" rtl="0" algn="l">
              <a:spcBef>
                <a:spcPts val="0"/>
              </a:spcBef>
              <a:spcAft>
                <a:spcPts val="0"/>
              </a:spcAft>
              <a:buNone/>
            </a:pPr>
            <a:r>
              <a:rPr lang="en-US" sz="1300">
                <a:latin typeface="Open Sans SemiBold"/>
                <a:ea typeface="Open Sans SemiBold"/>
                <a:cs typeface="Open Sans SemiBold"/>
                <a:sym typeface="Open Sans SemiBold"/>
              </a:rPr>
              <a:t>5% Black</a:t>
            </a:r>
            <a:endParaRPr sz="1300">
              <a:latin typeface="Open Sans SemiBold"/>
              <a:ea typeface="Open Sans SemiBold"/>
              <a:cs typeface="Open Sans SemiBold"/>
              <a:sym typeface="Open Sans SemiBold"/>
            </a:endParaRPr>
          </a:p>
        </p:txBody>
      </p:sp>
      <p:pic>
        <p:nvPicPr>
          <p:cNvPr id="2566" name="Google Shape;2566;p208"/>
          <p:cNvPicPr preferRelativeResize="0"/>
          <p:nvPr/>
        </p:nvPicPr>
        <p:blipFill>
          <a:blip r:embed="rId6">
            <a:alphaModFix/>
          </a:blip>
          <a:stretch>
            <a:fillRect/>
          </a:stretch>
        </p:blipFill>
        <p:spPr>
          <a:xfrm>
            <a:off x="7738153" y="3100456"/>
            <a:ext cx="1107575" cy="999186"/>
          </a:xfrm>
          <a:prstGeom prst="rect">
            <a:avLst/>
          </a:prstGeom>
          <a:noFill/>
          <a:ln>
            <a:noFill/>
          </a:ln>
        </p:spPr>
      </p:pic>
      <p:cxnSp>
        <p:nvCxnSpPr>
          <p:cNvPr id="2567" name="Google Shape;2567;p208"/>
          <p:cNvCxnSpPr/>
          <p:nvPr/>
        </p:nvCxnSpPr>
        <p:spPr>
          <a:xfrm>
            <a:off x="2047204" y="4032679"/>
            <a:ext cx="0" cy="717300"/>
          </a:xfrm>
          <a:prstGeom prst="straightConnector1">
            <a:avLst/>
          </a:prstGeom>
          <a:noFill/>
          <a:ln cap="flat" cmpd="sng" w="38100">
            <a:solidFill>
              <a:srgbClr val="FF9900"/>
            </a:solidFill>
            <a:prstDash val="solid"/>
            <a:round/>
            <a:headEnd len="med" w="med" type="none"/>
            <a:tailEnd len="med" w="med" type="none"/>
          </a:ln>
        </p:spPr>
      </p:cxnSp>
      <p:sp>
        <p:nvSpPr>
          <p:cNvPr id="2568" name="Google Shape;2568;p208"/>
          <p:cNvSpPr/>
          <p:nvPr/>
        </p:nvSpPr>
        <p:spPr>
          <a:xfrm>
            <a:off x="1301767" y="852066"/>
            <a:ext cx="4191300" cy="2190900"/>
          </a:xfrm>
          <a:prstGeom prst="rect">
            <a:avLst/>
          </a:prstGeom>
          <a:noFill/>
          <a:ln cap="flat" cmpd="sng" w="7620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2569" name="Google Shape;2569;p208"/>
          <p:cNvSpPr txBox="1"/>
          <p:nvPr/>
        </p:nvSpPr>
        <p:spPr>
          <a:xfrm>
            <a:off x="1102688" y="3866938"/>
            <a:ext cx="976800" cy="57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500">
              <a:latin typeface="Open Sans SemiBold"/>
              <a:ea typeface="Open Sans SemiBold"/>
              <a:cs typeface="Open Sans SemiBold"/>
              <a:sym typeface="Open Sans SemiBold"/>
            </a:endParaRPr>
          </a:p>
        </p:txBody>
      </p:sp>
      <p:grpSp>
        <p:nvGrpSpPr>
          <p:cNvPr id="2570" name="Google Shape;2570;p208"/>
          <p:cNvGrpSpPr/>
          <p:nvPr/>
        </p:nvGrpSpPr>
        <p:grpSpPr>
          <a:xfrm>
            <a:off x="1542086" y="1036543"/>
            <a:ext cx="3702707" cy="1856966"/>
            <a:chOff x="785259" y="2346441"/>
            <a:chExt cx="2777100" cy="1392759"/>
          </a:xfrm>
        </p:grpSpPr>
        <p:sp>
          <p:nvSpPr>
            <p:cNvPr id="2571" name="Google Shape;2571;p208"/>
            <p:cNvSpPr/>
            <p:nvPr/>
          </p:nvSpPr>
          <p:spPr>
            <a:xfrm>
              <a:off x="785259" y="2346441"/>
              <a:ext cx="2777100" cy="429000"/>
            </a:xfrm>
            <a:prstGeom prst="chevron">
              <a:avLst>
                <a:gd fmla="val 50000" name="adj"/>
              </a:avLst>
            </a:prstGeom>
            <a:gradFill>
              <a:gsLst>
                <a:gs pos="0">
                  <a:srgbClr val="EF346A"/>
                </a:gs>
                <a:gs pos="100000">
                  <a:srgbClr val="8F1136"/>
                </a:gs>
              </a:gsLst>
              <a:path path="circle">
                <a:fillToRect b="50%" l="50%" r="50%" t="50%"/>
              </a:path>
              <a:tileRect/>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100">
                  <a:solidFill>
                    <a:schemeClr val="lt1"/>
                  </a:solidFill>
                  <a:latin typeface="Open Sans"/>
                  <a:ea typeface="Open Sans"/>
                  <a:cs typeface="Open Sans"/>
                  <a:sym typeface="Open Sans"/>
                </a:rPr>
                <a:t>Our Schools </a:t>
              </a:r>
              <a:endParaRPr b="1" sz="2100">
                <a:solidFill>
                  <a:schemeClr val="lt1"/>
                </a:solidFill>
                <a:latin typeface="Open Sans"/>
                <a:ea typeface="Open Sans"/>
                <a:cs typeface="Open Sans"/>
                <a:sym typeface="Open Sans"/>
              </a:endParaRPr>
            </a:p>
          </p:txBody>
        </p:sp>
        <p:sp>
          <p:nvSpPr>
            <p:cNvPr id="2572" name="Google Shape;2572;p208"/>
            <p:cNvSpPr txBox="1"/>
            <p:nvPr/>
          </p:nvSpPr>
          <p:spPr>
            <a:xfrm>
              <a:off x="2079350" y="2775310"/>
              <a:ext cx="12384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SemiBold"/>
                  <a:ea typeface="Open Sans SemiBold"/>
                  <a:cs typeface="Open Sans SemiBold"/>
                  <a:sym typeface="Open Sans SemiBold"/>
                </a:rPr>
                <a:t>Early Childhood:</a:t>
              </a:r>
              <a:endParaRPr>
                <a:latin typeface="Open Sans SemiBold"/>
                <a:ea typeface="Open Sans SemiBold"/>
                <a:cs typeface="Open Sans SemiBold"/>
                <a:sym typeface="Open Sans SemiBold"/>
              </a:endParaRPr>
            </a:p>
            <a:p>
              <a:pPr indent="0" lvl="0" marL="0" rtl="0" algn="l">
                <a:spcBef>
                  <a:spcPts val="0"/>
                </a:spcBef>
                <a:spcAft>
                  <a:spcPts val="0"/>
                </a:spcAft>
                <a:buNone/>
              </a:pPr>
              <a:r>
                <a:rPr lang="en-US">
                  <a:latin typeface="Open Sans SemiBold"/>
                  <a:ea typeface="Open Sans SemiBold"/>
                  <a:cs typeface="Open Sans SemiBold"/>
                  <a:sym typeface="Open Sans SemiBold"/>
                </a:rPr>
                <a:t>Elementary:</a:t>
              </a:r>
              <a:endParaRPr>
                <a:latin typeface="Open Sans SemiBold"/>
                <a:ea typeface="Open Sans SemiBold"/>
                <a:cs typeface="Open Sans SemiBold"/>
                <a:sym typeface="Open Sans SemiBold"/>
              </a:endParaRPr>
            </a:p>
            <a:p>
              <a:pPr indent="0" lvl="0" marL="0" rtl="0" algn="l">
                <a:spcBef>
                  <a:spcPts val="0"/>
                </a:spcBef>
                <a:spcAft>
                  <a:spcPts val="0"/>
                </a:spcAft>
                <a:buNone/>
              </a:pPr>
              <a:r>
                <a:rPr lang="en-US">
                  <a:latin typeface="Open Sans SemiBold"/>
                  <a:ea typeface="Open Sans SemiBold"/>
                  <a:cs typeface="Open Sans SemiBold"/>
                  <a:sym typeface="Open Sans SemiBold"/>
                </a:rPr>
                <a:t>Junior High:</a:t>
              </a:r>
              <a:endParaRPr>
                <a:latin typeface="Open Sans SemiBold"/>
                <a:ea typeface="Open Sans SemiBold"/>
                <a:cs typeface="Open Sans SemiBold"/>
                <a:sym typeface="Open Sans SemiBold"/>
              </a:endParaRPr>
            </a:p>
            <a:p>
              <a:pPr indent="0" lvl="0" marL="0" rtl="0" algn="l">
                <a:spcBef>
                  <a:spcPts val="0"/>
                </a:spcBef>
                <a:spcAft>
                  <a:spcPts val="0"/>
                </a:spcAft>
                <a:buNone/>
              </a:pPr>
              <a:r>
                <a:rPr lang="en-US">
                  <a:latin typeface="Open Sans SemiBold"/>
                  <a:ea typeface="Open Sans SemiBold"/>
                  <a:cs typeface="Open Sans SemiBold"/>
                  <a:sym typeface="Open Sans SemiBold"/>
                </a:rPr>
                <a:t>High School:</a:t>
              </a:r>
              <a:endParaRPr>
                <a:latin typeface="Open Sans SemiBold"/>
                <a:ea typeface="Open Sans SemiBold"/>
                <a:cs typeface="Open Sans SemiBold"/>
                <a:sym typeface="Open Sans SemiBold"/>
              </a:endParaRPr>
            </a:p>
            <a:p>
              <a:pPr indent="0" lvl="0" marL="0" rtl="0" algn="l">
                <a:spcBef>
                  <a:spcPts val="0"/>
                </a:spcBef>
                <a:spcAft>
                  <a:spcPts val="0"/>
                </a:spcAft>
                <a:buNone/>
              </a:pPr>
              <a:r>
                <a:rPr lang="en-US">
                  <a:latin typeface="Open Sans SemiBold"/>
                  <a:ea typeface="Open Sans SemiBold"/>
                  <a:cs typeface="Open Sans SemiBold"/>
                  <a:sym typeface="Open Sans SemiBold"/>
                </a:rPr>
                <a:t>Connections:</a:t>
              </a:r>
              <a:endParaRPr>
                <a:latin typeface="Open Sans SemiBold"/>
                <a:ea typeface="Open Sans SemiBold"/>
                <a:cs typeface="Open Sans SemiBold"/>
                <a:sym typeface="Open Sans SemiBold"/>
              </a:endParaRPr>
            </a:p>
          </p:txBody>
        </p:sp>
        <p:pic>
          <p:nvPicPr>
            <p:cNvPr id="2573" name="Google Shape;2573;p208"/>
            <p:cNvPicPr preferRelativeResize="0"/>
            <p:nvPr/>
          </p:nvPicPr>
          <p:blipFill>
            <a:blip r:embed="rId7">
              <a:alphaModFix/>
            </a:blip>
            <a:stretch>
              <a:fillRect/>
            </a:stretch>
          </p:blipFill>
          <p:spPr>
            <a:xfrm>
              <a:off x="877901" y="2717549"/>
              <a:ext cx="1021650" cy="1021650"/>
            </a:xfrm>
            <a:prstGeom prst="rect">
              <a:avLst/>
            </a:prstGeom>
            <a:noFill/>
            <a:ln>
              <a:noFill/>
            </a:ln>
          </p:spPr>
        </p:pic>
        <p:cxnSp>
          <p:nvCxnSpPr>
            <p:cNvPr id="2574" name="Google Shape;2574;p208"/>
            <p:cNvCxnSpPr/>
            <p:nvPr/>
          </p:nvCxnSpPr>
          <p:spPr>
            <a:xfrm flipH="1">
              <a:off x="2018447" y="2849259"/>
              <a:ext cx="3300" cy="798900"/>
            </a:xfrm>
            <a:prstGeom prst="straightConnector1">
              <a:avLst/>
            </a:prstGeom>
            <a:noFill/>
            <a:ln cap="flat" cmpd="sng" w="38100">
              <a:solidFill>
                <a:srgbClr val="990000"/>
              </a:solidFill>
              <a:prstDash val="solid"/>
              <a:round/>
              <a:headEnd len="med" w="med" type="none"/>
              <a:tailEnd len="med" w="med" type="none"/>
            </a:ln>
          </p:spPr>
        </p:cxnSp>
        <p:sp>
          <p:nvSpPr>
            <p:cNvPr id="2575" name="Google Shape;2575;p208"/>
            <p:cNvSpPr txBox="1"/>
            <p:nvPr/>
          </p:nvSpPr>
          <p:spPr>
            <a:xfrm>
              <a:off x="3151675" y="2775308"/>
              <a:ext cx="334500" cy="930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a:latin typeface="Open Sans SemiBold"/>
                  <a:ea typeface="Open Sans SemiBold"/>
                  <a:cs typeface="Open Sans SemiBold"/>
                  <a:sym typeface="Open Sans SemiBold"/>
                </a:rPr>
                <a:t>1</a:t>
              </a:r>
              <a:endParaRPr sz="1200">
                <a:latin typeface="Open Sans SemiBold"/>
                <a:ea typeface="Open Sans SemiBold"/>
                <a:cs typeface="Open Sans SemiBold"/>
                <a:sym typeface="Open Sans SemiBold"/>
              </a:endParaRPr>
            </a:p>
            <a:p>
              <a:pPr indent="0" lvl="0" marL="0" rtl="0" algn="r">
                <a:spcBef>
                  <a:spcPts val="0"/>
                </a:spcBef>
                <a:spcAft>
                  <a:spcPts val="0"/>
                </a:spcAft>
                <a:buNone/>
              </a:pPr>
              <a:r>
                <a:rPr lang="en-US">
                  <a:latin typeface="Open Sans SemiBold"/>
                  <a:ea typeface="Open Sans SemiBold"/>
                  <a:cs typeface="Open Sans SemiBold"/>
                  <a:sym typeface="Open Sans SemiBold"/>
                </a:rPr>
                <a:t>14</a:t>
              </a:r>
              <a:endParaRPr>
                <a:latin typeface="Open Sans SemiBold"/>
                <a:ea typeface="Open Sans SemiBold"/>
                <a:cs typeface="Open Sans SemiBold"/>
                <a:sym typeface="Open Sans SemiBold"/>
              </a:endParaRPr>
            </a:p>
            <a:p>
              <a:pPr indent="0" lvl="0" marL="0" rtl="0" algn="r">
                <a:spcBef>
                  <a:spcPts val="0"/>
                </a:spcBef>
                <a:spcAft>
                  <a:spcPts val="0"/>
                </a:spcAft>
                <a:buNone/>
              </a:pPr>
              <a:r>
                <a:rPr lang="en-US">
                  <a:latin typeface="Open Sans SemiBold"/>
                  <a:ea typeface="Open Sans SemiBold"/>
                  <a:cs typeface="Open Sans SemiBold"/>
                  <a:sym typeface="Open Sans SemiBold"/>
                </a:rPr>
                <a:t>5</a:t>
              </a:r>
              <a:endParaRPr>
                <a:latin typeface="Open Sans SemiBold"/>
                <a:ea typeface="Open Sans SemiBold"/>
                <a:cs typeface="Open Sans SemiBold"/>
                <a:sym typeface="Open Sans SemiBold"/>
              </a:endParaRPr>
            </a:p>
            <a:p>
              <a:pPr indent="0" lvl="0" marL="0" rtl="0" algn="r">
                <a:spcBef>
                  <a:spcPts val="0"/>
                </a:spcBef>
                <a:spcAft>
                  <a:spcPts val="0"/>
                </a:spcAft>
                <a:buNone/>
              </a:pPr>
              <a:r>
                <a:rPr lang="en-US">
                  <a:latin typeface="Open Sans SemiBold"/>
                  <a:ea typeface="Open Sans SemiBold"/>
                  <a:cs typeface="Open Sans SemiBold"/>
                  <a:sym typeface="Open Sans SemiBold"/>
                </a:rPr>
                <a:t>2</a:t>
              </a:r>
              <a:endParaRPr>
                <a:latin typeface="Open Sans SemiBold"/>
                <a:ea typeface="Open Sans SemiBold"/>
                <a:cs typeface="Open Sans SemiBold"/>
                <a:sym typeface="Open Sans SemiBold"/>
              </a:endParaRPr>
            </a:p>
            <a:p>
              <a:pPr indent="0" lvl="0" marL="0" rtl="0" algn="r">
                <a:spcBef>
                  <a:spcPts val="0"/>
                </a:spcBef>
                <a:spcAft>
                  <a:spcPts val="0"/>
                </a:spcAft>
                <a:buNone/>
              </a:pPr>
              <a:r>
                <a:rPr lang="en-US">
                  <a:latin typeface="Open Sans SemiBold"/>
                  <a:ea typeface="Open Sans SemiBold"/>
                  <a:cs typeface="Open Sans SemiBold"/>
                  <a:sym typeface="Open Sans SemiBold"/>
                </a:rPr>
                <a:t>1</a:t>
              </a:r>
              <a:endParaRPr>
                <a:latin typeface="Open Sans SemiBold"/>
                <a:ea typeface="Open Sans SemiBold"/>
                <a:cs typeface="Open Sans SemiBold"/>
                <a:sym typeface="Open Sans SemiBold"/>
              </a:endParaRPr>
            </a:p>
          </p:txBody>
        </p:sp>
      </p:grpSp>
      <p:grpSp>
        <p:nvGrpSpPr>
          <p:cNvPr id="2576" name="Google Shape;2576;p208"/>
          <p:cNvGrpSpPr/>
          <p:nvPr/>
        </p:nvGrpSpPr>
        <p:grpSpPr>
          <a:xfrm>
            <a:off x="466995" y="3258904"/>
            <a:ext cx="4624068" cy="1635159"/>
            <a:chOff x="638738" y="3871050"/>
            <a:chExt cx="3468138" cy="1226400"/>
          </a:xfrm>
        </p:grpSpPr>
        <p:sp>
          <p:nvSpPr>
            <p:cNvPr id="2577" name="Google Shape;2577;p208"/>
            <p:cNvSpPr/>
            <p:nvPr/>
          </p:nvSpPr>
          <p:spPr>
            <a:xfrm>
              <a:off x="638738" y="3871050"/>
              <a:ext cx="3143400" cy="1226400"/>
            </a:xfrm>
            <a:prstGeom prst="rect">
              <a:avLst/>
            </a:prstGeom>
            <a:no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2578" name="Google Shape;2578;p208"/>
            <p:cNvSpPr/>
            <p:nvPr/>
          </p:nvSpPr>
          <p:spPr>
            <a:xfrm>
              <a:off x="785259" y="3992578"/>
              <a:ext cx="2777100" cy="429000"/>
            </a:xfrm>
            <a:prstGeom prst="chevron">
              <a:avLst>
                <a:gd fmla="val 50000" name="adj"/>
              </a:avLst>
            </a:prstGeom>
            <a:gradFill>
              <a:gsLst>
                <a:gs pos="0">
                  <a:srgbClr val="F9B25D"/>
                </a:gs>
                <a:gs pos="100000">
                  <a:srgbClr val="C5710F"/>
                </a:gs>
              </a:gsLst>
              <a:path path="circle">
                <a:fillToRect b="50%" l="50%" r="50%" t="50%"/>
              </a:path>
              <a:tileRect/>
            </a:gra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700">
                  <a:solidFill>
                    <a:schemeClr val="lt1"/>
                  </a:solidFill>
                  <a:latin typeface="Open Sans"/>
                  <a:ea typeface="Open Sans"/>
                  <a:cs typeface="Open Sans"/>
                  <a:sym typeface="Open Sans"/>
                </a:rPr>
                <a:t>Post-Secondary Education</a:t>
              </a:r>
              <a:endParaRPr b="1" sz="1700">
                <a:solidFill>
                  <a:schemeClr val="lt1"/>
                </a:solidFill>
                <a:latin typeface="Open Sans"/>
                <a:ea typeface="Open Sans"/>
                <a:cs typeface="Open Sans"/>
                <a:sym typeface="Open Sans"/>
              </a:endParaRPr>
            </a:p>
          </p:txBody>
        </p:sp>
        <p:sp>
          <p:nvSpPr>
            <p:cNvPr id="2579" name="Google Shape;2579;p208"/>
            <p:cNvSpPr txBox="1"/>
            <p:nvPr/>
          </p:nvSpPr>
          <p:spPr>
            <a:xfrm>
              <a:off x="1819975" y="4461275"/>
              <a:ext cx="2286900" cy="6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latin typeface="Open Sans SemiBold"/>
                  <a:ea typeface="Open Sans SemiBold"/>
                  <a:cs typeface="Open Sans SemiBold"/>
                  <a:sym typeface="Open Sans SemiBold"/>
                </a:rPr>
                <a:t>86% of graduates pursue post-secondary education </a:t>
              </a:r>
              <a:endParaRPr sz="1500">
                <a:latin typeface="Open Sans SemiBold"/>
                <a:ea typeface="Open Sans SemiBold"/>
                <a:cs typeface="Open Sans SemiBold"/>
                <a:sym typeface="Open Sans SemiBold"/>
              </a:endParaRPr>
            </a:p>
            <a:p>
              <a:pPr indent="0" lvl="0" marL="0" rtl="0" algn="l">
                <a:spcBef>
                  <a:spcPts val="0"/>
                </a:spcBef>
                <a:spcAft>
                  <a:spcPts val="0"/>
                </a:spcAft>
                <a:buNone/>
              </a:pPr>
              <a:r>
                <a:rPr lang="en-US" sz="1500">
                  <a:latin typeface="Open Sans SemiBold"/>
                  <a:ea typeface="Open Sans SemiBold"/>
                  <a:cs typeface="Open Sans SemiBold"/>
                  <a:sym typeface="Open Sans SemiBold"/>
                </a:rPr>
                <a:t>after high school</a:t>
              </a:r>
              <a:endParaRPr sz="1500">
                <a:latin typeface="Open Sans SemiBold"/>
                <a:ea typeface="Open Sans SemiBold"/>
                <a:cs typeface="Open Sans SemiBold"/>
                <a:sym typeface="Open Sans SemiBold"/>
              </a:endParaRPr>
            </a:p>
          </p:txBody>
        </p:sp>
        <p:sp>
          <p:nvSpPr>
            <p:cNvPr id="2580" name="Google Shape;2580;p208"/>
            <p:cNvSpPr/>
            <p:nvPr/>
          </p:nvSpPr>
          <p:spPr>
            <a:xfrm>
              <a:off x="893719" y="4589511"/>
              <a:ext cx="789299" cy="372488"/>
            </a:xfrm>
            <a:prstGeom prst="rect">
              <a:avLst/>
            </a:prstGeom>
          </p:spPr>
          <p:txBody>
            <a:bodyPr>
              <a:prstTxWarp prst="textPlain"/>
            </a:bodyPr>
            <a:lstStyle/>
            <a:p>
              <a:pPr lvl="0" algn="ctr"/>
              <a:r>
                <a:rPr b="1" i="0">
                  <a:ln cap="flat" cmpd="sng" w="19050">
                    <a:solidFill>
                      <a:schemeClr val="accent4"/>
                    </a:solidFill>
                    <a:prstDash val="solid"/>
                    <a:round/>
                    <a:headEnd len="sm" w="sm" type="none"/>
                    <a:tailEnd len="sm" w="sm" type="none"/>
                  </a:ln>
                  <a:solidFill>
                    <a:srgbClr val="FF9900"/>
                  </a:solidFill>
                  <a:latin typeface="Open Sans"/>
                </a:rPr>
                <a:t>86%</a:t>
              </a:r>
            </a:p>
          </p:txBody>
        </p:sp>
      </p:grpSp>
      <p:sp>
        <p:nvSpPr>
          <p:cNvPr id="2581" name="Google Shape;2581;p208"/>
          <p:cNvSpPr txBox="1"/>
          <p:nvPr/>
        </p:nvSpPr>
        <p:spPr>
          <a:xfrm>
            <a:off x="5778963" y="4279450"/>
            <a:ext cx="976800" cy="57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500">
              <a:latin typeface="Open Sans SemiBold"/>
              <a:ea typeface="Open Sans SemiBold"/>
              <a:cs typeface="Open Sans SemiBold"/>
              <a:sym typeface="Open Sans SemiBold"/>
            </a:endParaRPr>
          </a:p>
        </p:txBody>
      </p:sp>
      <p:cxnSp>
        <p:nvCxnSpPr>
          <p:cNvPr id="2582" name="Google Shape;2582;p208"/>
          <p:cNvCxnSpPr/>
          <p:nvPr/>
        </p:nvCxnSpPr>
        <p:spPr>
          <a:xfrm flipH="1">
            <a:off x="6905946" y="5331925"/>
            <a:ext cx="1200" cy="644100"/>
          </a:xfrm>
          <a:prstGeom prst="straightConnector1">
            <a:avLst/>
          </a:prstGeom>
          <a:noFill/>
          <a:ln cap="flat" cmpd="sng" w="38100">
            <a:solidFill>
              <a:schemeClr val="accent2"/>
            </a:solidFill>
            <a:prstDash val="solid"/>
            <a:round/>
            <a:headEnd len="med" w="med" type="none"/>
            <a:tailEnd len="med" w="med" type="none"/>
          </a:ln>
        </p:spPr>
      </p:cxnSp>
      <p:sp>
        <p:nvSpPr>
          <p:cNvPr id="2583" name="Google Shape;2583;p208"/>
          <p:cNvSpPr/>
          <p:nvPr/>
        </p:nvSpPr>
        <p:spPr>
          <a:xfrm>
            <a:off x="5778967" y="4512900"/>
            <a:ext cx="4066500" cy="1635300"/>
          </a:xfrm>
          <a:prstGeom prst="rect">
            <a:avLst/>
          </a:prstGeom>
          <a:no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2584" name="Google Shape;2584;p208"/>
          <p:cNvSpPr/>
          <p:nvPr/>
        </p:nvSpPr>
        <p:spPr>
          <a:xfrm>
            <a:off x="5975188" y="4658346"/>
            <a:ext cx="3702900" cy="572100"/>
          </a:xfrm>
          <a:prstGeom prst="chevron">
            <a:avLst>
              <a:gd fmla="val 50000" name="adj"/>
            </a:avLst>
          </a:prstGeom>
          <a:gradFill>
            <a:gsLst>
              <a:gs pos="0">
                <a:srgbClr val="969696"/>
              </a:gs>
              <a:gs pos="100000">
                <a:srgbClr val="555555"/>
              </a:gs>
            </a:gsLst>
            <a:path path="circle">
              <a:fillToRect b="50%" l="50%" r="50%" t="50%"/>
            </a:path>
            <a:tileRect/>
          </a:gra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100">
                <a:solidFill>
                  <a:schemeClr val="lt1"/>
                </a:solidFill>
                <a:latin typeface="Open Sans"/>
                <a:ea typeface="Open Sans"/>
                <a:cs typeface="Open Sans"/>
                <a:sym typeface="Open Sans"/>
              </a:rPr>
              <a:t>2,896 Total Staff</a:t>
            </a:r>
            <a:endParaRPr b="1" sz="2100">
              <a:solidFill>
                <a:schemeClr val="lt1"/>
              </a:solidFill>
              <a:latin typeface="Open Sans"/>
              <a:ea typeface="Open Sans"/>
              <a:cs typeface="Open Sans"/>
              <a:sym typeface="Open Sans"/>
            </a:endParaRPr>
          </a:p>
        </p:txBody>
      </p:sp>
      <p:sp>
        <p:nvSpPr>
          <p:cNvPr id="2585" name="Google Shape;2585;p208"/>
          <p:cNvSpPr txBox="1"/>
          <p:nvPr/>
        </p:nvSpPr>
        <p:spPr>
          <a:xfrm>
            <a:off x="7075563" y="5369058"/>
            <a:ext cx="2872500" cy="63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Open Sans SemiBold"/>
                <a:ea typeface="Open Sans SemiBold"/>
                <a:cs typeface="Open Sans SemiBold"/>
                <a:sym typeface="Open Sans SemiBold"/>
              </a:rPr>
              <a:t>1,604 Full-time Certified Staff</a:t>
            </a:r>
            <a:endParaRPr sz="1300">
              <a:latin typeface="Open Sans SemiBold"/>
              <a:ea typeface="Open Sans SemiBold"/>
              <a:cs typeface="Open Sans SemiBold"/>
              <a:sym typeface="Open Sans SemiBold"/>
            </a:endParaRPr>
          </a:p>
          <a:p>
            <a:pPr indent="0" lvl="0" marL="0" rtl="0" algn="l">
              <a:spcBef>
                <a:spcPts val="0"/>
              </a:spcBef>
              <a:spcAft>
                <a:spcPts val="0"/>
              </a:spcAft>
              <a:buNone/>
            </a:pPr>
            <a:r>
              <a:rPr lang="en-US" sz="1300">
                <a:latin typeface="Open Sans SemiBold"/>
                <a:ea typeface="Open Sans SemiBold"/>
                <a:cs typeface="Open Sans SemiBold"/>
                <a:sym typeface="Open Sans SemiBold"/>
              </a:rPr>
              <a:t>84% Master’s Degree or Higher</a:t>
            </a:r>
            <a:endParaRPr sz="1300">
              <a:latin typeface="Open Sans SemiBold"/>
              <a:ea typeface="Open Sans SemiBold"/>
              <a:cs typeface="Open Sans SemiBold"/>
              <a:sym typeface="Open Sans SemiBold"/>
            </a:endParaRPr>
          </a:p>
        </p:txBody>
      </p:sp>
      <p:pic>
        <p:nvPicPr>
          <p:cNvPr id="2586" name="Google Shape;2586;p208"/>
          <p:cNvPicPr preferRelativeResize="0"/>
          <p:nvPr/>
        </p:nvPicPr>
        <p:blipFill>
          <a:blip r:embed="rId8">
            <a:alphaModFix/>
          </a:blip>
          <a:stretch>
            <a:fillRect/>
          </a:stretch>
        </p:blipFill>
        <p:spPr>
          <a:xfrm>
            <a:off x="5951188" y="5326633"/>
            <a:ext cx="786302" cy="786302"/>
          </a:xfrm>
          <a:prstGeom prst="rect">
            <a:avLst/>
          </a:prstGeom>
          <a:noFill/>
          <a:ln>
            <a:noFill/>
          </a:ln>
        </p:spPr>
      </p:pic>
      <p:grpSp>
        <p:nvGrpSpPr>
          <p:cNvPr id="2587" name="Google Shape;2587;p208"/>
          <p:cNvGrpSpPr/>
          <p:nvPr/>
        </p:nvGrpSpPr>
        <p:grpSpPr>
          <a:xfrm>
            <a:off x="230700" y="5110404"/>
            <a:ext cx="5107606" cy="1461378"/>
            <a:chOff x="4117451" y="3943925"/>
            <a:chExt cx="4002826" cy="1226400"/>
          </a:xfrm>
        </p:grpSpPr>
        <p:sp>
          <p:nvSpPr>
            <p:cNvPr id="2588" name="Google Shape;2588;p208"/>
            <p:cNvSpPr/>
            <p:nvPr/>
          </p:nvSpPr>
          <p:spPr>
            <a:xfrm>
              <a:off x="4146476" y="3943925"/>
              <a:ext cx="3973800" cy="1226400"/>
            </a:xfrm>
            <a:prstGeom prst="rect">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2589" name="Google Shape;2589;p208"/>
            <p:cNvSpPr/>
            <p:nvPr/>
          </p:nvSpPr>
          <p:spPr>
            <a:xfrm>
              <a:off x="4370000" y="4171775"/>
              <a:ext cx="3468000" cy="429000"/>
            </a:xfrm>
            <a:prstGeom prst="chevron">
              <a:avLst>
                <a:gd fmla="val 50000" name="adj"/>
              </a:avLst>
            </a:prstGeom>
            <a:gradFill>
              <a:gsLst>
                <a:gs pos="0">
                  <a:srgbClr val="424242"/>
                </a:gs>
                <a:gs pos="100000">
                  <a:srgbClr val="010101"/>
                </a:gs>
              </a:gsLst>
              <a:path path="circle">
                <a:fillToRect b="50%" l="50%" r="50%" t="50%"/>
              </a:path>
              <a:tileRect/>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700">
                  <a:solidFill>
                    <a:schemeClr val="lt1"/>
                  </a:solidFill>
                  <a:latin typeface="Open Sans"/>
                  <a:ea typeface="Open Sans"/>
                  <a:cs typeface="Open Sans"/>
                  <a:sym typeface="Open Sans"/>
                </a:rPr>
                <a:t>8th Largest District </a:t>
              </a:r>
              <a:endParaRPr b="1" sz="1700">
                <a:solidFill>
                  <a:schemeClr val="lt1"/>
                </a:solidFill>
                <a:latin typeface="Open Sans"/>
                <a:ea typeface="Open Sans"/>
                <a:cs typeface="Open Sans"/>
                <a:sym typeface="Open Sans"/>
              </a:endParaRPr>
            </a:p>
            <a:p>
              <a:pPr indent="0" lvl="0" marL="0" rtl="0" algn="ctr">
                <a:spcBef>
                  <a:spcPts val="0"/>
                </a:spcBef>
                <a:spcAft>
                  <a:spcPts val="0"/>
                </a:spcAft>
                <a:buNone/>
              </a:pPr>
              <a:r>
                <a:rPr b="1" lang="en-US" sz="1700">
                  <a:solidFill>
                    <a:schemeClr val="lt1"/>
                  </a:solidFill>
                  <a:latin typeface="Open Sans"/>
                  <a:ea typeface="Open Sans"/>
                  <a:cs typeface="Open Sans"/>
                  <a:sym typeface="Open Sans"/>
                </a:rPr>
                <a:t>in Illinois</a:t>
              </a:r>
              <a:endParaRPr b="1" sz="1700">
                <a:solidFill>
                  <a:schemeClr val="lt1"/>
                </a:solidFill>
                <a:latin typeface="Open Sans"/>
                <a:ea typeface="Open Sans"/>
                <a:cs typeface="Open Sans"/>
                <a:sym typeface="Open Sans"/>
              </a:endParaRPr>
            </a:p>
          </p:txBody>
        </p:sp>
        <p:sp>
          <p:nvSpPr>
            <p:cNvPr id="2590" name="Google Shape;2590;p208"/>
            <p:cNvSpPr txBox="1"/>
            <p:nvPr/>
          </p:nvSpPr>
          <p:spPr>
            <a:xfrm>
              <a:off x="4117451" y="4675375"/>
              <a:ext cx="3809100" cy="39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300">
                  <a:latin typeface="Open Sans SemiBold"/>
                  <a:ea typeface="Open Sans SemiBold"/>
                  <a:cs typeface="Open Sans SemiBold"/>
                  <a:sym typeface="Open Sans SemiBold"/>
                </a:rPr>
                <a:t>32 square miles</a:t>
              </a:r>
              <a:endParaRPr sz="1300">
                <a:latin typeface="Open Sans SemiBold"/>
                <a:ea typeface="Open Sans SemiBold"/>
                <a:cs typeface="Open Sans SemiBold"/>
                <a:sym typeface="Open Sans SemiBold"/>
              </a:endParaRPr>
            </a:p>
            <a:p>
              <a:pPr indent="0" lvl="0" marL="0" rtl="0" algn="ctr">
                <a:spcBef>
                  <a:spcPts val="0"/>
                </a:spcBef>
                <a:spcAft>
                  <a:spcPts val="0"/>
                </a:spcAft>
                <a:buNone/>
              </a:pPr>
              <a:r>
                <a:rPr lang="en-US" sz="1300">
                  <a:latin typeface="Open Sans SemiBold"/>
                  <a:ea typeface="Open Sans SemiBold"/>
                  <a:cs typeface="Open Sans SemiBold"/>
                  <a:sym typeface="Open Sans SemiBold"/>
                </a:rPr>
                <a:t>Naperville, Bolingbrook, Lisle, Woodridge</a:t>
              </a:r>
              <a:endParaRPr sz="1300">
                <a:latin typeface="Open Sans SemiBold"/>
                <a:ea typeface="Open Sans SemiBold"/>
                <a:cs typeface="Open Sans SemiBold"/>
                <a:sym typeface="Open Sans SemiBold"/>
              </a:endParaRPr>
            </a:p>
          </p:txBody>
        </p:sp>
      </p:grpSp>
      <p:pic>
        <p:nvPicPr>
          <p:cNvPr id="2591" name="Google Shape;2591;p208"/>
          <p:cNvPicPr preferRelativeResize="0"/>
          <p:nvPr/>
        </p:nvPicPr>
        <p:blipFill>
          <a:blip r:embed="rId9">
            <a:alphaModFix/>
          </a:blip>
          <a:stretch>
            <a:fillRect/>
          </a:stretch>
        </p:blipFill>
        <p:spPr>
          <a:xfrm>
            <a:off x="10286031" y="5122500"/>
            <a:ext cx="1577334" cy="1577334"/>
          </a:xfrm>
          <a:prstGeom prst="rect">
            <a:avLst/>
          </a:prstGeom>
          <a:noFill/>
          <a:ln cap="flat" cmpd="sng" w="28575">
            <a:solidFill>
              <a:schemeClr val="dk2"/>
            </a:solidFill>
            <a:prstDash val="solid"/>
            <a:round/>
            <a:headEnd len="sm" w="sm" type="none"/>
            <a:tailEnd len="sm" w="sm" type="none"/>
          </a:ln>
        </p:spPr>
      </p:pic>
      <p:pic>
        <p:nvPicPr>
          <p:cNvPr id="2592" name="Google Shape;2592;p208"/>
          <p:cNvPicPr preferRelativeResize="0"/>
          <p:nvPr/>
        </p:nvPicPr>
        <p:blipFill>
          <a:blip r:embed="rId10">
            <a:alphaModFix/>
          </a:blip>
          <a:stretch>
            <a:fillRect/>
          </a:stretch>
        </p:blipFill>
        <p:spPr>
          <a:xfrm>
            <a:off x="10604027" y="470299"/>
            <a:ext cx="1362204" cy="97353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96" name="Shape 2596"/>
        <p:cNvGrpSpPr/>
        <p:nvPr/>
      </p:nvGrpSpPr>
      <p:grpSpPr>
        <a:xfrm>
          <a:off x="0" y="0"/>
          <a:ext cx="0" cy="0"/>
          <a:chOff x="0" y="0"/>
          <a:chExt cx="0" cy="0"/>
        </a:xfrm>
      </p:grpSpPr>
      <p:grpSp>
        <p:nvGrpSpPr>
          <p:cNvPr descr="Open folder with solid fill" id="2597" name="Google Shape;2597;p209"/>
          <p:cNvGrpSpPr/>
          <p:nvPr/>
        </p:nvGrpSpPr>
        <p:grpSpPr>
          <a:xfrm>
            <a:off x="6119066" y="6142333"/>
            <a:ext cx="411746" cy="295612"/>
            <a:chOff x="5675540" y="3053445"/>
            <a:chExt cx="318418" cy="228607"/>
          </a:xfrm>
        </p:grpSpPr>
        <p:sp>
          <p:nvSpPr>
            <p:cNvPr id="2598" name="Google Shape;2598;p209"/>
            <p:cNvSpPr/>
            <p:nvPr/>
          </p:nvSpPr>
          <p:spPr>
            <a:xfrm>
              <a:off x="5675540" y="3053445"/>
              <a:ext cx="285759" cy="216364"/>
            </a:xfrm>
            <a:custGeom>
              <a:rect b="b" l="l" r="r" t="t"/>
              <a:pathLst>
                <a:path extrusionOk="0" h="216364" w="285759">
                  <a:moveTo>
                    <a:pt x="81237" y="69399"/>
                  </a:moveTo>
                  <a:lnTo>
                    <a:pt x="285760" y="69399"/>
                  </a:lnTo>
                  <a:lnTo>
                    <a:pt x="285760" y="48987"/>
                  </a:lnTo>
                  <a:cubicBezTo>
                    <a:pt x="285760" y="40006"/>
                    <a:pt x="278412" y="32658"/>
                    <a:pt x="269431" y="32658"/>
                  </a:cubicBezTo>
                  <a:lnTo>
                    <a:pt x="146962" y="32658"/>
                  </a:lnTo>
                  <a:lnTo>
                    <a:pt x="102057" y="2858"/>
                  </a:lnTo>
                  <a:cubicBezTo>
                    <a:pt x="99199" y="1225"/>
                    <a:pt x="96342" y="0"/>
                    <a:pt x="93076" y="0"/>
                  </a:cubicBezTo>
                  <a:lnTo>
                    <a:pt x="16329" y="0"/>
                  </a:lnTo>
                  <a:cubicBezTo>
                    <a:pt x="7348" y="0"/>
                    <a:pt x="0" y="7348"/>
                    <a:pt x="0" y="16329"/>
                  </a:cubicBezTo>
                  <a:lnTo>
                    <a:pt x="0" y="216361"/>
                  </a:lnTo>
                  <a:cubicBezTo>
                    <a:pt x="0" y="217177"/>
                    <a:pt x="52661" y="88586"/>
                    <a:pt x="52661" y="88586"/>
                  </a:cubicBezTo>
                  <a:cubicBezTo>
                    <a:pt x="57560" y="77155"/>
                    <a:pt x="68582" y="69399"/>
                    <a:pt x="81237" y="6939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2599" name="Google Shape;2599;p209"/>
            <p:cNvSpPr/>
            <p:nvPr/>
          </p:nvSpPr>
          <p:spPr>
            <a:xfrm>
              <a:off x="5687787" y="3139173"/>
              <a:ext cx="306171" cy="142879"/>
            </a:xfrm>
            <a:custGeom>
              <a:rect b="b" l="l" r="r" t="t"/>
              <a:pathLst>
                <a:path extrusionOk="0" h="142879" w="306171">
                  <a:moveTo>
                    <a:pt x="306171" y="16329"/>
                  </a:moveTo>
                  <a:cubicBezTo>
                    <a:pt x="306171" y="7756"/>
                    <a:pt x="300048" y="816"/>
                    <a:pt x="291475" y="0"/>
                  </a:cubicBezTo>
                  <a:lnTo>
                    <a:pt x="68991" y="0"/>
                  </a:lnTo>
                  <a:cubicBezTo>
                    <a:pt x="62867" y="0"/>
                    <a:pt x="57560" y="3674"/>
                    <a:pt x="55111" y="8981"/>
                  </a:cubicBezTo>
                  <a:lnTo>
                    <a:pt x="0" y="142880"/>
                  </a:lnTo>
                  <a:lnTo>
                    <a:pt x="249019" y="142880"/>
                  </a:lnTo>
                  <a:lnTo>
                    <a:pt x="304538" y="23677"/>
                  </a:lnTo>
                  <a:cubicBezTo>
                    <a:pt x="305763" y="21228"/>
                    <a:pt x="306171" y="18778"/>
                    <a:pt x="306171" y="16329"/>
                  </a:cubicBezTo>
                  <a:lnTo>
                    <a:pt x="306171" y="1632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grpSp>
      <p:sp>
        <p:nvSpPr>
          <p:cNvPr id="2600" name="Google Shape;2600;p209"/>
          <p:cNvSpPr/>
          <p:nvPr/>
        </p:nvSpPr>
        <p:spPr>
          <a:xfrm>
            <a:off x="0" y="5937575"/>
            <a:ext cx="12192000" cy="920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accent2"/>
              </a:solidFill>
              <a:latin typeface="Calibri"/>
              <a:ea typeface="Calibri"/>
              <a:cs typeface="Calibri"/>
              <a:sym typeface="Calibri"/>
            </a:endParaRPr>
          </a:p>
        </p:txBody>
      </p:sp>
      <p:pic>
        <p:nvPicPr>
          <p:cNvPr id="2601" name="Google Shape;2601;p209"/>
          <p:cNvPicPr preferRelativeResize="0"/>
          <p:nvPr/>
        </p:nvPicPr>
        <p:blipFill>
          <a:blip r:embed="rId3">
            <a:alphaModFix/>
          </a:blip>
          <a:stretch>
            <a:fillRect/>
          </a:stretch>
        </p:blipFill>
        <p:spPr>
          <a:xfrm>
            <a:off x="5583112" y="5884877"/>
            <a:ext cx="1025775" cy="1025775"/>
          </a:xfrm>
          <a:prstGeom prst="rect">
            <a:avLst/>
          </a:prstGeom>
          <a:noFill/>
          <a:ln>
            <a:noFill/>
          </a:ln>
        </p:spPr>
      </p:pic>
      <p:sp>
        <p:nvSpPr>
          <p:cNvPr id="2602" name="Google Shape;2602;p209"/>
          <p:cNvSpPr txBox="1"/>
          <p:nvPr/>
        </p:nvSpPr>
        <p:spPr>
          <a:xfrm>
            <a:off x="136933" y="-16767"/>
            <a:ext cx="9372000" cy="763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3200">
                <a:solidFill>
                  <a:schemeClr val="dk1"/>
                </a:solidFill>
                <a:latin typeface="Impact"/>
                <a:ea typeface="Impact"/>
                <a:cs typeface="Impact"/>
                <a:sym typeface="Impact"/>
              </a:rPr>
              <a:t>College, Career, &amp; Life Ready in Naperville 203</a:t>
            </a:r>
            <a:endParaRPr sz="3200">
              <a:solidFill>
                <a:schemeClr val="dk1"/>
              </a:solidFill>
              <a:latin typeface="Impact"/>
              <a:ea typeface="Impact"/>
              <a:cs typeface="Impact"/>
              <a:sym typeface="Impact"/>
            </a:endParaRPr>
          </a:p>
        </p:txBody>
      </p:sp>
      <p:sp>
        <p:nvSpPr>
          <p:cNvPr id="2603" name="Google Shape;2603;p209"/>
          <p:cNvSpPr txBox="1"/>
          <p:nvPr/>
        </p:nvSpPr>
        <p:spPr>
          <a:xfrm>
            <a:off x="472000" y="746833"/>
            <a:ext cx="11238300" cy="5141100"/>
          </a:xfrm>
          <a:prstGeom prst="rect">
            <a:avLst/>
          </a:prstGeom>
          <a:solidFill>
            <a:schemeClr val="lt2"/>
          </a:solidFill>
          <a:ln cap="flat" cmpd="sng" w="38100">
            <a:solidFill>
              <a:schemeClr val="dk2"/>
            </a:solidFill>
            <a:prstDash val="solid"/>
            <a:round/>
            <a:headEnd len="sm" w="sm" type="none"/>
            <a:tailEnd len="sm" w="sm" type="none"/>
          </a:ln>
        </p:spPr>
        <p:txBody>
          <a:bodyPr anchorCtr="0" anchor="t" bIns="121900" lIns="121900" spcFirstLastPara="1" rIns="121900" wrap="square" tIns="121900">
            <a:spAutoFit/>
          </a:bodyPr>
          <a:lstStyle/>
          <a:p>
            <a:pPr indent="-425450" lvl="0" marL="609600" rtl="0" algn="l">
              <a:lnSpc>
                <a:spcPct val="115000"/>
              </a:lnSpc>
              <a:spcBef>
                <a:spcPts val="0"/>
              </a:spcBef>
              <a:spcAft>
                <a:spcPts val="0"/>
              </a:spcAft>
              <a:buClr>
                <a:schemeClr val="dk2"/>
              </a:buClr>
              <a:buSzPts val="1900"/>
              <a:buFont typeface="Montserrat"/>
              <a:buChar char="➔"/>
            </a:pPr>
            <a:r>
              <a:rPr b="1" lang="en-US" sz="1900">
                <a:solidFill>
                  <a:schemeClr val="dk1"/>
                </a:solidFill>
                <a:latin typeface="Montserrat"/>
                <a:ea typeface="Montserrat"/>
                <a:cs typeface="Montserrat"/>
                <a:sym typeface="Montserrat"/>
              </a:rPr>
              <a:t>86%</a:t>
            </a:r>
            <a:r>
              <a:rPr lang="en-US" sz="1900">
                <a:solidFill>
                  <a:schemeClr val="dk1"/>
                </a:solidFill>
                <a:latin typeface="Montserrat"/>
                <a:ea typeface="Montserrat"/>
                <a:cs typeface="Montserrat"/>
                <a:sym typeface="Montserrat"/>
              </a:rPr>
              <a:t> of our students enroll in college during the first year post high school</a:t>
            </a:r>
            <a:endParaRPr sz="1900">
              <a:solidFill>
                <a:schemeClr val="dk1"/>
              </a:solidFill>
              <a:latin typeface="Montserrat"/>
              <a:ea typeface="Montserrat"/>
              <a:cs typeface="Montserrat"/>
              <a:sym typeface="Montserrat"/>
            </a:endParaRPr>
          </a:p>
          <a:p>
            <a:pPr indent="-406400" lvl="1" marL="1219200" rtl="0" algn="l">
              <a:lnSpc>
                <a:spcPct val="115000"/>
              </a:lnSpc>
              <a:spcBef>
                <a:spcPts val="0"/>
              </a:spcBef>
              <a:spcAft>
                <a:spcPts val="0"/>
              </a:spcAft>
              <a:buClr>
                <a:schemeClr val="dk1"/>
              </a:buClr>
              <a:buSzPts val="1600"/>
              <a:buFont typeface="Montserrat"/>
              <a:buChar char="◆"/>
            </a:pPr>
            <a:r>
              <a:rPr b="1" i="1" lang="en-US" sz="1600">
                <a:solidFill>
                  <a:schemeClr val="dk1"/>
                </a:solidFill>
                <a:highlight>
                  <a:srgbClr val="FFFF00"/>
                </a:highlight>
                <a:latin typeface="Montserrat"/>
                <a:ea typeface="Montserrat"/>
                <a:cs typeface="Montserrat"/>
                <a:sym typeface="Montserrat"/>
              </a:rPr>
              <a:t>50%</a:t>
            </a:r>
            <a:r>
              <a:rPr i="1" lang="en-US" sz="1600">
                <a:solidFill>
                  <a:schemeClr val="dk1"/>
                </a:solidFill>
                <a:highlight>
                  <a:srgbClr val="FFFF00"/>
                </a:highlight>
                <a:latin typeface="Montserrat"/>
                <a:ea typeface="Montserrat"/>
                <a:cs typeface="Montserrat"/>
                <a:sym typeface="Montserrat"/>
              </a:rPr>
              <a:t> complete a degree within 4 years post high school</a:t>
            </a:r>
            <a:endParaRPr i="1" sz="1600">
              <a:solidFill>
                <a:schemeClr val="dk1"/>
              </a:solidFill>
              <a:highlight>
                <a:srgbClr val="FFFF00"/>
              </a:highlight>
              <a:latin typeface="Montserrat"/>
              <a:ea typeface="Montserrat"/>
              <a:cs typeface="Montserrat"/>
              <a:sym typeface="Montserrat"/>
            </a:endParaRPr>
          </a:p>
          <a:p>
            <a:pPr indent="-406400" lvl="1" marL="1219200" rtl="0" algn="l">
              <a:lnSpc>
                <a:spcPct val="115000"/>
              </a:lnSpc>
              <a:spcBef>
                <a:spcPts val="0"/>
              </a:spcBef>
              <a:spcAft>
                <a:spcPts val="0"/>
              </a:spcAft>
              <a:buClr>
                <a:schemeClr val="dk1"/>
              </a:buClr>
              <a:buSzPts val="1600"/>
              <a:buFont typeface="Montserrat"/>
              <a:buChar char="◆"/>
            </a:pPr>
            <a:r>
              <a:rPr b="1" i="1" lang="en-US" sz="1600">
                <a:solidFill>
                  <a:schemeClr val="dk1"/>
                </a:solidFill>
                <a:latin typeface="Montserrat"/>
                <a:ea typeface="Montserrat"/>
                <a:cs typeface="Montserrat"/>
                <a:sym typeface="Montserrat"/>
              </a:rPr>
              <a:t>70% </a:t>
            </a:r>
            <a:r>
              <a:rPr i="1" lang="en-US" sz="1600">
                <a:solidFill>
                  <a:schemeClr val="dk1"/>
                </a:solidFill>
                <a:latin typeface="Montserrat"/>
                <a:ea typeface="Montserrat"/>
                <a:cs typeface="Montserrat"/>
                <a:sym typeface="Montserrat"/>
              </a:rPr>
              <a:t>complete a degree within 6 years post high school</a:t>
            </a:r>
            <a:endParaRPr i="1" sz="1600">
              <a:solidFill>
                <a:schemeClr val="dk1"/>
              </a:solidFill>
              <a:latin typeface="Montserrat"/>
              <a:ea typeface="Montserrat"/>
              <a:cs typeface="Montserrat"/>
              <a:sym typeface="Montserrat"/>
            </a:endParaRPr>
          </a:p>
          <a:p>
            <a:pPr indent="-425450" lvl="0" marL="609600" rtl="0" algn="l">
              <a:lnSpc>
                <a:spcPct val="115000"/>
              </a:lnSpc>
              <a:spcBef>
                <a:spcPts val="0"/>
              </a:spcBef>
              <a:spcAft>
                <a:spcPts val="0"/>
              </a:spcAft>
              <a:buClr>
                <a:schemeClr val="dk2"/>
              </a:buClr>
              <a:buSzPts val="1900"/>
              <a:buFont typeface="Montserrat"/>
              <a:buChar char="➔"/>
            </a:pPr>
            <a:r>
              <a:rPr b="1" lang="en-US" sz="1900">
                <a:solidFill>
                  <a:schemeClr val="dk1"/>
                </a:solidFill>
                <a:latin typeface="Montserrat"/>
                <a:ea typeface="Montserrat"/>
                <a:cs typeface="Montserrat"/>
                <a:sym typeface="Montserrat"/>
              </a:rPr>
              <a:t>97%</a:t>
            </a:r>
            <a:r>
              <a:rPr lang="en-US" sz="1900">
                <a:solidFill>
                  <a:schemeClr val="dk1"/>
                </a:solidFill>
                <a:latin typeface="Montserrat"/>
                <a:ea typeface="Montserrat"/>
                <a:cs typeface="Montserrat"/>
                <a:sym typeface="Montserrat"/>
              </a:rPr>
              <a:t> of students completed a</a:t>
            </a:r>
            <a:r>
              <a:rPr b="1" lang="en-US" sz="1900">
                <a:solidFill>
                  <a:schemeClr val="dk1"/>
                </a:solidFill>
                <a:latin typeface="Montserrat"/>
                <a:ea typeface="Montserrat"/>
                <a:cs typeface="Montserrat"/>
                <a:sym typeface="Montserrat"/>
              </a:rPr>
              <a:t> career interest inventory</a:t>
            </a:r>
            <a:endParaRPr b="1" sz="1900">
              <a:solidFill>
                <a:schemeClr val="dk1"/>
              </a:solidFill>
              <a:latin typeface="Montserrat"/>
              <a:ea typeface="Montserrat"/>
              <a:cs typeface="Montserrat"/>
              <a:sym typeface="Montserrat"/>
            </a:endParaRPr>
          </a:p>
          <a:p>
            <a:pPr indent="-425450" lvl="0" marL="609600" rtl="0" algn="l">
              <a:lnSpc>
                <a:spcPct val="115000"/>
              </a:lnSpc>
              <a:spcBef>
                <a:spcPts val="0"/>
              </a:spcBef>
              <a:spcAft>
                <a:spcPts val="0"/>
              </a:spcAft>
              <a:buClr>
                <a:schemeClr val="dk2"/>
              </a:buClr>
              <a:buSzPts val="1900"/>
              <a:buFont typeface="Montserrat"/>
              <a:buChar char="➔"/>
            </a:pPr>
            <a:r>
              <a:rPr b="1" lang="en-US" sz="1900">
                <a:solidFill>
                  <a:schemeClr val="dk1"/>
                </a:solidFill>
                <a:latin typeface="Montserrat"/>
                <a:ea typeface="Montserrat"/>
                <a:cs typeface="Montserrat"/>
                <a:sym typeface="Montserrat"/>
              </a:rPr>
              <a:t>90%</a:t>
            </a:r>
            <a:r>
              <a:rPr lang="en-US" sz="1900">
                <a:solidFill>
                  <a:schemeClr val="dk1"/>
                </a:solidFill>
                <a:latin typeface="Montserrat"/>
                <a:ea typeface="Montserrat"/>
                <a:cs typeface="Montserrat"/>
                <a:sym typeface="Montserrat"/>
              </a:rPr>
              <a:t> of 10th graders </a:t>
            </a:r>
            <a:r>
              <a:rPr b="1" lang="en-US" sz="1900">
                <a:solidFill>
                  <a:schemeClr val="dk1"/>
                </a:solidFill>
                <a:latin typeface="Montserrat"/>
                <a:ea typeface="Montserrat"/>
                <a:cs typeface="Montserrat"/>
                <a:sym typeface="Montserrat"/>
              </a:rPr>
              <a:t>selected a</a:t>
            </a:r>
            <a:r>
              <a:rPr lang="en-US" sz="1900">
                <a:solidFill>
                  <a:schemeClr val="dk1"/>
                </a:solidFill>
                <a:latin typeface="Montserrat"/>
                <a:ea typeface="Montserrat"/>
                <a:cs typeface="Montserrat"/>
                <a:sym typeface="Montserrat"/>
              </a:rPr>
              <a:t> </a:t>
            </a:r>
            <a:r>
              <a:rPr b="1" lang="en-US" sz="1900">
                <a:solidFill>
                  <a:schemeClr val="dk1"/>
                </a:solidFill>
                <a:latin typeface="Montserrat"/>
                <a:ea typeface="Montserrat"/>
                <a:cs typeface="Montserrat"/>
                <a:sym typeface="Montserrat"/>
              </a:rPr>
              <a:t>career goal</a:t>
            </a:r>
            <a:r>
              <a:rPr lang="en-US" sz="1900">
                <a:solidFill>
                  <a:schemeClr val="dk1"/>
                </a:solidFill>
                <a:latin typeface="Montserrat"/>
                <a:ea typeface="Montserrat"/>
                <a:cs typeface="Montserrat"/>
                <a:sym typeface="Montserrat"/>
              </a:rPr>
              <a:t> and </a:t>
            </a:r>
            <a:r>
              <a:rPr b="1" lang="en-US" sz="1900">
                <a:solidFill>
                  <a:schemeClr val="dk1"/>
                </a:solidFill>
                <a:latin typeface="Montserrat"/>
                <a:ea typeface="Montserrat"/>
                <a:cs typeface="Montserrat"/>
                <a:sym typeface="Montserrat"/>
              </a:rPr>
              <a:t>2,300 </a:t>
            </a:r>
            <a:r>
              <a:rPr lang="en-US" sz="1900">
                <a:solidFill>
                  <a:schemeClr val="dk1"/>
                </a:solidFill>
                <a:latin typeface="Montserrat"/>
                <a:ea typeface="Montserrat"/>
                <a:cs typeface="Montserrat"/>
                <a:sym typeface="Montserrat"/>
              </a:rPr>
              <a:t>high school students </a:t>
            </a:r>
            <a:r>
              <a:rPr b="1" lang="en-US" sz="1900">
                <a:solidFill>
                  <a:schemeClr val="dk1"/>
                </a:solidFill>
                <a:latin typeface="Montserrat"/>
                <a:ea typeface="Montserrat"/>
                <a:cs typeface="Montserrat"/>
                <a:sym typeface="Montserrat"/>
              </a:rPr>
              <a:t>identified career pathway</a:t>
            </a:r>
            <a:r>
              <a:rPr lang="en-US" sz="1900">
                <a:solidFill>
                  <a:schemeClr val="dk1"/>
                </a:solidFill>
                <a:latin typeface="Montserrat"/>
                <a:ea typeface="Montserrat"/>
                <a:cs typeface="Montserrat"/>
                <a:sym typeface="Montserrat"/>
              </a:rPr>
              <a:t> to pursue</a:t>
            </a:r>
            <a:endParaRPr sz="1900">
              <a:solidFill>
                <a:schemeClr val="dk1"/>
              </a:solidFill>
              <a:latin typeface="Montserrat"/>
              <a:ea typeface="Montserrat"/>
              <a:cs typeface="Montserrat"/>
              <a:sym typeface="Montserrat"/>
            </a:endParaRPr>
          </a:p>
          <a:p>
            <a:pPr indent="-425450" lvl="0" marL="609600" rtl="0" algn="l">
              <a:lnSpc>
                <a:spcPct val="115000"/>
              </a:lnSpc>
              <a:spcBef>
                <a:spcPts val="0"/>
              </a:spcBef>
              <a:spcAft>
                <a:spcPts val="0"/>
              </a:spcAft>
              <a:buClr>
                <a:schemeClr val="dk2"/>
              </a:buClr>
              <a:buSzPts val="1900"/>
              <a:buFont typeface="Montserrat"/>
              <a:buChar char="➔"/>
            </a:pPr>
            <a:r>
              <a:rPr b="1" lang="en-US" sz="1900">
                <a:solidFill>
                  <a:schemeClr val="dk1"/>
                </a:solidFill>
                <a:latin typeface="Montserrat"/>
                <a:ea typeface="Montserrat"/>
                <a:cs typeface="Montserrat"/>
                <a:sym typeface="Montserrat"/>
              </a:rPr>
              <a:t>25% </a:t>
            </a:r>
            <a:r>
              <a:rPr lang="en-US" sz="1900">
                <a:solidFill>
                  <a:schemeClr val="dk1"/>
                </a:solidFill>
                <a:latin typeface="Montserrat"/>
                <a:ea typeface="Montserrat"/>
                <a:cs typeface="Montserrat"/>
                <a:sym typeface="Montserrat"/>
              </a:rPr>
              <a:t>earned an </a:t>
            </a:r>
            <a:r>
              <a:rPr b="1" lang="en-US" sz="1900">
                <a:solidFill>
                  <a:schemeClr val="dk1"/>
                </a:solidFill>
                <a:latin typeface="Montserrat"/>
                <a:ea typeface="Montserrat"/>
                <a:cs typeface="Montserrat"/>
                <a:sym typeface="Montserrat"/>
              </a:rPr>
              <a:t>industry credential</a:t>
            </a:r>
            <a:endParaRPr b="1" sz="1900">
              <a:solidFill>
                <a:schemeClr val="dk1"/>
              </a:solidFill>
              <a:latin typeface="Montserrat"/>
              <a:ea typeface="Montserrat"/>
              <a:cs typeface="Montserrat"/>
              <a:sym typeface="Montserrat"/>
            </a:endParaRPr>
          </a:p>
          <a:p>
            <a:pPr indent="-425450" lvl="0" marL="609600" rtl="0" algn="l">
              <a:lnSpc>
                <a:spcPct val="115000"/>
              </a:lnSpc>
              <a:spcBef>
                <a:spcPts val="0"/>
              </a:spcBef>
              <a:spcAft>
                <a:spcPts val="0"/>
              </a:spcAft>
              <a:buClr>
                <a:schemeClr val="dk2"/>
              </a:buClr>
              <a:buSzPts val="1900"/>
              <a:buFont typeface="Montserrat"/>
              <a:buChar char="➔"/>
            </a:pPr>
            <a:r>
              <a:rPr b="1" lang="en-US" sz="1900">
                <a:solidFill>
                  <a:schemeClr val="dk1"/>
                </a:solidFill>
                <a:latin typeface="Montserrat"/>
                <a:ea typeface="Montserrat"/>
                <a:cs typeface="Montserrat"/>
                <a:sym typeface="Montserrat"/>
              </a:rPr>
              <a:t>5% </a:t>
            </a:r>
            <a:r>
              <a:rPr lang="en-US" sz="1900">
                <a:solidFill>
                  <a:schemeClr val="dk1"/>
                </a:solidFill>
                <a:latin typeface="Montserrat"/>
                <a:ea typeface="Montserrat"/>
                <a:cs typeface="Montserrat"/>
                <a:sym typeface="Montserrat"/>
              </a:rPr>
              <a:t>of seniors held </a:t>
            </a:r>
            <a:r>
              <a:rPr b="1" lang="en-US" sz="1900">
                <a:solidFill>
                  <a:schemeClr val="dk1"/>
                </a:solidFill>
                <a:latin typeface="Montserrat"/>
                <a:ea typeface="Montserrat"/>
                <a:cs typeface="Montserrat"/>
                <a:sym typeface="Montserrat"/>
              </a:rPr>
              <a:t>consistent employment</a:t>
            </a:r>
            <a:r>
              <a:rPr lang="en-US" sz="1900">
                <a:solidFill>
                  <a:schemeClr val="dk1"/>
                </a:solidFill>
                <a:latin typeface="Montserrat"/>
                <a:ea typeface="Montserrat"/>
                <a:cs typeface="Montserrat"/>
                <a:sym typeface="Montserrat"/>
              </a:rPr>
              <a:t> for a year &amp;</a:t>
            </a:r>
            <a:r>
              <a:rPr b="1" lang="en-US" sz="1900">
                <a:solidFill>
                  <a:schemeClr val="dk1"/>
                </a:solidFill>
                <a:latin typeface="Montserrat"/>
                <a:ea typeface="Montserrat"/>
                <a:cs typeface="Montserrat"/>
                <a:sym typeface="Montserrat"/>
              </a:rPr>
              <a:t> 5%</a:t>
            </a:r>
            <a:r>
              <a:rPr lang="en-US" sz="1900">
                <a:solidFill>
                  <a:schemeClr val="dk1"/>
                </a:solidFill>
                <a:latin typeface="Montserrat"/>
                <a:ea typeface="Montserrat"/>
                <a:cs typeface="Montserrat"/>
                <a:sym typeface="Montserrat"/>
              </a:rPr>
              <a:t> held </a:t>
            </a:r>
            <a:r>
              <a:rPr b="1" lang="en-US" sz="1900">
                <a:solidFill>
                  <a:schemeClr val="dk1"/>
                </a:solidFill>
                <a:latin typeface="Montserrat"/>
                <a:ea typeface="Montserrat"/>
                <a:cs typeface="Montserrat"/>
                <a:sym typeface="Montserrat"/>
              </a:rPr>
              <a:t>consecutive summer employment</a:t>
            </a:r>
            <a:endParaRPr b="1" sz="1900">
              <a:solidFill>
                <a:schemeClr val="dk1"/>
              </a:solidFill>
              <a:latin typeface="Montserrat"/>
              <a:ea typeface="Montserrat"/>
              <a:cs typeface="Montserrat"/>
              <a:sym typeface="Montserrat"/>
            </a:endParaRPr>
          </a:p>
          <a:p>
            <a:pPr indent="-425450" lvl="0" marL="609600" rtl="0" algn="l">
              <a:lnSpc>
                <a:spcPct val="115000"/>
              </a:lnSpc>
              <a:spcBef>
                <a:spcPts val="0"/>
              </a:spcBef>
              <a:spcAft>
                <a:spcPts val="0"/>
              </a:spcAft>
              <a:buClr>
                <a:schemeClr val="dk2"/>
              </a:buClr>
              <a:buSzPts val="1900"/>
              <a:buFont typeface="Montserrat"/>
              <a:buChar char="➔"/>
            </a:pPr>
            <a:r>
              <a:rPr b="1" lang="en-US" sz="1900">
                <a:solidFill>
                  <a:schemeClr val="dk1"/>
                </a:solidFill>
                <a:latin typeface="Montserrat"/>
                <a:ea typeface="Montserrat"/>
                <a:cs typeface="Montserrat"/>
                <a:sym typeface="Montserrat"/>
              </a:rPr>
              <a:t>57%</a:t>
            </a:r>
            <a:r>
              <a:rPr lang="en-US" sz="1900">
                <a:solidFill>
                  <a:schemeClr val="dk1"/>
                </a:solidFill>
                <a:latin typeface="Montserrat"/>
                <a:ea typeface="Montserrat"/>
                <a:cs typeface="Montserrat"/>
                <a:sym typeface="Montserrat"/>
              </a:rPr>
              <a:t> of our seniors participated in </a:t>
            </a:r>
            <a:r>
              <a:rPr b="1" lang="en-US" sz="1900">
                <a:solidFill>
                  <a:schemeClr val="dk1"/>
                </a:solidFill>
                <a:latin typeface="Montserrat"/>
                <a:ea typeface="Montserrat"/>
                <a:cs typeface="Montserrat"/>
                <a:sym typeface="Montserrat"/>
              </a:rPr>
              <a:t>two+ co-curricular activities</a:t>
            </a:r>
            <a:r>
              <a:rPr lang="en-US" sz="1900">
                <a:solidFill>
                  <a:schemeClr val="dk1"/>
                </a:solidFill>
                <a:latin typeface="Montserrat"/>
                <a:ea typeface="Montserrat"/>
                <a:cs typeface="Montserrat"/>
                <a:sym typeface="Montserrat"/>
              </a:rPr>
              <a:t> during high school</a:t>
            </a:r>
            <a:endParaRPr sz="1900">
              <a:solidFill>
                <a:schemeClr val="dk1"/>
              </a:solidFill>
              <a:latin typeface="Montserrat"/>
              <a:ea typeface="Montserrat"/>
              <a:cs typeface="Montserrat"/>
              <a:sym typeface="Montserrat"/>
            </a:endParaRPr>
          </a:p>
          <a:p>
            <a:pPr indent="-425450" lvl="0" marL="609600" rtl="0" algn="l">
              <a:lnSpc>
                <a:spcPct val="115000"/>
              </a:lnSpc>
              <a:spcBef>
                <a:spcPts val="0"/>
              </a:spcBef>
              <a:spcAft>
                <a:spcPts val="0"/>
              </a:spcAft>
              <a:buClr>
                <a:schemeClr val="dk2"/>
              </a:buClr>
              <a:buSzPts val="1900"/>
              <a:buFont typeface="Montserrat"/>
              <a:buChar char="➔"/>
            </a:pPr>
            <a:r>
              <a:rPr b="1" lang="en-US" sz="1900">
                <a:solidFill>
                  <a:schemeClr val="dk1"/>
                </a:solidFill>
                <a:latin typeface="Montserrat"/>
                <a:ea typeface="Montserrat"/>
                <a:cs typeface="Montserrat"/>
                <a:sym typeface="Montserrat"/>
              </a:rPr>
              <a:t>94%</a:t>
            </a:r>
            <a:r>
              <a:rPr lang="en-US" sz="1900">
                <a:solidFill>
                  <a:schemeClr val="dk1"/>
                </a:solidFill>
                <a:latin typeface="Montserrat"/>
                <a:ea typeface="Montserrat"/>
                <a:cs typeface="Montserrat"/>
                <a:sym typeface="Montserrat"/>
              </a:rPr>
              <a:t> of seniors have set up </a:t>
            </a:r>
            <a:r>
              <a:rPr b="1" lang="en-US" sz="1900">
                <a:solidFill>
                  <a:schemeClr val="dk1"/>
                </a:solidFill>
                <a:latin typeface="Montserrat"/>
                <a:ea typeface="Montserrat"/>
                <a:cs typeface="Montserrat"/>
                <a:sym typeface="Montserrat"/>
              </a:rPr>
              <a:t>at least one college application</a:t>
            </a:r>
            <a:endParaRPr b="1" sz="1900">
              <a:solidFill>
                <a:schemeClr val="dk1"/>
              </a:solidFill>
              <a:latin typeface="Montserrat"/>
              <a:ea typeface="Montserrat"/>
              <a:cs typeface="Montserrat"/>
              <a:sym typeface="Montserrat"/>
            </a:endParaRPr>
          </a:p>
          <a:p>
            <a:pPr indent="-425450" lvl="0" marL="609600" rtl="0" algn="l">
              <a:lnSpc>
                <a:spcPct val="115000"/>
              </a:lnSpc>
              <a:spcBef>
                <a:spcPts val="0"/>
              </a:spcBef>
              <a:spcAft>
                <a:spcPts val="0"/>
              </a:spcAft>
              <a:buClr>
                <a:schemeClr val="dk2"/>
              </a:buClr>
              <a:buSzPts val="1900"/>
              <a:buFont typeface="Montserrat"/>
              <a:buChar char="➔"/>
            </a:pPr>
            <a:r>
              <a:rPr b="1" lang="en-US" sz="1900">
                <a:solidFill>
                  <a:schemeClr val="dk1"/>
                </a:solidFill>
                <a:latin typeface="Montserrat"/>
                <a:ea typeface="Montserrat"/>
                <a:cs typeface="Montserrat"/>
                <a:sym typeface="Montserrat"/>
              </a:rPr>
              <a:t>7,000+ </a:t>
            </a:r>
            <a:r>
              <a:rPr lang="en-US" sz="1900">
                <a:solidFill>
                  <a:schemeClr val="dk1"/>
                </a:solidFill>
                <a:latin typeface="Montserrat"/>
                <a:ea typeface="Montserrat"/>
                <a:cs typeface="Montserrat"/>
                <a:sym typeface="Montserrat"/>
              </a:rPr>
              <a:t>college applications managed &amp;</a:t>
            </a:r>
            <a:r>
              <a:rPr b="1" lang="en-US" sz="1900">
                <a:solidFill>
                  <a:schemeClr val="dk1"/>
                </a:solidFill>
                <a:latin typeface="Montserrat"/>
                <a:ea typeface="Montserrat"/>
                <a:cs typeface="Montserrat"/>
                <a:sym typeface="Montserrat"/>
              </a:rPr>
              <a:t> 24,000+</a:t>
            </a:r>
            <a:r>
              <a:rPr lang="en-US" sz="1900">
                <a:solidFill>
                  <a:schemeClr val="dk1"/>
                </a:solidFill>
                <a:latin typeface="Montserrat"/>
                <a:ea typeface="Montserrat"/>
                <a:cs typeface="Montserrat"/>
                <a:sym typeface="Montserrat"/>
              </a:rPr>
              <a:t> application materials sent last year, including </a:t>
            </a:r>
            <a:r>
              <a:rPr b="1" lang="en-US" sz="1900">
                <a:solidFill>
                  <a:schemeClr val="dk1"/>
                </a:solidFill>
                <a:latin typeface="Montserrat"/>
                <a:ea typeface="Montserrat"/>
                <a:cs typeface="Montserrat"/>
                <a:sym typeface="Montserrat"/>
              </a:rPr>
              <a:t>7,635+ </a:t>
            </a:r>
            <a:r>
              <a:rPr lang="en-US" sz="1900">
                <a:solidFill>
                  <a:schemeClr val="dk1"/>
                </a:solidFill>
                <a:latin typeface="Montserrat"/>
                <a:ea typeface="Montserrat"/>
                <a:cs typeface="Montserrat"/>
                <a:sym typeface="Montserrat"/>
              </a:rPr>
              <a:t>teacher recommendations</a:t>
            </a:r>
            <a:endParaRPr sz="1900">
              <a:solidFill>
                <a:schemeClr val="dk1"/>
              </a:solidFill>
              <a:latin typeface="Montserrat"/>
              <a:ea typeface="Montserrat"/>
              <a:cs typeface="Montserrat"/>
              <a:sym typeface="Montserrat"/>
            </a:endParaRPr>
          </a:p>
          <a:p>
            <a:pPr indent="-425450" lvl="0" marL="609600" rtl="0" algn="l">
              <a:lnSpc>
                <a:spcPct val="115000"/>
              </a:lnSpc>
              <a:spcBef>
                <a:spcPts val="0"/>
              </a:spcBef>
              <a:spcAft>
                <a:spcPts val="0"/>
              </a:spcAft>
              <a:buClr>
                <a:schemeClr val="dk2"/>
              </a:buClr>
              <a:buSzPts val="1900"/>
              <a:buFont typeface="Montserrat"/>
              <a:buChar char="➔"/>
            </a:pPr>
            <a:r>
              <a:rPr b="1" lang="en-US" sz="1900">
                <a:solidFill>
                  <a:schemeClr val="dk1"/>
                </a:solidFill>
                <a:latin typeface="Montserrat"/>
                <a:ea typeface="Montserrat"/>
                <a:cs typeface="Montserrat"/>
                <a:sym typeface="Montserrat"/>
              </a:rPr>
              <a:t>1,150 </a:t>
            </a:r>
            <a:r>
              <a:rPr lang="en-US" sz="1900">
                <a:solidFill>
                  <a:schemeClr val="dk1"/>
                </a:solidFill>
                <a:latin typeface="Montserrat"/>
                <a:ea typeface="Montserrat"/>
                <a:cs typeface="Montserrat"/>
                <a:sym typeface="Montserrat"/>
              </a:rPr>
              <a:t>students completed a dual credit course last year </a:t>
            </a:r>
            <a:endParaRPr sz="1900">
              <a:solidFill>
                <a:schemeClr val="dk1"/>
              </a:solidFill>
              <a:latin typeface="Montserrat"/>
              <a:ea typeface="Montserrat"/>
              <a:cs typeface="Montserrat"/>
              <a:sym typeface="Montserrat"/>
            </a:endParaRPr>
          </a:p>
          <a:p>
            <a:pPr indent="-425450" lvl="0" marL="609600" rtl="0" algn="l">
              <a:lnSpc>
                <a:spcPct val="115000"/>
              </a:lnSpc>
              <a:spcBef>
                <a:spcPts val="0"/>
              </a:spcBef>
              <a:spcAft>
                <a:spcPts val="0"/>
              </a:spcAft>
              <a:buClr>
                <a:schemeClr val="dk2"/>
              </a:buClr>
              <a:buSzPts val="1900"/>
              <a:buFont typeface="Montserrat"/>
              <a:buChar char="➔"/>
            </a:pPr>
            <a:r>
              <a:rPr b="1" lang="en-US" sz="1900">
                <a:solidFill>
                  <a:schemeClr val="dk1"/>
                </a:solidFill>
                <a:highlight>
                  <a:srgbClr val="FFFF00"/>
                </a:highlight>
                <a:latin typeface="Montserrat"/>
                <a:ea typeface="Montserrat"/>
                <a:cs typeface="Montserrat"/>
                <a:sym typeface="Montserrat"/>
              </a:rPr>
              <a:t>#1</a:t>
            </a:r>
            <a:r>
              <a:rPr lang="en-US" sz="1900">
                <a:solidFill>
                  <a:schemeClr val="dk1"/>
                </a:solidFill>
                <a:highlight>
                  <a:srgbClr val="FFFF00"/>
                </a:highlight>
                <a:latin typeface="Montserrat"/>
                <a:ea typeface="Montserrat"/>
                <a:cs typeface="Montserrat"/>
                <a:sym typeface="Montserrat"/>
              </a:rPr>
              <a:t> post-secondary institute where graduates attend is </a:t>
            </a:r>
            <a:r>
              <a:rPr b="1" lang="en-US" sz="1900">
                <a:solidFill>
                  <a:schemeClr val="dk1"/>
                </a:solidFill>
                <a:highlight>
                  <a:srgbClr val="FFFF00"/>
                </a:highlight>
                <a:latin typeface="Montserrat"/>
                <a:ea typeface="Montserrat"/>
                <a:cs typeface="Montserrat"/>
                <a:sym typeface="Montserrat"/>
              </a:rPr>
              <a:t>College of DuPage</a:t>
            </a:r>
            <a:endParaRPr sz="1900">
              <a:solidFill>
                <a:schemeClr val="dk1"/>
              </a:solidFill>
              <a:highlight>
                <a:srgbClr val="FFFF00"/>
              </a:highlight>
              <a:latin typeface="Montserrat"/>
              <a:ea typeface="Montserrat"/>
              <a:cs typeface="Montserrat"/>
              <a:sym typeface="Montserrat"/>
            </a:endParaRPr>
          </a:p>
        </p:txBody>
      </p:sp>
      <p:pic>
        <p:nvPicPr>
          <p:cNvPr id="2604" name="Google Shape;2604;p209"/>
          <p:cNvPicPr preferRelativeResize="0"/>
          <p:nvPr/>
        </p:nvPicPr>
        <p:blipFill>
          <a:blip r:embed="rId4">
            <a:alphaModFix/>
          </a:blip>
          <a:stretch>
            <a:fillRect/>
          </a:stretch>
        </p:blipFill>
        <p:spPr>
          <a:xfrm>
            <a:off x="9982867" y="199300"/>
            <a:ext cx="2209133" cy="16674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8" name="Shape 2608"/>
        <p:cNvGrpSpPr/>
        <p:nvPr/>
      </p:nvGrpSpPr>
      <p:grpSpPr>
        <a:xfrm>
          <a:off x="0" y="0"/>
          <a:ext cx="0" cy="0"/>
          <a:chOff x="0" y="0"/>
          <a:chExt cx="0" cy="0"/>
        </a:xfrm>
      </p:grpSpPr>
      <p:sp>
        <p:nvSpPr>
          <p:cNvPr id="2609" name="Google Shape;2609;p210"/>
          <p:cNvSpPr txBox="1"/>
          <p:nvPr/>
        </p:nvSpPr>
        <p:spPr>
          <a:xfrm>
            <a:off x="928727" y="2031349"/>
            <a:ext cx="2615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000"/>
              <a:buFont typeface="Questrial"/>
              <a:buNone/>
            </a:pPr>
            <a:r>
              <a:rPr b="1" i="0" lang="en-US" sz="4000" u="none" cap="none" strike="noStrike">
                <a:solidFill>
                  <a:schemeClr val="lt1"/>
                </a:solidFill>
                <a:latin typeface="Open Sans"/>
                <a:ea typeface="Open Sans"/>
                <a:cs typeface="Open Sans"/>
                <a:sym typeface="Open Sans"/>
              </a:rPr>
              <a:t>Overview</a:t>
            </a:r>
            <a:endParaRPr b="1" i="0" sz="4000" u="none" cap="none" strike="noStrike">
              <a:solidFill>
                <a:schemeClr val="lt1"/>
              </a:solidFill>
              <a:latin typeface="Open Sans"/>
              <a:ea typeface="Open Sans"/>
              <a:cs typeface="Open Sans"/>
              <a:sym typeface="Open Sans"/>
            </a:endParaRPr>
          </a:p>
        </p:txBody>
      </p:sp>
      <p:sp>
        <p:nvSpPr>
          <p:cNvPr id="2610" name="Google Shape;2610;p210"/>
          <p:cNvSpPr/>
          <p:nvPr/>
        </p:nvSpPr>
        <p:spPr>
          <a:xfrm>
            <a:off x="-3208933" y="-43700"/>
            <a:ext cx="15531900" cy="2937600"/>
          </a:xfrm>
          <a:prstGeom prst="rect">
            <a:avLst/>
          </a:prstGeom>
          <a:gradFill>
            <a:gsLst>
              <a:gs pos="0">
                <a:srgbClr val="385623"/>
              </a:gs>
              <a:gs pos="18000">
                <a:srgbClr val="70AD47"/>
              </a:gs>
              <a:gs pos="100000">
                <a:srgbClr val="000000">
                  <a:alpha val="0"/>
                </a:srgbClr>
              </a:gs>
            </a:gsLst>
            <a:lin ang="0" scaled="0"/>
          </a:gra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Calibri"/>
              <a:ea typeface="Calibri"/>
              <a:cs typeface="Calibri"/>
              <a:sym typeface="Calibri"/>
            </a:endParaRPr>
          </a:p>
        </p:txBody>
      </p:sp>
      <p:sp>
        <p:nvSpPr>
          <p:cNvPr id="2611" name="Google Shape;2611;p210"/>
          <p:cNvSpPr txBox="1"/>
          <p:nvPr/>
        </p:nvSpPr>
        <p:spPr>
          <a:xfrm>
            <a:off x="260100" y="92733"/>
            <a:ext cx="11837100" cy="366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500">
                <a:solidFill>
                  <a:srgbClr val="171717"/>
                </a:solidFill>
                <a:latin typeface="Montserrat"/>
                <a:ea typeface="Montserrat"/>
                <a:cs typeface="Montserrat"/>
                <a:sym typeface="Montserrat"/>
              </a:rPr>
              <a:t>“</a:t>
            </a:r>
            <a:r>
              <a:rPr lang="en-US" sz="5200">
                <a:solidFill>
                  <a:schemeClr val="lt1"/>
                </a:solidFill>
                <a:latin typeface="Impact"/>
                <a:ea typeface="Impact"/>
                <a:cs typeface="Impact"/>
                <a:sym typeface="Impact"/>
              </a:rPr>
              <a:t>Imagine</a:t>
            </a:r>
            <a:r>
              <a:rPr lang="en-US" sz="4500">
                <a:solidFill>
                  <a:srgbClr val="171717"/>
                </a:solidFill>
                <a:latin typeface="Montserrat"/>
                <a:ea typeface="Montserrat"/>
                <a:cs typeface="Montserrat"/>
                <a:sym typeface="Montserrat"/>
              </a:rPr>
              <a:t> graduating high school with </a:t>
            </a:r>
            <a:r>
              <a:rPr b="1" lang="en-US" sz="4500">
                <a:solidFill>
                  <a:srgbClr val="171717"/>
                </a:solidFill>
                <a:latin typeface="Montserrat"/>
                <a:ea typeface="Montserrat"/>
                <a:cs typeface="Montserrat"/>
                <a:sym typeface="Montserrat"/>
              </a:rPr>
              <a:t>college credits</a:t>
            </a:r>
            <a:r>
              <a:rPr lang="en-US" sz="4500">
                <a:solidFill>
                  <a:srgbClr val="171717"/>
                </a:solidFill>
                <a:latin typeface="Montserrat"/>
                <a:ea typeface="Montserrat"/>
                <a:cs typeface="Montserrat"/>
                <a:sym typeface="Montserrat"/>
              </a:rPr>
              <a:t>, </a:t>
            </a:r>
            <a:r>
              <a:rPr b="1" lang="en-US" sz="4500">
                <a:solidFill>
                  <a:srgbClr val="171717"/>
                </a:solidFill>
                <a:latin typeface="Montserrat"/>
                <a:ea typeface="Montserrat"/>
                <a:cs typeface="Montserrat"/>
                <a:sym typeface="Montserrat"/>
              </a:rPr>
              <a:t>real-world experience</a:t>
            </a:r>
            <a:r>
              <a:rPr lang="en-US" sz="4500">
                <a:solidFill>
                  <a:srgbClr val="171717"/>
                </a:solidFill>
                <a:latin typeface="Montserrat"/>
                <a:ea typeface="Montserrat"/>
                <a:cs typeface="Montserrat"/>
                <a:sym typeface="Montserrat"/>
              </a:rPr>
              <a:t>, </a:t>
            </a:r>
            <a:r>
              <a:rPr i="1" lang="en-US" sz="4500">
                <a:solidFill>
                  <a:srgbClr val="171717"/>
                </a:solidFill>
                <a:latin typeface="Montserrat"/>
                <a:ea typeface="Montserrat"/>
                <a:cs typeface="Montserrat"/>
                <a:sym typeface="Montserrat"/>
              </a:rPr>
              <a:t>and </a:t>
            </a:r>
            <a:r>
              <a:rPr b="1" lang="en-US" sz="4500">
                <a:solidFill>
                  <a:srgbClr val="171717"/>
                </a:solidFill>
                <a:latin typeface="Montserrat"/>
                <a:ea typeface="Montserrat"/>
                <a:cs typeface="Montserrat"/>
                <a:sym typeface="Montserrat"/>
              </a:rPr>
              <a:t>a clear path forward.”</a:t>
            </a:r>
            <a:endParaRPr b="1" sz="4500">
              <a:solidFill>
                <a:schemeClr val="dk1"/>
              </a:solidFill>
              <a:latin typeface="Montserrat"/>
              <a:ea typeface="Montserrat"/>
              <a:cs typeface="Montserrat"/>
              <a:sym typeface="Montserrat"/>
            </a:endParaRPr>
          </a:p>
        </p:txBody>
      </p:sp>
      <p:sp>
        <p:nvSpPr>
          <p:cNvPr id="2612" name="Google Shape;2612;p210"/>
          <p:cNvSpPr txBox="1"/>
          <p:nvPr/>
        </p:nvSpPr>
        <p:spPr>
          <a:xfrm>
            <a:off x="3042900" y="2424333"/>
            <a:ext cx="9054300" cy="3693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4800"/>
              </a:spcBef>
              <a:spcAft>
                <a:spcPts val="4800"/>
              </a:spcAft>
              <a:buNone/>
            </a:pPr>
            <a:r>
              <a:rPr i="1" lang="en-US" sz="1200">
                <a:solidFill>
                  <a:schemeClr val="dk1"/>
                </a:solidFill>
                <a:latin typeface="Montserrat"/>
                <a:ea typeface="Montserrat"/>
                <a:cs typeface="Montserrat"/>
                <a:sym typeface="Montserrat"/>
              </a:rPr>
              <a:t>- Patrick Methvin Director of Pathways and Postsecondary Success Strategies at Bill &amp; Melinda Gates Foundation</a:t>
            </a:r>
            <a:endParaRPr i="1" sz="1200">
              <a:solidFill>
                <a:schemeClr val="dk1"/>
              </a:solidFill>
              <a:latin typeface="Montserrat"/>
              <a:ea typeface="Montserrat"/>
              <a:cs typeface="Montserrat"/>
              <a:sym typeface="Montserrat"/>
            </a:endParaRPr>
          </a:p>
        </p:txBody>
      </p:sp>
      <p:sp>
        <p:nvSpPr>
          <p:cNvPr id="2613" name="Google Shape;2613;p210"/>
          <p:cNvSpPr txBox="1"/>
          <p:nvPr/>
        </p:nvSpPr>
        <p:spPr>
          <a:xfrm>
            <a:off x="331567" y="3210267"/>
            <a:ext cx="10339500" cy="2832300"/>
          </a:xfrm>
          <a:prstGeom prst="rect">
            <a:avLst/>
          </a:prstGeom>
          <a:noFill/>
          <a:ln>
            <a:noFill/>
          </a:ln>
        </p:spPr>
        <p:txBody>
          <a:bodyPr anchorCtr="0" anchor="t" bIns="121900" lIns="121900" spcFirstLastPara="1" rIns="121900" wrap="square" tIns="121900">
            <a:spAutoFit/>
          </a:bodyPr>
          <a:lstStyle/>
          <a:p>
            <a:pPr indent="-457200" lvl="0" marL="609600" rtl="0" algn="l">
              <a:spcBef>
                <a:spcPts val="0"/>
              </a:spcBef>
              <a:spcAft>
                <a:spcPts val="0"/>
              </a:spcAft>
              <a:buClr>
                <a:schemeClr val="dk2"/>
              </a:buClr>
              <a:buSzPts val="2400"/>
              <a:buFont typeface="Montserrat"/>
              <a:buChar char="➔"/>
            </a:pPr>
            <a:r>
              <a:rPr b="1" lang="en-US" sz="2400">
                <a:solidFill>
                  <a:schemeClr val="dk1"/>
                </a:solidFill>
                <a:latin typeface="Montserrat"/>
                <a:ea typeface="Montserrat"/>
                <a:cs typeface="Montserrat"/>
                <a:sym typeface="Montserrat"/>
              </a:rPr>
              <a:t>166 Naperville graduates</a:t>
            </a:r>
            <a:r>
              <a:rPr lang="en-US" sz="2400">
                <a:solidFill>
                  <a:schemeClr val="dk1"/>
                </a:solidFill>
                <a:latin typeface="Montserrat"/>
                <a:ea typeface="Montserrat"/>
                <a:cs typeface="Montserrat"/>
                <a:sym typeface="Montserrat"/>
              </a:rPr>
              <a:t> earned the ISBE College &amp; Career Pathway Endorsement over last two years</a:t>
            </a:r>
            <a:endParaRPr sz="2400">
              <a:solidFill>
                <a:schemeClr val="dk1"/>
              </a:solidFill>
              <a:latin typeface="Montserrat"/>
              <a:ea typeface="Montserrat"/>
              <a:cs typeface="Montserrat"/>
              <a:sym typeface="Montserrat"/>
            </a:endParaRPr>
          </a:p>
          <a:p>
            <a:pPr indent="-457200" lvl="1" marL="1219200" rtl="0" algn="l">
              <a:spcBef>
                <a:spcPts val="0"/>
              </a:spcBef>
              <a:spcAft>
                <a:spcPts val="0"/>
              </a:spcAft>
              <a:buClr>
                <a:schemeClr val="dk2"/>
              </a:buClr>
              <a:buSzPts val="2400"/>
              <a:buFont typeface="Montserrat"/>
              <a:buChar char="◆"/>
            </a:pPr>
            <a:r>
              <a:rPr i="1" lang="en-US" sz="2400">
                <a:solidFill>
                  <a:schemeClr val="dk1"/>
                </a:solidFill>
                <a:latin typeface="Montserrat"/>
                <a:ea typeface="Montserrat"/>
                <a:cs typeface="Montserrat"/>
                <a:sym typeface="Montserrat"/>
              </a:rPr>
              <a:t>48 in Education</a:t>
            </a:r>
            <a:endParaRPr i="1" sz="2400">
              <a:solidFill>
                <a:schemeClr val="dk1"/>
              </a:solidFill>
              <a:latin typeface="Montserrat"/>
              <a:ea typeface="Montserrat"/>
              <a:cs typeface="Montserrat"/>
              <a:sym typeface="Montserrat"/>
            </a:endParaRPr>
          </a:p>
          <a:p>
            <a:pPr indent="-457200" lvl="1" marL="1219200" rtl="0" algn="l">
              <a:spcBef>
                <a:spcPts val="0"/>
              </a:spcBef>
              <a:spcAft>
                <a:spcPts val="0"/>
              </a:spcAft>
              <a:buClr>
                <a:schemeClr val="dk2"/>
              </a:buClr>
              <a:buSzPts val="2400"/>
              <a:buFont typeface="Montserrat"/>
              <a:buChar char="◆"/>
            </a:pPr>
            <a:r>
              <a:rPr i="1" lang="en-US" sz="2400">
                <a:solidFill>
                  <a:schemeClr val="dk1"/>
                </a:solidFill>
                <a:latin typeface="Montserrat"/>
                <a:ea typeface="Montserrat"/>
                <a:cs typeface="Montserrat"/>
                <a:sym typeface="Montserrat"/>
              </a:rPr>
              <a:t>71 in Entrepreneurship</a:t>
            </a:r>
            <a:endParaRPr i="1" sz="2400">
              <a:solidFill>
                <a:schemeClr val="dk1"/>
              </a:solidFill>
              <a:latin typeface="Montserrat"/>
              <a:ea typeface="Montserrat"/>
              <a:cs typeface="Montserrat"/>
              <a:sym typeface="Montserrat"/>
            </a:endParaRPr>
          </a:p>
          <a:p>
            <a:pPr indent="-457200" lvl="1" marL="1219200" rtl="0" algn="l">
              <a:spcBef>
                <a:spcPts val="0"/>
              </a:spcBef>
              <a:spcAft>
                <a:spcPts val="0"/>
              </a:spcAft>
              <a:buClr>
                <a:schemeClr val="dk2"/>
              </a:buClr>
              <a:buSzPts val="2400"/>
              <a:buFont typeface="Montserrat"/>
              <a:buChar char="◆"/>
            </a:pPr>
            <a:r>
              <a:rPr i="1" lang="en-US" sz="2400">
                <a:solidFill>
                  <a:schemeClr val="dk1"/>
                </a:solidFill>
                <a:latin typeface="Montserrat"/>
                <a:ea typeface="Montserrat"/>
                <a:cs typeface="Montserrat"/>
                <a:sym typeface="Montserrat"/>
              </a:rPr>
              <a:t>44 in Information Technology</a:t>
            </a:r>
            <a:endParaRPr i="1" sz="2400">
              <a:solidFill>
                <a:schemeClr val="dk1"/>
              </a:solidFill>
              <a:latin typeface="Montserrat"/>
              <a:ea typeface="Montserrat"/>
              <a:cs typeface="Montserrat"/>
              <a:sym typeface="Montserrat"/>
            </a:endParaRPr>
          </a:p>
          <a:p>
            <a:pPr indent="-457200" lvl="1" marL="1219200" rtl="0" algn="l">
              <a:spcBef>
                <a:spcPts val="0"/>
              </a:spcBef>
              <a:spcAft>
                <a:spcPts val="0"/>
              </a:spcAft>
              <a:buClr>
                <a:schemeClr val="dk2"/>
              </a:buClr>
              <a:buSzPts val="2400"/>
              <a:buFont typeface="Montserrat"/>
              <a:buChar char="◆"/>
            </a:pPr>
            <a:r>
              <a:rPr i="1" lang="en-US" sz="2400">
                <a:solidFill>
                  <a:schemeClr val="dk1"/>
                </a:solidFill>
                <a:latin typeface="Montserrat"/>
                <a:ea typeface="Montserrat"/>
                <a:cs typeface="Montserrat"/>
                <a:sym typeface="Montserrat"/>
              </a:rPr>
              <a:t>3 in Animal Science</a:t>
            </a:r>
            <a:endParaRPr i="1" sz="2400">
              <a:solidFill>
                <a:schemeClr val="dk1"/>
              </a:solidFill>
              <a:latin typeface="Montserrat"/>
              <a:ea typeface="Montserrat"/>
              <a:cs typeface="Montserrat"/>
              <a:sym typeface="Montserrat"/>
            </a:endParaRPr>
          </a:p>
          <a:p>
            <a:pPr indent="-457200" lvl="1" marL="1219200" rtl="0" algn="l">
              <a:spcBef>
                <a:spcPts val="0"/>
              </a:spcBef>
              <a:spcAft>
                <a:spcPts val="0"/>
              </a:spcAft>
              <a:buClr>
                <a:schemeClr val="dk2"/>
              </a:buClr>
              <a:buSzPts val="2400"/>
              <a:buFont typeface="Montserrat"/>
              <a:buChar char="◆"/>
            </a:pPr>
            <a:r>
              <a:rPr i="1" lang="en-US" sz="2400">
                <a:solidFill>
                  <a:schemeClr val="dk1"/>
                </a:solidFill>
                <a:latin typeface="Montserrat"/>
                <a:ea typeface="Montserrat"/>
                <a:cs typeface="Montserrat"/>
                <a:sym typeface="Montserrat"/>
              </a:rPr>
              <a:t>2 in Plant Science</a:t>
            </a:r>
            <a:endParaRPr sz="3200"/>
          </a:p>
        </p:txBody>
      </p:sp>
      <p:pic>
        <p:nvPicPr>
          <p:cNvPr descr="Screen Clipping" id="2614" name="Google Shape;2614;p210"/>
          <p:cNvPicPr preferRelativeResize="0"/>
          <p:nvPr/>
        </p:nvPicPr>
        <p:blipFill rotWithShape="1">
          <a:blip r:embed="rId3">
            <a:alphaModFix/>
          </a:blip>
          <a:srcRect b="0" l="0" r="0" t="0"/>
          <a:stretch/>
        </p:blipFill>
        <p:spPr>
          <a:xfrm>
            <a:off x="7679867" y="4065559"/>
            <a:ext cx="4255632" cy="2433833"/>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8" name="Shape 2618"/>
        <p:cNvGrpSpPr/>
        <p:nvPr/>
      </p:nvGrpSpPr>
      <p:grpSpPr>
        <a:xfrm>
          <a:off x="0" y="0"/>
          <a:ext cx="0" cy="0"/>
          <a:chOff x="0" y="0"/>
          <a:chExt cx="0" cy="0"/>
        </a:xfrm>
      </p:grpSpPr>
      <p:pic>
        <p:nvPicPr>
          <p:cNvPr id="2619" name="Google Shape;2619;p211"/>
          <p:cNvPicPr preferRelativeResize="0"/>
          <p:nvPr/>
        </p:nvPicPr>
        <p:blipFill>
          <a:blip r:embed="rId3">
            <a:alphaModFix/>
          </a:blip>
          <a:stretch>
            <a:fillRect/>
          </a:stretch>
        </p:blipFill>
        <p:spPr>
          <a:xfrm>
            <a:off x="1444325" y="546963"/>
            <a:ext cx="9303339" cy="57640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3" name="Shape 2623"/>
        <p:cNvGrpSpPr/>
        <p:nvPr/>
      </p:nvGrpSpPr>
      <p:grpSpPr>
        <a:xfrm>
          <a:off x="0" y="0"/>
          <a:ext cx="0" cy="0"/>
          <a:chOff x="0" y="0"/>
          <a:chExt cx="0" cy="0"/>
        </a:xfrm>
      </p:grpSpPr>
      <p:pic>
        <p:nvPicPr>
          <p:cNvPr id="2624" name="Google Shape;2624;p212"/>
          <p:cNvPicPr preferRelativeResize="0"/>
          <p:nvPr/>
        </p:nvPicPr>
        <p:blipFill rotWithShape="1">
          <a:blip r:embed="rId3">
            <a:alphaModFix/>
          </a:blip>
          <a:srcRect b="22630" l="0" r="0" t="0"/>
          <a:stretch/>
        </p:blipFill>
        <p:spPr>
          <a:xfrm rot="706887">
            <a:off x="409621" y="-795246"/>
            <a:ext cx="7867558" cy="3423980"/>
          </a:xfrm>
          <a:prstGeom prst="rect">
            <a:avLst/>
          </a:prstGeom>
          <a:noFill/>
          <a:ln>
            <a:noFill/>
          </a:ln>
        </p:spPr>
      </p:pic>
      <p:pic>
        <p:nvPicPr>
          <p:cNvPr id="2625" name="Google Shape;2625;p212" title="Adaptability Icon_Black_Portrait copy@2x.png"/>
          <p:cNvPicPr preferRelativeResize="0"/>
          <p:nvPr/>
        </p:nvPicPr>
        <p:blipFill>
          <a:blip r:embed="rId4">
            <a:alphaModFix/>
          </a:blip>
          <a:stretch>
            <a:fillRect/>
          </a:stretch>
        </p:blipFill>
        <p:spPr>
          <a:xfrm>
            <a:off x="57138" y="3000317"/>
            <a:ext cx="2300305" cy="2076576"/>
          </a:xfrm>
          <a:prstGeom prst="rect">
            <a:avLst/>
          </a:prstGeom>
          <a:noFill/>
          <a:ln>
            <a:noFill/>
          </a:ln>
        </p:spPr>
      </p:pic>
      <p:pic>
        <p:nvPicPr>
          <p:cNvPr id="2626" name="Google Shape;2626;p212" title="Communication Icon_Black_Portrait copy@2x.png"/>
          <p:cNvPicPr preferRelativeResize="0"/>
          <p:nvPr/>
        </p:nvPicPr>
        <p:blipFill>
          <a:blip r:embed="rId5">
            <a:alphaModFix/>
          </a:blip>
          <a:stretch>
            <a:fillRect/>
          </a:stretch>
        </p:blipFill>
        <p:spPr>
          <a:xfrm>
            <a:off x="4833725" y="2934358"/>
            <a:ext cx="2210274" cy="2208489"/>
          </a:xfrm>
          <a:prstGeom prst="rect">
            <a:avLst/>
          </a:prstGeom>
          <a:noFill/>
          <a:ln>
            <a:noFill/>
          </a:ln>
        </p:spPr>
      </p:pic>
      <p:pic>
        <p:nvPicPr>
          <p:cNvPr id="2627" name="Google Shape;2627;p212" title="Critical Thinking Icon_Black_Portrait copy@2x.png"/>
          <p:cNvPicPr preferRelativeResize="0"/>
          <p:nvPr/>
        </p:nvPicPr>
        <p:blipFill>
          <a:blip r:embed="rId6">
            <a:alphaModFix/>
          </a:blip>
          <a:stretch>
            <a:fillRect/>
          </a:stretch>
        </p:blipFill>
        <p:spPr>
          <a:xfrm>
            <a:off x="2357418" y="2832992"/>
            <a:ext cx="2210283" cy="2411226"/>
          </a:xfrm>
          <a:prstGeom prst="rect">
            <a:avLst/>
          </a:prstGeom>
          <a:noFill/>
          <a:ln>
            <a:noFill/>
          </a:ln>
        </p:spPr>
      </p:pic>
      <p:pic>
        <p:nvPicPr>
          <p:cNvPr id="2628" name="Google Shape;2628;p212" title="Global Citizen Icon_Black_Portrait copy@2x.png"/>
          <p:cNvPicPr preferRelativeResize="0"/>
          <p:nvPr/>
        </p:nvPicPr>
        <p:blipFill>
          <a:blip r:embed="rId7">
            <a:alphaModFix/>
          </a:blip>
          <a:stretch>
            <a:fillRect/>
          </a:stretch>
        </p:blipFill>
        <p:spPr>
          <a:xfrm>
            <a:off x="9924558" y="2946954"/>
            <a:ext cx="2210278" cy="2183291"/>
          </a:xfrm>
          <a:prstGeom prst="rect">
            <a:avLst/>
          </a:prstGeom>
          <a:noFill/>
          <a:ln>
            <a:noFill/>
          </a:ln>
        </p:spPr>
      </p:pic>
      <p:pic>
        <p:nvPicPr>
          <p:cNvPr id="2629" name="Google Shape;2629;p212" title="Learners Mindset Icon_Black_Portrait copy@2x.png"/>
          <p:cNvPicPr preferRelativeResize="0"/>
          <p:nvPr/>
        </p:nvPicPr>
        <p:blipFill>
          <a:blip r:embed="rId8">
            <a:alphaModFix/>
          </a:blip>
          <a:stretch>
            <a:fillRect/>
          </a:stretch>
        </p:blipFill>
        <p:spPr>
          <a:xfrm>
            <a:off x="7231482" y="2833000"/>
            <a:ext cx="2505602" cy="2411203"/>
          </a:xfrm>
          <a:prstGeom prst="rect">
            <a:avLst/>
          </a:prstGeom>
          <a:noFill/>
          <a:ln>
            <a:noFill/>
          </a:ln>
        </p:spPr>
      </p:pic>
      <p:sp>
        <p:nvSpPr>
          <p:cNvPr id="2630" name="Google Shape;2630;p212"/>
          <p:cNvSpPr/>
          <p:nvPr/>
        </p:nvSpPr>
        <p:spPr>
          <a:xfrm>
            <a:off x="-355600" y="6007915"/>
            <a:ext cx="12903300" cy="848700"/>
          </a:xfrm>
          <a:prstGeom prst="rect">
            <a:avLst/>
          </a:prstGeom>
          <a:solidFill>
            <a:srgbClr val="79C043"/>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2631" name="Google Shape;2631;p212"/>
          <p:cNvSpPr/>
          <p:nvPr/>
        </p:nvSpPr>
        <p:spPr>
          <a:xfrm>
            <a:off x="-812800" y="5727185"/>
            <a:ext cx="16256100" cy="282000"/>
          </a:xfrm>
          <a:prstGeom prst="rect">
            <a:avLst/>
          </a:prstGeom>
          <a:solidFill>
            <a:srgbClr val="757575"/>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pic>
        <p:nvPicPr>
          <p:cNvPr id="2632" name="Google Shape;2632;p212"/>
          <p:cNvPicPr preferRelativeResize="0"/>
          <p:nvPr/>
        </p:nvPicPr>
        <p:blipFill rotWithShape="1">
          <a:blip r:embed="rId9">
            <a:alphaModFix/>
          </a:blip>
          <a:srcRect b="0" l="0" r="0" t="0"/>
          <a:stretch/>
        </p:blipFill>
        <p:spPr>
          <a:xfrm>
            <a:off x="8543867" y="0"/>
            <a:ext cx="2728096" cy="2729636"/>
          </a:xfrm>
          <a:prstGeom prst="rect">
            <a:avLst/>
          </a:prstGeom>
          <a:noFill/>
          <a:ln>
            <a:noFill/>
          </a:ln>
        </p:spPr>
      </p:pic>
      <p:pic>
        <p:nvPicPr>
          <p:cNvPr id="2633" name="Google Shape;2633;p212"/>
          <p:cNvPicPr preferRelativeResize="0"/>
          <p:nvPr/>
        </p:nvPicPr>
        <p:blipFill>
          <a:blip r:embed="rId10">
            <a:alphaModFix/>
          </a:blip>
          <a:stretch>
            <a:fillRect/>
          </a:stretch>
        </p:blipFill>
        <p:spPr>
          <a:xfrm>
            <a:off x="9042400" y="6200939"/>
            <a:ext cx="2606333" cy="4627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0" name="Shape 2210"/>
        <p:cNvGrpSpPr/>
        <p:nvPr/>
      </p:nvGrpSpPr>
      <p:grpSpPr>
        <a:xfrm>
          <a:off x="0" y="0"/>
          <a:ext cx="0" cy="0"/>
          <a:chOff x="0" y="0"/>
          <a:chExt cx="0" cy="0"/>
        </a:xfrm>
      </p:grpSpPr>
      <p:pic>
        <p:nvPicPr>
          <p:cNvPr id="2211" name="Google Shape;2211;p168"/>
          <p:cNvPicPr preferRelativeResize="0"/>
          <p:nvPr/>
        </p:nvPicPr>
        <p:blipFill>
          <a:blip r:embed="rId3">
            <a:alphaModFix/>
          </a:blip>
          <a:stretch>
            <a:fillRect/>
          </a:stretch>
        </p:blipFill>
        <p:spPr>
          <a:xfrm rot="-411067">
            <a:off x="1189266" y="655501"/>
            <a:ext cx="4783669" cy="3961567"/>
          </a:xfrm>
          <a:prstGeom prst="rect">
            <a:avLst/>
          </a:prstGeom>
          <a:noFill/>
          <a:ln cap="flat" cmpd="sng" w="28575">
            <a:solidFill>
              <a:schemeClr val="dk2"/>
            </a:solidFill>
            <a:prstDash val="solid"/>
            <a:round/>
            <a:headEnd len="sm" w="sm" type="none"/>
            <a:tailEnd len="sm" w="sm" type="none"/>
          </a:ln>
        </p:spPr>
      </p:pic>
      <p:pic>
        <p:nvPicPr>
          <p:cNvPr id="2212" name="Google Shape;2212;p168"/>
          <p:cNvPicPr preferRelativeResize="0"/>
          <p:nvPr/>
        </p:nvPicPr>
        <p:blipFill>
          <a:blip r:embed="rId4">
            <a:alphaModFix/>
          </a:blip>
          <a:stretch>
            <a:fillRect/>
          </a:stretch>
        </p:blipFill>
        <p:spPr>
          <a:xfrm rot="437797">
            <a:off x="7088782" y="1998108"/>
            <a:ext cx="3630235" cy="3669387"/>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7" name="Shape 2637"/>
        <p:cNvGrpSpPr/>
        <p:nvPr/>
      </p:nvGrpSpPr>
      <p:grpSpPr>
        <a:xfrm>
          <a:off x="0" y="0"/>
          <a:ext cx="0" cy="0"/>
          <a:chOff x="0" y="0"/>
          <a:chExt cx="0" cy="0"/>
        </a:xfrm>
      </p:grpSpPr>
      <p:sp>
        <p:nvSpPr>
          <p:cNvPr id="2638" name="Google Shape;2638;p213"/>
          <p:cNvSpPr txBox="1"/>
          <p:nvPr/>
        </p:nvSpPr>
        <p:spPr>
          <a:xfrm>
            <a:off x="961975" y="1753300"/>
            <a:ext cx="9976800" cy="3010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US" sz="6800">
                <a:solidFill>
                  <a:schemeClr val="dk1"/>
                </a:solidFill>
                <a:latin typeface="Calibri"/>
                <a:ea typeface="Calibri"/>
                <a:cs typeface="Calibri"/>
                <a:sym typeface="Calibri"/>
              </a:rPr>
              <a:t>We need to prepare our students for success in </a:t>
            </a:r>
            <a:r>
              <a:rPr b="1" lang="en-US" sz="6800">
                <a:solidFill>
                  <a:schemeClr val="dk1"/>
                </a:solidFill>
                <a:latin typeface="Calibri"/>
                <a:ea typeface="Calibri"/>
                <a:cs typeface="Calibri"/>
                <a:sym typeface="Calibri"/>
              </a:rPr>
              <a:t>their future, not our past</a:t>
            </a:r>
            <a:r>
              <a:rPr lang="en-US" sz="6800">
                <a:solidFill>
                  <a:schemeClr val="dk1"/>
                </a:solidFill>
                <a:latin typeface="Calibri"/>
                <a:ea typeface="Calibri"/>
                <a:cs typeface="Calibri"/>
                <a:sym typeface="Calibri"/>
              </a:rPr>
              <a:t>.</a:t>
            </a:r>
            <a:endParaRPr sz="2800"/>
          </a:p>
        </p:txBody>
      </p:sp>
      <p:sp>
        <p:nvSpPr>
          <p:cNvPr id="2639" name="Google Shape;2639;p213"/>
          <p:cNvSpPr/>
          <p:nvPr/>
        </p:nvSpPr>
        <p:spPr>
          <a:xfrm>
            <a:off x="-355600" y="6007915"/>
            <a:ext cx="12903300" cy="848700"/>
          </a:xfrm>
          <a:prstGeom prst="rect">
            <a:avLst/>
          </a:prstGeom>
          <a:solidFill>
            <a:srgbClr val="79C043"/>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pic>
        <p:nvPicPr>
          <p:cNvPr id="2640" name="Google Shape;2640;p213"/>
          <p:cNvPicPr preferRelativeResize="0"/>
          <p:nvPr/>
        </p:nvPicPr>
        <p:blipFill>
          <a:blip r:embed="rId3">
            <a:alphaModFix/>
          </a:blip>
          <a:stretch>
            <a:fillRect/>
          </a:stretch>
        </p:blipFill>
        <p:spPr>
          <a:xfrm>
            <a:off x="9042400" y="6200939"/>
            <a:ext cx="2606333" cy="46276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4" name="Shape 2644"/>
        <p:cNvGrpSpPr/>
        <p:nvPr/>
      </p:nvGrpSpPr>
      <p:grpSpPr>
        <a:xfrm>
          <a:off x="0" y="0"/>
          <a:ext cx="0" cy="0"/>
          <a:chOff x="0" y="0"/>
          <a:chExt cx="0" cy="0"/>
        </a:xfrm>
      </p:grpSpPr>
      <p:sp>
        <p:nvSpPr>
          <p:cNvPr id="2645" name="Google Shape;2645;p214"/>
          <p:cNvSpPr/>
          <p:nvPr/>
        </p:nvSpPr>
        <p:spPr>
          <a:xfrm>
            <a:off x="10704176" y="613106"/>
            <a:ext cx="786300" cy="7623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sp>
        <p:nvSpPr>
          <p:cNvPr id="2646" name="Google Shape;2646;p214"/>
          <p:cNvSpPr/>
          <p:nvPr/>
        </p:nvSpPr>
        <p:spPr>
          <a:xfrm>
            <a:off x="10704176" y="1830981"/>
            <a:ext cx="786300" cy="7623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sp>
        <p:nvSpPr>
          <p:cNvPr id="2647" name="Google Shape;2647;p214"/>
          <p:cNvSpPr/>
          <p:nvPr/>
        </p:nvSpPr>
        <p:spPr>
          <a:xfrm>
            <a:off x="10710377" y="3048856"/>
            <a:ext cx="786300" cy="7623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sp>
        <p:nvSpPr>
          <p:cNvPr id="2648" name="Google Shape;2648;p214"/>
          <p:cNvSpPr/>
          <p:nvPr/>
        </p:nvSpPr>
        <p:spPr>
          <a:xfrm>
            <a:off x="10710377" y="4266731"/>
            <a:ext cx="786300" cy="762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white outline of handshake and gears&#10;&#10;Description automatically generated" id="2649" name="Google Shape;2649;p214"/>
          <p:cNvPicPr preferRelativeResize="0"/>
          <p:nvPr/>
        </p:nvPicPr>
        <p:blipFill rotWithShape="1">
          <a:blip r:embed="rId3">
            <a:alphaModFix/>
          </a:blip>
          <a:srcRect b="0" l="0" r="0" t="0"/>
          <a:stretch/>
        </p:blipFill>
        <p:spPr>
          <a:xfrm>
            <a:off x="10823554" y="750004"/>
            <a:ext cx="567643" cy="513295"/>
          </a:xfrm>
          <a:prstGeom prst="rect">
            <a:avLst/>
          </a:prstGeom>
          <a:noFill/>
          <a:ln>
            <a:noFill/>
          </a:ln>
        </p:spPr>
      </p:pic>
      <p:pic>
        <p:nvPicPr>
          <p:cNvPr descr="A group of people with arrows around them&#10;&#10;Description automatically generated" id="2650" name="Google Shape;2650;p214"/>
          <p:cNvPicPr preferRelativeResize="0"/>
          <p:nvPr/>
        </p:nvPicPr>
        <p:blipFill rotWithShape="1">
          <a:blip r:embed="rId4">
            <a:alphaModFix/>
          </a:blip>
          <a:srcRect b="0" l="0" r="0" t="0"/>
          <a:stretch/>
        </p:blipFill>
        <p:spPr>
          <a:xfrm>
            <a:off x="10811434" y="1926204"/>
            <a:ext cx="571723" cy="571723"/>
          </a:xfrm>
          <a:prstGeom prst="rect">
            <a:avLst/>
          </a:prstGeom>
          <a:noFill/>
          <a:ln>
            <a:noFill/>
          </a:ln>
        </p:spPr>
      </p:pic>
      <p:pic>
        <p:nvPicPr>
          <p:cNvPr descr="A white line drawing of a human head with a brain and gear&#10;&#10;Description automatically generated" id="2651" name="Google Shape;2651;p214"/>
          <p:cNvPicPr preferRelativeResize="0"/>
          <p:nvPr/>
        </p:nvPicPr>
        <p:blipFill rotWithShape="1">
          <a:blip r:embed="rId5">
            <a:alphaModFix/>
          </a:blip>
          <a:srcRect b="0" l="0" r="0" t="0"/>
          <a:stretch/>
        </p:blipFill>
        <p:spPr>
          <a:xfrm>
            <a:off x="10857401" y="3159782"/>
            <a:ext cx="445831" cy="486361"/>
          </a:xfrm>
          <a:prstGeom prst="rect">
            <a:avLst/>
          </a:prstGeom>
          <a:noFill/>
          <a:ln>
            <a:noFill/>
          </a:ln>
        </p:spPr>
      </p:pic>
      <p:pic>
        <p:nvPicPr>
          <p:cNvPr descr="A white light bulb and a book&#10;&#10;Description automatically generated" id="2652" name="Google Shape;2652;p214"/>
          <p:cNvPicPr preferRelativeResize="0"/>
          <p:nvPr/>
        </p:nvPicPr>
        <p:blipFill rotWithShape="1">
          <a:blip r:embed="rId6">
            <a:alphaModFix/>
          </a:blip>
          <a:srcRect b="0" l="0" r="0" t="0"/>
          <a:stretch/>
        </p:blipFill>
        <p:spPr>
          <a:xfrm>
            <a:off x="10839260" y="4363250"/>
            <a:ext cx="516072" cy="496645"/>
          </a:xfrm>
          <a:prstGeom prst="rect">
            <a:avLst/>
          </a:prstGeom>
          <a:noFill/>
          <a:ln>
            <a:noFill/>
          </a:ln>
        </p:spPr>
      </p:pic>
      <p:sp>
        <p:nvSpPr>
          <p:cNvPr id="2653" name="Google Shape;2653;p214"/>
          <p:cNvSpPr/>
          <p:nvPr/>
        </p:nvSpPr>
        <p:spPr>
          <a:xfrm>
            <a:off x="10710377" y="5482582"/>
            <a:ext cx="786300" cy="7623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group of hands touching each other&#10;&#10;Description automatically generated" id="2654" name="Google Shape;2654;p214"/>
          <p:cNvPicPr preferRelativeResize="0"/>
          <p:nvPr/>
        </p:nvPicPr>
        <p:blipFill rotWithShape="1">
          <a:blip r:embed="rId7">
            <a:alphaModFix/>
          </a:blip>
          <a:srcRect b="0" l="0" r="0" t="0"/>
          <a:stretch/>
        </p:blipFill>
        <p:spPr>
          <a:xfrm>
            <a:off x="10857401" y="5618583"/>
            <a:ext cx="491440" cy="484589"/>
          </a:xfrm>
          <a:prstGeom prst="rect">
            <a:avLst/>
          </a:prstGeom>
          <a:noFill/>
          <a:ln>
            <a:noFill/>
          </a:ln>
        </p:spPr>
      </p:pic>
      <p:sp>
        <p:nvSpPr>
          <p:cNvPr id="2655" name="Google Shape;2655;p214"/>
          <p:cNvSpPr txBox="1"/>
          <p:nvPr/>
        </p:nvSpPr>
        <p:spPr>
          <a:xfrm>
            <a:off x="1091975" y="2554800"/>
            <a:ext cx="9225000" cy="21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700">
                <a:solidFill>
                  <a:schemeClr val="accent6"/>
                </a:solidFill>
                <a:latin typeface="Arial Black"/>
                <a:ea typeface="Arial Black"/>
                <a:cs typeface="Arial Black"/>
                <a:sym typeface="Arial Black"/>
              </a:rPr>
              <a:t>Small Group Work </a:t>
            </a:r>
            <a:r>
              <a:rPr lang="en-US" sz="5700">
                <a:solidFill>
                  <a:schemeClr val="accent6"/>
                </a:solidFill>
                <a:latin typeface="Arial Black"/>
                <a:ea typeface="Arial Black"/>
                <a:cs typeface="Arial Black"/>
                <a:sym typeface="Arial Black"/>
              </a:rPr>
              <a:t>Activities</a:t>
            </a:r>
            <a:endParaRPr sz="5700">
              <a:solidFill>
                <a:schemeClr val="accent6"/>
              </a:solidFill>
              <a:latin typeface="Arial Black"/>
              <a:ea typeface="Arial Black"/>
              <a:cs typeface="Arial Black"/>
              <a:sym typeface="Arial Black"/>
            </a:endParaRPr>
          </a:p>
        </p:txBody>
      </p:sp>
      <p:pic>
        <p:nvPicPr>
          <p:cNvPr id="2656" name="Google Shape;2656;p214"/>
          <p:cNvPicPr preferRelativeResize="0"/>
          <p:nvPr/>
        </p:nvPicPr>
        <p:blipFill>
          <a:blip r:embed="rId8">
            <a:alphaModFix/>
          </a:blip>
          <a:stretch>
            <a:fillRect/>
          </a:stretch>
        </p:blipFill>
        <p:spPr>
          <a:xfrm>
            <a:off x="171221" y="185392"/>
            <a:ext cx="3147553" cy="18017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0" name="Shape 2660"/>
        <p:cNvGrpSpPr/>
        <p:nvPr/>
      </p:nvGrpSpPr>
      <p:grpSpPr>
        <a:xfrm>
          <a:off x="0" y="0"/>
          <a:ext cx="0" cy="0"/>
          <a:chOff x="0" y="0"/>
          <a:chExt cx="0" cy="0"/>
        </a:xfrm>
      </p:grpSpPr>
      <p:sp>
        <p:nvSpPr>
          <p:cNvPr id="2661" name="Google Shape;2661;p215"/>
          <p:cNvSpPr/>
          <p:nvPr/>
        </p:nvSpPr>
        <p:spPr>
          <a:xfrm>
            <a:off x="8452511" y="-231086"/>
            <a:ext cx="7629000" cy="76290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62" name="Google Shape;2662;p215"/>
          <p:cNvSpPr/>
          <p:nvPr/>
        </p:nvSpPr>
        <p:spPr>
          <a:xfrm>
            <a:off x="278180" y="5674939"/>
            <a:ext cx="834300" cy="808800"/>
          </a:xfrm>
          <a:prstGeom prst="ellipse">
            <a:avLst/>
          </a:prstGeom>
          <a:solidFill>
            <a:schemeClr val="accent3"/>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grpSp>
        <p:nvGrpSpPr>
          <p:cNvPr id="2663" name="Google Shape;2663;p215"/>
          <p:cNvGrpSpPr/>
          <p:nvPr/>
        </p:nvGrpSpPr>
        <p:grpSpPr>
          <a:xfrm>
            <a:off x="95515" y="5451852"/>
            <a:ext cx="1199603" cy="1200299"/>
            <a:chOff x="747815" y="4754502"/>
            <a:chExt cx="1199603" cy="1200299"/>
          </a:xfrm>
        </p:grpSpPr>
        <p:sp>
          <p:nvSpPr>
            <p:cNvPr id="2664" name="Google Shape;2664;p215"/>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2665" name="Google Shape;2665;p215"/>
            <p:cNvPicPr preferRelativeResize="0"/>
            <p:nvPr/>
          </p:nvPicPr>
          <p:blipFill>
            <a:blip r:embed="rId3">
              <a:alphaModFix/>
            </a:blip>
            <a:stretch>
              <a:fillRect/>
            </a:stretch>
          </p:blipFill>
          <p:spPr>
            <a:xfrm>
              <a:off x="747815" y="4754502"/>
              <a:ext cx="1199603" cy="1200299"/>
            </a:xfrm>
            <a:prstGeom prst="rect">
              <a:avLst/>
            </a:prstGeom>
            <a:noFill/>
            <a:ln>
              <a:noFill/>
            </a:ln>
          </p:spPr>
        </p:pic>
      </p:grpSp>
      <p:sp>
        <p:nvSpPr>
          <p:cNvPr id="2666" name="Google Shape;2666;p215"/>
          <p:cNvSpPr txBox="1"/>
          <p:nvPr/>
        </p:nvSpPr>
        <p:spPr>
          <a:xfrm>
            <a:off x="8857025" y="2366475"/>
            <a:ext cx="3271500" cy="17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700">
                <a:latin typeface="Arial Black"/>
                <a:ea typeface="Arial Black"/>
                <a:cs typeface="Arial Black"/>
                <a:sym typeface="Arial Black"/>
              </a:rPr>
              <a:t>Small Group Work Activity Roles</a:t>
            </a:r>
            <a:endParaRPr sz="3700">
              <a:latin typeface="Arial Black"/>
              <a:ea typeface="Arial Black"/>
              <a:cs typeface="Arial Black"/>
              <a:sym typeface="Arial Black"/>
            </a:endParaRPr>
          </a:p>
        </p:txBody>
      </p:sp>
      <p:sp>
        <p:nvSpPr>
          <p:cNvPr id="2667" name="Google Shape;2667;p215"/>
          <p:cNvSpPr txBox="1"/>
          <p:nvPr/>
        </p:nvSpPr>
        <p:spPr>
          <a:xfrm>
            <a:off x="880800" y="2155275"/>
            <a:ext cx="7181100" cy="3296700"/>
          </a:xfrm>
          <a:prstGeom prst="rect">
            <a:avLst/>
          </a:prstGeom>
          <a:noFill/>
          <a:ln>
            <a:noFill/>
          </a:ln>
        </p:spPr>
        <p:txBody>
          <a:bodyPr anchorCtr="0" anchor="t" bIns="91425" lIns="91425" spcFirstLastPara="1" rIns="91425" wrap="square" tIns="91425">
            <a:noAutofit/>
          </a:bodyPr>
          <a:lstStyle/>
          <a:p>
            <a:pPr indent="-139700" lvl="0" marL="342900" rtl="0" algn="l">
              <a:spcBef>
                <a:spcPts val="640"/>
              </a:spcBef>
              <a:spcAft>
                <a:spcPts val="0"/>
              </a:spcAft>
              <a:buClr>
                <a:schemeClr val="dk1"/>
              </a:buClr>
              <a:buSzPts val="3200"/>
              <a:buFont typeface="Arial"/>
              <a:buNone/>
            </a:pPr>
            <a:r>
              <a:rPr b="1" lang="en-US" sz="3300">
                <a:solidFill>
                  <a:schemeClr val="accent5"/>
                </a:solidFill>
                <a:latin typeface="Helvetica Neue"/>
                <a:ea typeface="Helvetica Neue"/>
                <a:cs typeface="Helvetica Neue"/>
                <a:sym typeface="Helvetica Neue"/>
              </a:rPr>
              <a:t>Recorder </a:t>
            </a:r>
            <a:r>
              <a:rPr lang="en-US" sz="3300">
                <a:solidFill>
                  <a:schemeClr val="dk1"/>
                </a:solidFill>
                <a:latin typeface="Helvetica Neue"/>
                <a:ea typeface="Helvetica Neue"/>
                <a:cs typeface="Helvetica Neue"/>
                <a:sym typeface="Helvetica Neue"/>
              </a:rPr>
              <a:t>Responsibilities – </a:t>
            </a:r>
            <a:endParaRPr sz="3300">
              <a:solidFill>
                <a:schemeClr val="dk1"/>
              </a:solidFill>
              <a:latin typeface="Helvetica Neue"/>
              <a:ea typeface="Helvetica Neue"/>
              <a:cs typeface="Helvetica Neue"/>
              <a:sym typeface="Helvetica Neue"/>
            </a:endParaRPr>
          </a:p>
          <a:p>
            <a:pPr indent="-438150" lvl="0" marL="914400" rtl="0" algn="l">
              <a:spcBef>
                <a:spcPts val="640"/>
              </a:spcBef>
              <a:spcAft>
                <a:spcPts val="0"/>
              </a:spcAft>
              <a:buClr>
                <a:schemeClr val="dk1"/>
              </a:buClr>
              <a:buSzPts val="3300"/>
              <a:buChar char="•"/>
            </a:pPr>
            <a:r>
              <a:rPr lang="en-US" sz="3300">
                <a:solidFill>
                  <a:schemeClr val="dk1"/>
                </a:solidFill>
                <a:latin typeface="Helvetica Neue"/>
                <a:ea typeface="Helvetica Neue"/>
                <a:cs typeface="Helvetica Neue"/>
                <a:sym typeface="Helvetica Neue"/>
              </a:rPr>
              <a:t>Complete the information on the group’s worksheet (</a:t>
            </a:r>
            <a:r>
              <a:rPr lang="en-US" sz="3300">
                <a:solidFill>
                  <a:schemeClr val="dk1"/>
                </a:solidFill>
                <a:latin typeface="Helvetica Neue"/>
                <a:ea typeface="Helvetica Neue"/>
                <a:cs typeface="Helvetica Neue"/>
                <a:sym typeface="Helvetica Neue"/>
              </a:rPr>
              <a:t>PINK</a:t>
            </a:r>
            <a:r>
              <a:rPr lang="en-US" sz="3300">
                <a:solidFill>
                  <a:schemeClr val="dk1"/>
                </a:solidFill>
                <a:latin typeface="Helvetica Neue"/>
                <a:ea typeface="Helvetica Neue"/>
                <a:cs typeface="Helvetica Neue"/>
                <a:sym typeface="Helvetica Neue"/>
              </a:rPr>
              <a:t>) </a:t>
            </a:r>
            <a:endParaRPr sz="3300">
              <a:solidFill>
                <a:schemeClr val="dk1"/>
              </a:solidFill>
              <a:latin typeface="Helvetica Neue"/>
              <a:ea typeface="Helvetica Neue"/>
              <a:cs typeface="Helvetica Neue"/>
              <a:sym typeface="Helvetica Neue"/>
            </a:endParaRPr>
          </a:p>
          <a:p>
            <a:pPr indent="-139700" lvl="0" marL="342900" rtl="0" algn="l">
              <a:spcBef>
                <a:spcPts val="640"/>
              </a:spcBef>
              <a:spcAft>
                <a:spcPts val="0"/>
              </a:spcAft>
              <a:buClr>
                <a:schemeClr val="dk1"/>
              </a:buClr>
              <a:buSzPts val="3200"/>
              <a:buFont typeface="Arial"/>
              <a:buNone/>
            </a:pPr>
            <a:r>
              <a:rPr b="1" lang="en-US" sz="3300">
                <a:solidFill>
                  <a:schemeClr val="accent6"/>
                </a:solidFill>
                <a:latin typeface="Helvetica Neue"/>
                <a:ea typeface="Helvetica Neue"/>
                <a:cs typeface="Helvetica Neue"/>
                <a:sym typeface="Helvetica Neue"/>
              </a:rPr>
              <a:t>Facilitator </a:t>
            </a:r>
            <a:r>
              <a:rPr lang="en-US" sz="3300">
                <a:solidFill>
                  <a:schemeClr val="dk1"/>
                </a:solidFill>
                <a:latin typeface="Helvetica Neue"/>
                <a:ea typeface="Helvetica Neue"/>
                <a:cs typeface="Helvetica Neue"/>
                <a:sym typeface="Helvetica Neue"/>
              </a:rPr>
              <a:t>Responsibilit</a:t>
            </a:r>
            <a:r>
              <a:rPr lang="en-US" sz="3300">
                <a:solidFill>
                  <a:schemeClr val="dk1"/>
                </a:solidFill>
                <a:latin typeface="Helvetica Neue"/>
                <a:ea typeface="Helvetica Neue"/>
                <a:cs typeface="Helvetica Neue"/>
                <a:sym typeface="Helvetica Neue"/>
              </a:rPr>
              <a:t>ies— </a:t>
            </a:r>
            <a:endParaRPr sz="3300">
              <a:solidFill>
                <a:schemeClr val="dk1"/>
              </a:solidFill>
              <a:latin typeface="Helvetica Neue"/>
              <a:ea typeface="Helvetica Neue"/>
              <a:cs typeface="Helvetica Neue"/>
              <a:sym typeface="Helvetica Neue"/>
            </a:endParaRPr>
          </a:p>
          <a:p>
            <a:pPr indent="-438150" lvl="0" marL="914400" rtl="0" algn="l">
              <a:spcBef>
                <a:spcPts val="640"/>
              </a:spcBef>
              <a:spcAft>
                <a:spcPts val="0"/>
              </a:spcAft>
              <a:buClr>
                <a:schemeClr val="dk1"/>
              </a:buClr>
              <a:buSzPts val="3300"/>
              <a:buChar char="•"/>
            </a:pPr>
            <a:r>
              <a:rPr lang="en-US" sz="3300">
                <a:solidFill>
                  <a:schemeClr val="dk1"/>
                </a:solidFill>
                <a:latin typeface="Helvetica Neue"/>
                <a:ea typeface="Helvetica Neue"/>
                <a:cs typeface="Helvetica Neue"/>
                <a:sym typeface="Helvetica Neue"/>
              </a:rPr>
              <a:t>Facilitate Discussion </a:t>
            </a:r>
            <a:endParaRPr sz="3300">
              <a:solidFill>
                <a:schemeClr val="dk1"/>
              </a:solidFill>
              <a:latin typeface="Helvetica Neue"/>
              <a:ea typeface="Helvetica Neue"/>
              <a:cs typeface="Helvetica Neue"/>
              <a:sym typeface="Helvetica Neue"/>
            </a:endParaRPr>
          </a:p>
          <a:p>
            <a:pPr indent="-438150" lvl="0" marL="914400" rtl="0" algn="l">
              <a:spcBef>
                <a:spcPts val="0"/>
              </a:spcBef>
              <a:spcAft>
                <a:spcPts val="0"/>
              </a:spcAft>
              <a:buClr>
                <a:schemeClr val="dk1"/>
              </a:buClr>
              <a:buSzPts val="3300"/>
              <a:buChar char="•"/>
            </a:pPr>
            <a:r>
              <a:rPr lang="en-US" sz="3300">
                <a:solidFill>
                  <a:schemeClr val="dk1"/>
                </a:solidFill>
                <a:latin typeface="Helvetica Neue"/>
                <a:ea typeface="Helvetica Neue"/>
                <a:cs typeface="Helvetica Neue"/>
                <a:sym typeface="Helvetica Neue"/>
              </a:rPr>
              <a:t>Keep Group Focused/On Task </a:t>
            </a:r>
            <a:endParaRPr sz="3300">
              <a:solidFill>
                <a:schemeClr val="dk1"/>
              </a:solidFill>
              <a:latin typeface="Helvetica Neue"/>
              <a:ea typeface="Helvetica Neue"/>
              <a:cs typeface="Helvetica Neue"/>
              <a:sym typeface="Helvetica Neue"/>
            </a:endParaRPr>
          </a:p>
          <a:p>
            <a:pPr indent="-438150" lvl="0" marL="914400" rtl="0" algn="l">
              <a:spcBef>
                <a:spcPts val="0"/>
              </a:spcBef>
              <a:spcAft>
                <a:spcPts val="0"/>
              </a:spcAft>
              <a:buClr>
                <a:schemeClr val="dk1"/>
              </a:buClr>
              <a:buSzPts val="3300"/>
              <a:buChar char="•"/>
            </a:pPr>
            <a:r>
              <a:rPr lang="en-US" sz="3300">
                <a:solidFill>
                  <a:schemeClr val="dk1"/>
                </a:solidFill>
                <a:latin typeface="Helvetica Neue"/>
                <a:ea typeface="Helvetica Neue"/>
                <a:cs typeface="Helvetica Neue"/>
                <a:sym typeface="Helvetica Neue"/>
              </a:rPr>
              <a:t>Report Group’s Information</a:t>
            </a:r>
            <a:endParaRPr sz="33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300"/>
          </a:p>
        </p:txBody>
      </p:sp>
      <p:pic>
        <p:nvPicPr>
          <p:cNvPr id="2668" name="Google Shape;2668;p215"/>
          <p:cNvPicPr preferRelativeResize="0"/>
          <p:nvPr/>
        </p:nvPicPr>
        <p:blipFill>
          <a:blip r:embed="rId4">
            <a:alphaModFix/>
          </a:blip>
          <a:stretch>
            <a:fillRect/>
          </a:stretch>
        </p:blipFill>
        <p:spPr>
          <a:xfrm>
            <a:off x="229127" y="148548"/>
            <a:ext cx="2346873" cy="1343400"/>
          </a:xfrm>
          <a:prstGeom prst="rect">
            <a:avLst/>
          </a:prstGeom>
          <a:noFill/>
          <a:ln>
            <a:noFill/>
          </a:ln>
        </p:spPr>
      </p:pic>
      <p:sp>
        <p:nvSpPr>
          <p:cNvPr id="2669" name="Google Shape;2669;p215"/>
          <p:cNvSpPr txBox="1"/>
          <p:nvPr/>
        </p:nvSpPr>
        <p:spPr>
          <a:xfrm>
            <a:off x="278175" y="1565475"/>
            <a:ext cx="7279200" cy="589800"/>
          </a:xfrm>
          <a:prstGeom prst="rect">
            <a:avLst/>
          </a:prstGeom>
          <a:noFill/>
          <a:ln>
            <a:noFill/>
          </a:ln>
        </p:spPr>
        <p:txBody>
          <a:bodyPr anchorCtr="0" anchor="t" bIns="91425" lIns="91425" spcFirstLastPara="1" rIns="91425" wrap="square" tIns="91425">
            <a:noAutofit/>
          </a:bodyPr>
          <a:lstStyle/>
          <a:p>
            <a:pPr indent="-139700" lvl="0" marL="342900" rtl="0" algn="l">
              <a:spcBef>
                <a:spcPts val="640"/>
              </a:spcBef>
              <a:spcAft>
                <a:spcPts val="0"/>
              </a:spcAft>
              <a:buClr>
                <a:schemeClr val="dk1"/>
              </a:buClr>
              <a:buSzPts val="3200"/>
              <a:buFont typeface="Arial"/>
              <a:buNone/>
            </a:pPr>
            <a:r>
              <a:rPr b="1" lang="en-US" sz="3300">
                <a:solidFill>
                  <a:schemeClr val="dk1"/>
                </a:solidFill>
                <a:latin typeface="Helvetica Neue"/>
                <a:ea typeface="Helvetica Neue"/>
                <a:cs typeface="Helvetica Neue"/>
                <a:sym typeface="Helvetica Neue"/>
              </a:rPr>
              <a:t>Select a </a:t>
            </a:r>
            <a:r>
              <a:rPr b="1" lang="en-US" sz="3300">
                <a:solidFill>
                  <a:schemeClr val="accent5"/>
                </a:solidFill>
                <a:latin typeface="Helvetica Neue"/>
                <a:ea typeface="Helvetica Neue"/>
                <a:cs typeface="Helvetica Neue"/>
                <a:sym typeface="Helvetica Neue"/>
              </a:rPr>
              <a:t>Recorder </a:t>
            </a:r>
            <a:r>
              <a:rPr b="1" lang="en-US" sz="3300">
                <a:solidFill>
                  <a:schemeClr val="dk1"/>
                </a:solidFill>
                <a:latin typeface="Helvetica Neue"/>
                <a:ea typeface="Helvetica Neue"/>
                <a:cs typeface="Helvetica Neue"/>
                <a:sym typeface="Helvetica Neue"/>
              </a:rPr>
              <a:t>and </a:t>
            </a:r>
            <a:r>
              <a:rPr b="1" lang="en-US" sz="3300">
                <a:solidFill>
                  <a:schemeClr val="accent6"/>
                </a:solidFill>
                <a:latin typeface="Helvetica Neue"/>
                <a:ea typeface="Helvetica Neue"/>
                <a:cs typeface="Helvetica Neue"/>
                <a:sym typeface="Helvetica Neue"/>
              </a:rPr>
              <a:t>Facilitator </a:t>
            </a:r>
            <a:endParaRPr b="1" sz="3300">
              <a:solidFill>
                <a:schemeClr val="accent6"/>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3" name="Shape 2673"/>
        <p:cNvGrpSpPr/>
        <p:nvPr/>
      </p:nvGrpSpPr>
      <p:grpSpPr>
        <a:xfrm>
          <a:off x="0" y="0"/>
          <a:ext cx="0" cy="0"/>
          <a:chOff x="0" y="0"/>
          <a:chExt cx="0" cy="0"/>
        </a:xfrm>
      </p:grpSpPr>
      <p:sp>
        <p:nvSpPr>
          <p:cNvPr id="2674" name="Google Shape;2674;p216"/>
          <p:cNvSpPr/>
          <p:nvPr/>
        </p:nvSpPr>
        <p:spPr>
          <a:xfrm>
            <a:off x="8225186" y="-376936"/>
            <a:ext cx="7629000" cy="76290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75" name="Google Shape;2675;p216"/>
          <p:cNvSpPr/>
          <p:nvPr/>
        </p:nvSpPr>
        <p:spPr>
          <a:xfrm>
            <a:off x="442005" y="5832889"/>
            <a:ext cx="834300" cy="808800"/>
          </a:xfrm>
          <a:prstGeom prst="ellipse">
            <a:avLst/>
          </a:prstGeom>
          <a:solidFill>
            <a:schemeClr val="accent3"/>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grpSp>
        <p:nvGrpSpPr>
          <p:cNvPr id="2676" name="Google Shape;2676;p216"/>
          <p:cNvGrpSpPr/>
          <p:nvPr/>
        </p:nvGrpSpPr>
        <p:grpSpPr>
          <a:xfrm>
            <a:off x="259340" y="5637152"/>
            <a:ext cx="1199603" cy="1200299"/>
            <a:chOff x="747815" y="4754502"/>
            <a:chExt cx="1199603" cy="1200299"/>
          </a:xfrm>
        </p:grpSpPr>
        <p:sp>
          <p:nvSpPr>
            <p:cNvPr id="2677" name="Google Shape;2677;p216"/>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2678" name="Google Shape;2678;p216"/>
            <p:cNvPicPr preferRelativeResize="0"/>
            <p:nvPr/>
          </p:nvPicPr>
          <p:blipFill>
            <a:blip r:embed="rId3">
              <a:alphaModFix/>
            </a:blip>
            <a:stretch>
              <a:fillRect/>
            </a:stretch>
          </p:blipFill>
          <p:spPr>
            <a:xfrm>
              <a:off x="747815" y="4754502"/>
              <a:ext cx="1199603" cy="1200299"/>
            </a:xfrm>
            <a:prstGeom prst="rect">
              <a:avLst/>
            </a:prstGeom>
            <a:noFill/>
            <a:ln>
              <a:noFill/>
            </a:ln>
          </p:spPr>
        </p:pic>
      </p:grpSp>
      <p:sp>
        <p:nvSpPr>
          <p:cNvPr id="2679" name="Google Shape;2679;p216"/>
          <p:cNvSpPr txBox="1"/>
          <p:nvPr/>
        </p:nvSpPr>
        <p:spPr>
          <a:xfrm>
            <a:off x="8579650" y="2202500"/>
            <a:ext cx="3427500" cy="13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700">
                <a:solidFill>
                  <a:schemeClr val="lt1"/>
                </a:solidFill>
                <a:latin typeface="Arial Black"/>
                <a:ea typeface="Arial Black"/>
                <a:cs typeface="Arial Black"/>
                <a:sym typeface="Arial Black"/>
              </a:rPr>
              <a:t>Small Group Work Activity Instructions</a:t>
            </a:r>
            <a:endParaRPr sz="3700">
              <a:solidFill>
                <a:schemeClr val="lt1"/>
              </a:solidFill>
              <a:latin typeface="Arial Black"/>
              <a:ea typeface="Arial Black"/>
              <a:cs typeface="Arial Black"/>
              <a:sym typeface="Arial Black"/>
            </a:endParaRPr>
          </a:p>
        </p:txBody>
      </p:sp>
      <p:sp>
        <p:nvSpPr>
          <p:cNvPr id="2680" name="Google Shape;2680;p216"/>
          <p:cNvSpPr txBox="1"/>
          <p:nvPr/>
        </p:nvSpPr>
        <p:spPr>
          <a:xfrm>
            <a:off x="891275" y="1617325"/>
            <a:ext cx="7138500" cy="3640500"/>
          </a:xfrm>
          <a:prstGeom prst="rect">
            <a:avLst/>
          </a:prstGeom>
          <a:noFill/>
          <a:ln>
            <a:noFill/>
          </a:ln>
        </p:spPr>
        <p:txBody>
          <a:bodyPr anchorCtr="0" anchor="t" bIns="91425" lIns="91425" spcFirstLastPara="1" rIns="91425" wrap="square" tIns="91425">
            <a:noAutofit/>
          </a:bodyPr>
          <a:lstStyle/>
          <a:p>
            <a:pPr indent="-457200" lvl="0" marL="457200" rtl="0" algn="l">
              <a:spcBef>
                <a:spcPts val="640"/>
              </a:spcBef>
              <a:spcAft>
                <a:spcPts val="0"/>
              </a:spcAft>
              <a:buClr>
                <a:srgbClr val="000000"/>
              </a:buClr>
              <a:buSzPts val="3600"/>
              <a:buChar char="•"/>
            </a:pPr>
            <a:r>
              <a:rPr lang="en-US" sz="3600">
                <a:solidFill>
                  <a:srgbClr val="000000"/>
                </a:solidFill>
                <a:latin typeface="Helvetica Neue"/>
                <a:ea typeface="Helvetica Neue"/>
                <a:cs typeface="Helvetica Neue"/>
                <a:sym typeface="Helvetica Neue"/>
              </a:rPr>
              <a:t>Recorded information should reflect </a:t>
            </a:r>
            <a:r>
              <a:rPr b="1" lang="en-US" sz="3600">
                <a:solidFill>
                  <a:schemeClr val="accent6"/>
                </a:solidFill>
                <a:latin typeface="Helvetica Neue"/>
                <a:ea typeface="Helvetica Neue"/>
                <a:cs typeface="Helvetica Neue"/>
                <a:sym typeface="Helvetica Neue"/>
              </a:rPr>
              <a:t>consensus/general agreement</a:t>
            </a:r>
            <a:r>
              <a:rPr lang="en-US" sz="3600">
                <a:solidFill>
                  <a:srgbClr val="000000"/>
                </a:solidFill>
                <a:latin typeface="Helvetica Neue"/>
                <a:ea typeface="Helvetica Neue"/>
                <a:cs typeface="Helvetica Neue"/>
                <a:sym typeface="Helvetica Neue"/>
              </a:rPr>
              <a:t> of group members </a:t>
            </a:r>
            <a:endParaRPr sz="3600">
              <a:solidFill>
                <a:srgbClr val="000000"/>
              </a:solidFill>
              <a:latin typeface="Helvetica Neue"/>
              <a:ea typeface="Helvetica Neue"/>
              <a:cs typeface="Helvetica Neue"/>
              <a:sym typeface="Helvetica Neue"/>
            </a:endParaRPr>
          </a:p>
          <a:p>
            <a:pPr indent="-457200" lvl="0" marL="457200" rtl="0" algn="l">
              <a:spcBef>
                <a:spcPts val="0"/>
              </a:spcBef>
              <a:spcAft>
                <a:spcPts val="0"/>
              </a:spcAft>
              <a:buClr>
                <a:srgbClr val="000000"/>
              </a:buClr>
              <a:buSzPts val="3600"/>
              <a:buChar char="•"/>
            </a:pPr>
            <a:r>
              <a:rPr b="1" lang="en-US" sz="3600">
                <a:solidFill>
                  <a:schemeClr val="accent4"/>
                </a:solidFill>
                <a:latin typeface="Helvetica Neue"/>
                <a:ea typeface="Helvetica Neue"/>
                <a:cs typeface="Helvetica Neue"/>
                <a:sym typeface="Helvetica Neue"/>
              </a:rPr>
              <a:t>Monitor </a:t>
            </a:r>
            <a:r>
              <a:rPr lang="en-US" sz="3600">
                <a:solidFill>
                  <a:srgbClr val="000000"/>
                </a:solidFill>
                <a:latin typeface="Helvetica Neue"/>
                <a:ea typeface="Helvetica Neue"/>
                <a:cs typeface="Helvetica Neue"/>
                <a:sym typeface="Helvetica Neue"/>
              </a:rPr>
              <a:t>progress to complete the tasks in allotted </a:t>
            </a:r>
            <a:r>
              <a:rPr b="1" lang="en-US" sz="3600">
                <a:solidFill>
                  <a:schemeClr val="accent4"/>
                </a:solidFill>
                <a:latin typeface="Helvetica Neue"/>
                <a:ea typeface="Helvetica Neue"/>
                <a:cs typeface="Helvetica Neue"/>
                <a:sym typeface="Helvetica Neue"/>
              </a:rPr>
              <a:t>time </a:t>
            </a:r>
            <a:endParaRPr b="1" sz="3600">
              <a:solidFill>
                <a:schemeClr val="accent4"/>
              </a:solidFill>
              <a:latin typeface="Helvetica Neue"/>
              <a:ea typeface="Helvetica Neue"/>
              <a:cs typeface="Helvetica Neue"/>
              <a:sym typeface="Helvetica Neue"/>
            </a:endParaRPr>
          </a:p>
          <a:p>
            <a:pPr indent="-457200" lvl="0" marL="457200" rtl="0" algn="l">
              <a:spcBef>
                <a:spcPts val="0"/>
              </a:spcBef>
              <a:spcAft>
                <a:spcPts val="0"/>
              </a:spcAft>
              <a:buClr>
                <a:srgbClr val="000000"/>
              </a:buClr>
              <a:buSzPts val="3600"/>
              <a:buChar char="•"/>
            </a:pPr>
            <a:r>
              <a:rPr lang="en-US" sz="3600">
                <a:solidFill>
                  <a:srgbClr val="000000"/>
                </a:solidFill>
                <a:latin typeface="Helvetica Neue"/>
                <a:ea typeface="Helvetica Neue"/>
                <a:cs typeface="Helvetica Neue"/>
                <a:sym typeface="Helvetica Neue"/>
              </a:rPr>
              <a:t>Only group recorder’s worksheet will be </a:t>
            </a:r>
            <a:r>
              <a:rPr b="1" lang="en-US" sz="3600">
                <a:solidFill>
                  <a:schemeClr val="accent5"/>
                </a:solidFill>
                <a:latin typeface="Helvetica Neue"/>
                <a:ea typeface="Helvetica Neue"/>
                <a:cs typeface="Helvetica Neue"/>
                <a:sym typeface="Helvetica Neue"/>
              </a:rPr>
              <a:t>collected</a:t>
            </a:r>
            <a:endParaRPr b="1" sz="3600">
              <a:solidFill>
                <a:schemeClr val="accent5"/>
              </a:solidFill>
              <a:latin typeface="Helvetica Neue"/>
              <a:ea typeface="Helvetica Neue"/>
              <a:cs typeface="Helvetica Neue"/>
              <a:sym typeface="Helvetica Neue"/>
            </a:endParaRPr>
          </a:p>
        </p:txBody>
      </p:sp>
      <p:pic>
        <p:nvPicPr>
          <p:cNvPr id="2681" name="Google Shape;2681;p216"/>
          <p:cNvPicPr preferRelativeResize="0"/>
          <p:nvPr/>
        </p:nvPicPr>
        <p:blipFill>
          <a:blip r:embed="rId4">
            <a:alphaModFix/>
          </a:blip>
          <a:stretch>
            <a:fillRect/>
          </a:stretch>
        </p:blipFill>
        <p:spPr>
          <a:xfrm>
            <a:off x="229127" y="148548"/>
            <a:ext cx="2346873" cy="1343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5" name="Shape 2685"/>
        <p:cNvGrpSpPr/>
        <p:nvPr/>
      </p:nvGrpSpPr>
      <p:grpSpPr>
        <a:xfrm>
          <a:off x="0" y="0"/>
          <a:ext cx="0" cy="0"/>
          <a:chOff x="0" y="0"/>
          <a:chExt cx="0" cy="0"/>
        </a:xfrm>
      </p:grpSpPr>
      <p:sp>
        <p:nvSpPr>
          <p:cNvPr id="2686" name="Google Shape;2686;p217"/>
          <p:cNvSpPr/>
          <p:nvPr/>
        </p:nvSpPr>
        <p:spPr>
          <a:xfrm>
            <a:off x="-683850" y="0"/>
            <a:ext cx="41289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87" name="Google Shape;2687;p217"/>
          <p:cNvSpPr txBox="1"/>
          <p:nvPr/>
        </p:nvSpPr>
        <p:spPr>
          <a:xfrm>
            <a:off x="4100350" y="1761975"/>
            <a:ext cx="76977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71616"/>
              </a:buClr>
              <a:buSzPts val="4000"/>
              <a:buFont typeface="Questrial"/>
              <a:buNone/>
            </a:pPr>
            <a:r>
              <a:rPr lang="en-US" sz="4000">
                <a:solidFill>
                  <a:srgbClr val="171616"/>
                </a:solidFill>
                <a:latin typeface="Arial Black"/>
                <a:ea typeface="Arial Black"/>
                <a:cs typeface="Arial Black"/>
                <a:sym typeface="Arial Black"/>
              </a:rPr>
              <a:t>Greatest </a:t>
            </a:r>
            <a:r>
              <a:rPr lang="en-US" sz="4000">
                <a:solidFill>
                  <a:schemeClr val="accent1"/>
                </a:solidFill>
                <a:latin typeface="Arial Black"/>
                <a:ea typeface="Arial Black"/>
                <a:cs typeface="Arial Black"/>
                <a:sym typeface="Arial Black"/>
              </a:rPr>
              <a:t>Hopes </a:t>
            </a:r>
            <a:r>
              <a:rPr lang="en-US" sz="4000">
                <a:solidFill>
                  <a:srgbClr val="171616"/>
                </a:solidFill>
                <a:latin typeface="Arial Black"/>
                <a:ea typeface="Arial Black"/>
                <a:cs typeface="Arial Black"/>
                <a:sym typeface="Arial Black"/>
              </a:rPr>
              <a:t>/ </a:t>
            </a:r>
            <a:r>
              <a:rPr lang="en-US" sz="4000">
                <a:solidFill>
                  <a:schemeClr val="accent5"/>
                </a:solidFill>
                <a:latin typeface="Arial Black"/>
                <a:ea typeface="Arial Black"/>
                <a:cs typeface="Arial Black"/>
                <a:sym typeface="Arial Black"/>
              </a:rPr>
              <a:t>Concerns</a:t>
            </a:r>
            <a:endParaRPr b="1" i="0" sz="4000" u="none" cap="none" strike="noStrike">
              <a:solidFill>
                <a:schemeClr val="accent5"/>
              </a:solidFill>
              <a:latin typeface="Arial Black"/>
              <a:ea typeface="Arial Black"/>
              <a:cs typeface="Arial Black"/>
              <a:sym typeface="Arial Black"/>
            </a:endParaRPr>
          </a:p>
        </p:txBody>
      </p:sp>
      <p:sp>
        <p:nvSpPr>
          <p:cNvPr id="2688" name="Google Shape;2688;p217"/>
          <p:cNvSpPr/>
          <p:nvPr/>
        </p:nvSpPr>
        <p:spPr>
          <a:xfrm>
            <a:off x="315873" y="259375"/>
            <a:ext cx="3554400" cy="1323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89" name="Google Shape;2689;p217"/>
          <p:cNvSpPr/>
          <p:nvPr/>
        </p:nvSpPr>
        <p:spPr>
          <a:xfrm>
            <a:off x="3779457" y="1381875"/>
            <a:ext cx="240600" cy="3801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90" name="Google Shape;2690;p217"/>
          <p:cNvSpPr txBox="1"/>
          <p:nvPr/>
        </p:nvSpPr>
        <p:spPr>
          <a:xfrm>
            <a:off x="689976" y="493700"/>
            <a:ext cx="28089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1200"/>
              <a:buFont typeface="Arial"/>
              <a:buNone/>
            </a:pPr>
            <a:r>
              <a:rPr lang="en-US" sz="4200">
                <a:solidFill>
                  <a:schemeClr val="lt1"/>
                </a:solidFill>
                <a:latin typeface="Open Sans"/>
                <a:ea typeface="Open Sans"/>
                <a:cs typeface="Open Sans"/>
                <a:sym typeface="Open Sans"/>
              </a:rPr>
              <a:t>TASK 1</a:t>
            </a:r>
            <a:endParaRPr b="0" i="0" sz="4200" u="none" cap="none" strike="noStrike">
              <a:solidFill>
                <a:schemeClr val="lt1"/>
              </a:solidFill>
              <a:latin typeface="Open Sans"/>
              <a:ea typeface="Open Sans"/>
              <a:cs typeface="Open Sans"/>
              <a:sym typeface="Open Sans"/>
            </a:endParaRPr>
          </a:p>
        </p:txBody>
      </p:sp>
      <p:sp>
        <p:nvSpPr>
          <p:cNvPr id="2691" name="Google Shape;2691;p217"/>
          <p:cNvSpPr txBox="1"/>
          <p:nvPr/>
        </p:nvSpPr>
        <p:spPr>
          <a:xfrm>
            <a:off x="4717601" y="2469975"/>
            <a:ext cx="6463200" cy="3281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US" sz="3700">
                <a:solidFill>
                  <a:schemeClr val="dk1"/>
                </a:solidFill>
              </a:rPr>
              <a:t>Based on the information provided in the presentation, what are the five (5) greatest </a:t>
            </a:r>
            <a:r>
              <a:rPr b="1" lang="en-US" sz="3700">
                <a:solidFill>
                  <a:schemeClr val="accent6"/>
                </a:solidFill>
              </a:rPr>
              <a:t>hopes </a:t>
            </a:r>
            <a:r>
              <a:rPr lang="en-US" sz="3700">
                <a:solidFill>
                  <a:schemeClr val="dk1"/>
                </a:solidFill>
              </a:rPr>
              <a:t>and </a:t>
            </a:r>
            <a:r>
              <a:rPr b="1" lang="en-US" sz="3700">
                <a:solidFill>
                  <a:schemeClr val="accent5"/>
                </a:solidFill>
              </a:rPr>
              <a:t>concerns </a:t>
            </a:r>
            <a:r>
              <a:rPr lang="en-US" sz="3700">
                <a:solidFill>
                  <a:schemeClr val="dk1"/>
                </a:solidFill>
              </a:rPr>
              <a:t>for your group? </a:t>
            </a:r>
            <a:endParaRPr sz="3900">
              <a:solidFill>
                <a:schemeClr val="dk1"/>
              </a:solidFill>
              <a:latin typeface="Open Sans"/>
              <a:ea typeface="Open Sans"/>
              <a:cs typeface="Open Sans"/>
              <a:sym typeface="Open Sans"/>
            </a:endParaRPr>
          </a:p>
        </p:txBody>
      </p:sp>
      <p:grpSp>
        <p:nvGrpSpPr>
          <p:cNvPr id="2692" name="Google Shape;2692;p217"/>
          <p:cNvGrpSpPr/>
          <p:nvPr/>
        </p:nvGrpSpPr>
        <p:grpSpPr>
          <a:xfrm>
            <a:off x="1077318" y="2542459"/>
            <a:ext cx="1773734" cy="1773081"/>
            <a:chOff x="747815" y="4754502"/>
            <a:chExt cx="1199603" cy="1200299"/>
          </a:xfrm>
        </p:grpSpPr>
        <p:sp>
          <p:nvSpPr>
            <p:cNvPr id="2693" name="Google Shape;2693;p217"/>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2694" name="Google Shape;2694;p217"/>
            <p:cNvPicPr preferRelativeResize="0"/>
            <p:nvPr/>
          </p:nvPicPr>
          <p:blipFill>
            <a:blip r:embed="rId3">
              <a:alphaModFix/>
            </a:blip>
            <a:stretch>
              <a:fillRect/>
            </a:stretch>
          </p:blipFill>
          <p:spPr>
            <a:xfrm>
              <a:off x="747815" y="4754502"/>
              <a:ext cx="1199603" cy="1200299"/>
            </a:xfrm>
            <a:prstGeom prst="rect">
              <a:avLst/>
            </a:prstGeom>
            <a:noFill/>
            <a:ln>
              <a:noFill/>
            </a:ln>
          </p:spPr>
        </p:pic>
      </p:grpSp>
      <p:pic>
        <p:nvPicPr>
          <p:cNvPr id="2695" name="Google Shape;2695;p217"/>
          <p:cNvPicPr preferRelativeResize="0"/>
          <p:nvPr/>
        </p:nvPicPr>
        <p:blipFill>
          <a:blip r:embed="rId4">
            <a:alphaModFix/>
          </a:blip>
          <a:stretch>
            <a:fillRect/>
          </a:stretch>
        </p:blipFill>
        <p:spPr>
          <a:xfrm>
            <a:off x="10442000" y="5799475"/>
            <a:ext cx="1529726" cy="875649"/>
          </a:xfrm>
          <a:prstGeom prst="rect">
            <a:avLst/>
          </a:prstGeom>
          <a:noFill/>
          <a:ln>
            <a:noFill/>
          </a:ln>
        </p:spPr>
      </p:pic>
      <p:pic>
        <p:nvPicPr>
          <p:cNvPr descr="Set a timer for 10 minutes. This 10 minute timer with alarm silently counts down to 00:00 and then alerts you with a gentle alarm sound.&#10;&#10;What Is the 10 Minute Timer?&#10;If you're looking for a timer to help you stay on track with your work, a 10 minute countdown is a great option. You can use it to break up your work time into manageable chunks, and it can also help you avoid getting bogged down with one task for too long.&#10;&#10;How to Set a 10 Minute Timer&#10;There are a few different ways to set a 10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10 Minute Alarm?&#10;This timer is perfect for work or study sessions. It's also great for any activity where you want to be sure to take a break every 10 minutes, such as cooking, laundry, or working out.&#10;&#10;5 Minute Timer: https://youtu.be/qgnDbQ1aM54&#10;15 Minute Timer: https://youtu.be/tuVa27WISyo&#10;30 Minute Timer: https://youtu.be/LNYm40RmRzs&#10;&#10;------------------------------------------------------------------------&#10;&#10;Follow Us on X: https://twitter.com/onlinealarmkur&#10;Online Timer: https://onlinealarmkur.com/timer/en/&#10;&#10;------------------------------------------------------------------------" id="2696" name="Google Shape;2696;p217" title="10 Minute Timer">
            <a:hlinkClick r:id="rId5"/>
          </p:cNvPr>
          <p:cNvPicPr preferRelativeResize="0"/>
          <p:nvPr/>
        </p:nvPicPr>
        <p:blipFill>
          <a:blip r:embed="rId6">
            <a:alphaModFix/>
          </a:blip>
          <a:stretch>
            <a:fillRect/>
          </a:stretch>
        </p:blipFill>
        <p:spPr>
          <a:xfrm>
            <a:off x="668920" y="4906825"/>
            <a:ext cx="2590534" cy="1457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6"/>
                                        </p:tgtEl>
                                        <p:attrNameLst>
                                          <p:attrName>style.visibility</p:attrName>
                                        </p:attrNameLst>
                                      </p:cBhvr>
                                      <p:to>
                                        <p:strVal val="visible"/>
                                      </p:to>
                                    </p:set>
                                    <p:animEffect filter="fade" transition="in">
                                      <p:cBhvr>
                                        <p:cTn dur="1000"/>
                                        <p:tgtEl>
                                          <p:spTgt spid="26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0" name="Shape 2700"/>
        <p:cNvGrpSpPr/>
        <p:nvPr/>
      </p:nvGrpSpPr>
      <p:grpSpPr>
        <a:xfrm>
          <a:off x="0" y="0"/>
          <a:ext cx="0" cy="0"/>
          <a:chOff x="0" y="0"/>
          <a:chExt cx="0" cy="0"/>
        </a:xfrm>
      </p:grpSpPr>
      <p:sp>
        <p:nvSpPr>
          <p:cNvPr id="2701" name="Google Shape;2701;p218"/>
          <p:cNvSpPr/>
          <p:nvPr/>
        </p:nvSpPr>
        <p:spPr>
          <a:xfrm>
            <a:off x="-512875" y="0"/>
            <a:ext cx="41289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02" name="Google Shape;2702;p218"/>
          <p:cNvSpPr/>
          <p:nvPr/>
        </p:nvSpPr>
        <p:spPr>
          <a:xfrm>
            <a:off x="451099" y="227600"/>
            <a:ext cx="3793500" cy="1323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03" name="Google Shape;2703;p218"/>
          <p:cNvSpPr/>
          <p:nvPr/>
        </p:nvSpPr>
        <p:spPr>
          <a:xfrm>
            <a:off x="4244607" y="1331075"/>
            <a:ext cx="240600" cy="380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04" name="Google Shape;2704;p218"/>
          <p:cNvSpPr txBox="1"/>
          <p:nvPr/>
        </p:nvSpPr>
        <p:spPr>
          <a:xfrm>
            <a:off x="825201" y="461925"/>
            <a:ext cx="28089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1200"/>
              <a:buFont typeface="Arial"/>
              <a:buNone/>
            </a:pPr>
            <a:r>
              <a:rPr lang="en-US" sz="4200">
                <a:solidFill>
                  <a:schemeClr val="lt1"/>
                </a:solidFill>
                <a:latin typeface="Open Sans"/>
                <a:ea typeface="Open Sans"/>
                <a:cs typeface="Open Sans"/>
                <a:sym typeface="Open Sans"/>
              </a:rPr>
              <a:t>TASK 2</a:t>
            </a:r>
            <a:endParaRPr b="0" i="0" sz="4200" u="none" cap="none" strike="noStrike">
              <a:solidFill>
                <a:schemeClr val="lt1"/>
              </a:solidFill>
              <a:latin typeface="Open Sans"/>
              <a:ea typeface="Open Sans"/>
              <a:cs typeface="Open Sans"/>
              <a:sym typeface="Open Sans"/>
            </a:endParaRPr>
          </a:p>
        </p:txBody>
      </p:sp>
      <p:sp>
        <p:nvSpPr>
          <p:cNvPr id="2705" name="Google Shape;2705;p218"/>
          <p:cNvSpPr txBox="1"/>
          <p:nvPr/>
        </p:nvSpPr>
        <p:spPr>
          <a:xfrm>
            <a:off x="4132550" y="1784450"/>
            <a:ext cx="7697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71616"/>
              </a:buClr>
              <a:buSzPts val="4000"/>
              <a:buFont typeface="Questrial"/>
              <a:buNone/>
            </a:pPr>
            <a:r>
              <a:rPr lang="en-US" sz="4000">
                <a:solidFill>
                  <a:srgbClr val="171616"/>
                </a:solidFill>
                <a:latin typeface="Arial Black"/>
                <a:ea typeface="Arial Black"/>
                <a:cs typeface="Arial Black"/>
                <a:sym typeface="Arial Black"/>
              </a:rPr>
              <a:t>Innovating </a:t>
            </a:r>
            <a:r>
              <a:rPr lang="en-US" sz="4000">
                <a:solidFill>
                  <a:schemeClr val="accent4"/>
                </a:solidFill>
                <a:latin typeface="Arial Black"/>
                <a:ea typeface="Arial Black"/>
                <a:cs typeface="Arial Black"/>
                <a:sym typeface="Arial Black"/>
              </a:rPr>
              <a:t>Experiences</a:t>
            </a:r>
            <a:endParaRPr b="1" i="0" sz="4000" u="none" cap="none" strike="noStrike">
              <a:solidFill>
                <a:schemeClr val="accent4"/>
              </a:solidFill>
              <a:latin typeface="Arial Black"/>
              <a:ea typeface="Arial Black"/>
              <a:cs typeface="Arial Black"/>
              <a:sym typeface="Arial Black"/>
            </a:endParaRPr>
          </a:p>
        </p:txBody>
      </p:sp>
      <p:sp>
        <p:nvSpPr>
          <p:cNvPr id="2706" name="Google Shape;2706;p218"/>
          <p:cNvSpPr txBox="1"/>
          <p:nvPr/>
        </p:nvSpPr>
        <p:spPr>
          <a:xfrm>
            <a:off x="4485200" y="2565725"/>
            <a:ext cx="7515900" cy="3195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US" sz="3600">
                <a:solidFill>
                  <a:schemeClr val="dk1"/>
                </a:solidFill>
              </a:rPr>
              <a:t>Based on the information provided in the presentation, </a:t>
            </a:r>
            <a:r>
              <a:rPr b="1" lang="en-US" sz="3600">
                <a:solidFill>
                  <a:schemeClr val="accent4"/>
                </a:solidFill>
              </a:rPr>
              <a:t>what experiences would students need</a:t>
            </a:r>
            <a:r>
              <a:rPr lang="en-US" sz="3600">
                <a:solidFill>
                  <a:schemeClr val="dk1"/>
                </a:solidFill>
              </a:rPr>
              <a:t> to meet the five competencies in our profile of a learner?</a:t>
            </a:r>
            <a:endParaRPr sz="3700">
              <a:solidFill>
                <a:schemeClr val="dk1"/>
              </a:solidFill>
            </a:endParaRPr>
          </a:p>
        </p:txBody>
      </p:sp>
      <p:sp>
        <p:nvSpPr>
          <p:cNvPr id="2707" name="Google Shape;2707;p218"/>
          <p:cNvSpPr/>
          <p:nvPr/>
        </p:nvSpPr>
        <p:spPr>
          <a:xfrm>
            <a:off x="1417609" y="2956908"/>
            <a:ext cx="1472400" cy="13233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2708" name="Google Shape;2708;p218"/>
          <p:cNvPicPr preferRelativeResize="0"/>
          <p:nvPr/>
        </p:nvPicPr>
        <p:blipFill>
          <a:blip r:embed="rId3">
            <a:alphaModFix/>
          </a:blip>
          <a:stretch>
            <a:fillRect/>
          </a:stretch>
        </p:blipFill>
        <p:spPr>
          <a:xfrm>
            <a:off x="1077314" y="2542448"/>
            <a:ext cx="2152975" cy="2152199"/>
          </a:xfrm>
          <a:prstGeom prst="rect">
            <a:avLst/>
          </a:prstGeom>
          <a:noFill/>
          <a:ln>
            <a:noFill/>
          </a:ln>
        </p:spPr>
      </p:pic>
      <p:pic>
        <p:nvPicPr>
          <p:cNvPr id="2709" name="Google Shape;2709;p218"/>
          <p:cNvPicPr preferRelativeResize="0"/>
          <p:nvPr/>
        </p:nvPicPr>
        <p:blipFill>
          <a:blip r:embed="rId4">
            <a:alphaModFix/>
          </a:blip>
          <a:stretch>
            <a:fillRect/>
          </a:stretch>
        </p:blipFill>
        <p:spPr>
          <a:xfrm>
            <a:off x="10471375" y="5834300"/>
            <a:ext cx="1529726" cy="875649"/>
          </a:xfrm>
          <a:prstGeom prst="rect">
            <a:avLst/>
          </a:prstGeom>
          <a:noFill/>
          <a:ln>
            <a:noFill/>
          </a:ln>
        </p:spPr>
      </p:pic>
      <p:pic>
        <p:nvPicPr>
          <p:cNvPr descr="Set a timer for 10 minutes. This 10 minute timer with alarm silently counts down to 00:00 and then alerts you with a gentle alarm sound.&#10;&#10;What Is the 10 Minute Timer?&#10;If you're looking for a timer to help you stay on track with your work, a 10 minute countdown is a great option. You can use it to break up your work time into manageable chunks, and it can also help you avoid getting bogged down with one task for too long.&#10;&#10;How to Set a 10 Minute Timer&#10;There are a few different ways to set a 10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10 Minute Alarm?&#10;This timer is perfect for work or study sessions. It's also great for any activity where you want to be sure to take a break every 10 minutes, such as cooking, laundry, or working out.&#10;&#10;5 Minute Timer: https://youtu.be/qgnDbQ1aM54&#10;15 Minute Timer: https://youtu.be/tuVa27WISyo&#10;30 Minute Timer: https://youtu.be/LNYm40RmRzs&#10;&#10;------------------------------------------------------------------------&#10;&#10;Follow Us on X: https://twitter.com/onlinealarmkur&#10;Online Timer: https://onlinealarmkur.com/timer/en/&#10;&#10;------------------------------------------------------------------------" id="2710" name="Google Shape;2710;p218" title="10 Minute Timer">
            <a:hlinkClick r:id="rId5"/>
          </p:cNvPr>
          <p:cNvPicPr preferRelativeResize="0"/>
          <p:nvPr/>
        </p:nvPicPr>
        <p:blipFill>
          <a:blip r:embed="rId6">
            <a:alphaModFix/>
          </a:blip>
          <a:stretch>
            <a:fillRect/>
          </a:stretch>
        </p:blipFill>
        <p:spPr>
          <a:xfrm>
            <a:off x="668920" y="4906825"/>
            <a:ext cx="2590534" cy="14571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4" name="Shape 2714"/>
        <p:cNvGrpSpPr/>
        <p:nvPr/>
      </p:nvGrpSpPr>
      <p:grpSpPr>
        <a:xfrm>
          <a:off x="0" y="0"/>
          <a:ext cx="0" cy="0"/>
          <a:chOff x="0" y="0"/>
          <a:chExt cx="0" cy="0"/>
        </a:xfrm>
      </p:grpSpPr>
      <p:sp>
        <p:nvSpPr>
          <p:cNvPr id="2715" name="Google Shape;2715;p219"/>
          <p:cNvSpPr/>
          <p:nvPr/>
        </p:nvSpPr>
        <p:spPr>
          <a:xfrm>
            <a:off x="-439625" y="0"/>
            <a:ext cx="41289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16" name="Google Shape;2716;p219"/>
          <p:cNvSpPr/>
          <p:nvPr/>
        </p:nvSpPr>
        <p:spPr>
          <a:xfrm>
            <a:off x="524348" y="276475"/>
            <a:ext cx="3671400" cy="13233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7" name="Google Shape;2717;p219"/>
          <p:cNvSpPr/>
          <p:nvPr/>
        </p:nvSpPr>
        <p:spPr>
          <a:xfrm>
            <a:off x="4160145" y="1444800"/>
            <a:ext cx="240600" cy="380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8" name="Google Shape;2718;p219"/>
          <p:cNvSpPr txBox="1"/>
          <p:nvPr/>
        </p:nvSpPr>
        <p:spPr>
          <a:xfrm>
            <a:off x="898451" y="510800"/>
            <a:ext cx="28089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1200"/>
              <a:buFont typeface="Arial"/>
              <a:buNone/>
            </a:pPr>
            <a:r>
              <a:rPr lang="en-US" sz="4200">
                <a:solidFill>
                  <a:schemeClr val="lt1"/>
                </a:solidFill>
                <a:latin typeface="Open Sans"/>
                <a:ea typeface="Open Sans"/>
                <a:cs typeface="Open Sans"/>
                <a:sym typeface="Open Sans"/>
              </a:rPr>
              <a:t>TASK 3</a:t>
            </a:r>
            <a:endParaRPr b="0" i="0" sz="4200" u="none" cap="none" strike="noStrike">
              <a:solidFill>
                <a:schemeClr val="lt1"/>
              </a:solidFill>
              <a:latin typeface="Open Sans"/>
              <a:ea typeface="Open Sans"/>
              <a:cs typeface="Open Sans"/>
              <a:sym typeface="Open Sans"/>
            </a:endParaRPr>
          </a:p>
        </p:txBody>
      </p:sp>
      <p:sp>
        <p:nvSpPr>
          <p:cNvPr id="2719" name="Google Shape;2719;p219"/>
          <p:cNvSpPr txBox="1"/>
          <p:nvPr/>
        </p:nvSpPr>
        <p:spPr>
          <a:xfrm>
            <a:off x="4087600" y="1280850"/>
            <a:ext cx="76977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71616"/>
              </a:buClr>
              <a:buSzPts val="4000"/>
              <a:buFont typeface="Questrial"/>
              <a:buNone/>
            </a:pPr>
            <a:r>
              <a:rPr lang="en-US" sz="4000">
                <a:solidFill>
                  <a:srgbClr val="171616"/>
                </a:solidFill>
                <a:latin typeface="Arial Black"/>
                <a:ea typeface="Arial Black"/>
                <a:cs typeface="Arial Black"/>
                <a:sym typeface="Arial Black"/>
              </a:rPr>
              <a:t>Partnerships </a:t>
            </a:r>
            <a:endParaRPr b="1" i="0" sz="4000" u="none" cap="none" strike="noStrike">
              <a:solidFill>
                <a:schemeClr val="accent5"/>
              </a:solidFill>
              <a:latin typeface="Arial Black"/>
              <a:ea typeface="Arial Black"/>
              <a:cs typeface="Arial Black"/>
              <a:sym typeface="Arial Black"/>
            </a:endParaRPr>
          </a:p>
        </p:txBody>
      </p:sp>
      <p:sp>
        <p:nvSpPr>
          <p:cNvPr id="2720" name="Google Shape;2720;p219"/>
          <p:cNvSpPr txBox="1"/>
          <p:nvPr/>
        </p:nvSpPr>
        <p:spPr>
          <a:xfrm>
            <a:off x="4195750" y="2176400"/>
            <a:ext cx="7481400" cy="3281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US" sz="3700">
                <a:solidFill>
                  <a:schemeClr val="dk1"/>
                </a:solidFill>
              </a:rPr>
              <a:t>Based on the competencies in the profile of a learner, in what ways can teachers, parents, and the community </a:t>
            </a:r>
            <a:r>
              <a:rPr b="1" lang="en-US" sz="3700">
                <a:solidFill>
                  <a:schemeClr val="accent6"/>
                </a:solidFill>
              </a:rPr>
              <a:t>partner to ensure students acquire</a:t>
            </a:r>
            <a:r>
              <a:rPr lang="en-US" sz="3700">
                <a:solidFill>
                  <a:schemeClr val="dk1"/>
                </a:solidFill>
              </a:rPr>
              <a:t> these skills?</a:t>
            </a:r>
            <a:endParaRPr sz="3700">
              <a:solidFill>
                <a:schemeClr val="dk1"/>
              </a:solidFill>
            </a:endParaRPr>
          </a:p>
        </p:txBody>
      </p:sp>
      <p:grpSp>
        <p:nvGrpSpPr>
          <p:cNvPr id="2721" name="Google Shape;2721;p219"/>
          <p:cNvGrpSpPr/>
          <p:nvPr/>
        </p:nvGrpSpPr>
        <p:grpSpPr>
          <a:xfrm>
            <a:off x="1077318" y="2542459"/>
            <a:ext cx="1773734" cy="1773081"/>
            <a:chOff x="747815" y="4754502"/>
            <a:chExt cx="1199603" cy="1200299"/>
          </a:xfrm>
        </p:grpSpPr>
        <p:sp>
          <p:nvSpPr>
            <p:cNvPr id="2722" name="Google Shape;2722;p219"/>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2723" name="Google Shape;2723;p219"/>
            <p:cNvPicPr preferRelativeResize="0"/>
            <p:nvPr/>
          </p:nvPicPr>
          <p:blipFill>
            <a:blip r:embed="rId3">
              <a:alphaModFix/>
            </a:blip>
            <a:stretch>
              <a:fillRect/>
            </a:stretch>
          </p:blipFill>
          <p:spPr>
            <a:xfrm>
              <a:off x="747815" y="4754502"/>
              <a:ext cx="1199603" cy="1200299"/>
            </a:xfrm>
            <a:prstGeom prst="rect">
              <a:avLst/>
            </a:prstGeom>
            <a:noFill/>
            <a:ln>
              <a:noFill/>
            </a:ln>
          </p:spPr>
        </p:pic>
      </p:grpSp>
      <p:pic>
        <p:nvPicPr>
          <p:cNvPr id="2724" name="Google Shape;2724;p219"/>
          <p:cNvPicPr preferRelativeResize="0"/>
          <p:nvPr/>
        </p:nvPicPr>
        <p:blipFill>
          <a:blip r:embed="rId4">
            <a:alphaModFix/>
          </a:blip>
          <a:stretch>
            <a:fillRect/>
          </a:stretch>
        </p:blipFill>
        <p:spPr>
          <a:xfrm>
            <a:off x="10442000" y="5799475"/>
            <a:ext cx="1529726" cy="875649"/>
          </a:xfrm>
          <a:prstGeom prst="rect">
            <a:avLst/>
          </a:prstGeom>
          <a:noFill/>
          <a:ln>
            <a:noFill/>
          </a:ln>
        </p:spPr>
      </p:pic>
      <p:pic>
        <p:nvPicPr>
          <p:cNvPr descr="Set a timer for 10 minutes. This 10 minute timer with alarm silently counts down to 00:00 and then alerts you with a gentle alarm sound.&#10;&#10;What Is the 10 Minute Timer?&#10;If you're looking for a timer to help you stay on track with your work, a 10 minute countdown is a great option. You can use it to break up your work time into manageable chunks, and it can also help you avoid getting bogged down with one task for too long.&#10;&#10;How to Set a 10 Minute Timer&#10;There are a few different ways to set a 10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10 Minute Alarm?&#10;This timer is perfect for work or study sessions. It's also great for any activity where you want to be sure to take a break every 10 minutes, such as cooking, laundry, or working out.&#10;&#10;5 Minute Timer: https://youtu.be/qgnDbQ1aM54&#10;15 Minute Timer: https://youtu.be/tuVa27WISyo&#10;30 Minute Timer: https://youtu.be/LNYm40RmRzs&#10;&#10;------------------------------------------------------------------------&#10;&#10;Follow Us on X: https://twitter.com/onlinealarmkur&#10;Online Timer: https://onlinealarmkur.com/timer/en/&#10;&#10;------------------------------------------------------------------------" id="2725" name="Google Shape;2725;p219" title="10 Minute Timer">
            <a:hlinkClick r:id="rId5"/>
          </p:cNvPr>
          <p:cNvPicPr preferRelativeResize="0"/>
          <p:nvPr/>
        </p:nvPicPr>
        <p:blipFill>
          <a:blip r:embed="rId6">
            <a:alphaModFix/>
          </a:blip>
          <a:stretch>
            <a:fillRect/>
          </a:stretch>
        </p:blipFill>
        <p:spPr>
          <a:xfrm>
            <a:off x="668920" y="4906825"/>
            <a:ext cx="2590534" cy="14571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9" name="Shape 2729"/>
        <p:cNvGrpSpPr/>
        <p:nvPr/>
      </p:nvGrpSpPr>
      <p:grpSpPr>
        <a:xfrm>
          <a:off x="0" y="0"/>
          <a:ext cx="0" cy="0"/>
          <a:chOff x="0" y="0"/>
          <a:chExt cx="0" cy="0"/>
        </a:xfrm>
      </p:grpSpPr>
      <p:pic>
        <p:nvPicPr>
          <p:cNvPr id="2730" name="Google Shape;2730;p220"/>
          <p:cNvPicPr preferRelativeResize="0"/>
          <p:nvPr>
            <p:ph idx="2" type="pic"/>
          </p:nvPr>
        </p:nvPicPr>
        <p:blipFill rotWithShape="1">
          <a:blip r:embed="rId3">
            <a:alphaModFix amt="50000"/>
          </a:blip>
          <a:srcRect b="0" l="28615" r="18491" t="0"/>
          <a:stretch/>
        </p:blipFill>
        <p:spPr>
          <a:xfrm>
            <a:off x="7705961" y="0"/>
            <a:ext cx="5438400" cy="6858000"/>
          </a:xfrm>
          <a:prstGeom prst="roundRect">
            <a:avLst>
              <a:gd fmla="val 7568" name="adj"/>
            </a:avLst>
          </a:prstGeom>
          <a:noFill/>
          <a:ln>
            <a:noFill/>
          </a:ln>
        </p:spPr>
      </p:pic>
      <p:sp>
        <p:nvSpPr>
          <p:cNvPr id="2731" name="Google Shape;2731;p220"/>
          <p:cNvSpPr/>
          <p:nvPr/>
        </p:nvSpPr>
        <p:spPr>
          <a:xfrm>
            <a:off x="7290313" y="613118"/>
            <a:ext cx="786300" cy="7623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sp>
        <p:nvSpPr>
          <p:cNvPr id="2732" name="Google Shape;2732;p220"/>
          <p:cNvSpPr/>
          <p:nvPr/>
        </p:nvSpPr>
        <p:spPr>
          <a:xfrm>
            <a:off x="7290313" y="1830993"/>
            <a:ext cx="786300" cy="7623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sp>
        <p:nvSpPr>
          <p:cNvPr id="2733" name="Google Shape;2733;p220"/>
          <p:cNvSpPr/>
          <p:nvPr/>
        </p:nvSpPr>
        <p:spPr>
          <a:xfrm>
            <a:off x="7296515" y="3048868"/>
            <a:ext cx="786300" cy="7623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sp>
        <p:nvSpPr>
          <p:cNvPr id="2734" name="Google Shape;2734;p220"/>
          <p:cNvSpPr/>
          <p:nvPr/>
        </p:nvSpPr>
        <p:spPr>
          <a:xfrm>
            <a:off x="7296515" y="4266743"/>
            <a:ext cx="786300" cy="762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white outline of handshake and gears&#10;&#10;Description automatically generated" id="2735" name="Google Shape;2735;p220"/>
          <p:cNvPicPr preferRelativeResize="0"/>
          <p:nvPr/>
        </p:nvPicPr>
        <p:blipFill rotWithShape="1">
          <a:blip r:embed="rId4">
            <a:alphaModFix/>
          </a:blip>
          <a:srcRect b="0" l="0" r="0" t="0"/>
          <a:stretch/>
        </p:blipFill>
        <p:spPr>
          <a:xfrm>
            <a:off x="7409691" y="750016"/>
            <a:ext cx="567643" cy="513295"/>
          </a:xfrm>
          <a:prstGeom prst="rect">
            <a:avLst/>
          </a:prstGeom>
          <a:noFill/>
          <a:ln>
            <a:noFill/>
          </a:ln>
        </p:spPr>
      </p:pic>
      <p:pic>
        <p:nvPicPr>
          <p:cNvPr descr="A group of people with arrows around them&#10;&#10;Description automatically generated" id="2736" name="Google Shape;2736;p220"/>
          <p:cNvPicPr preferRelativeResize="0"/>
          <p:nvPr/>
        </p:nvPicPr>
        <p:blipFill rotWithShape="1">
          <a:blip r:embed="rId5">
            <a:alphaModFix/>
          </a:blip>
          <a:srcRect b="0" l="0" r="0" t="0"/>
          <a:stretch/>
        </p:blipFill>
        <p:spPr>
          <a:xfrm>
            <a:off x="7397572" y="1926216"/>
            <a:ext cx="571723" cy="571723"/>
          </a:xfrm>
          <a:prstGeom prst="rect">
            <a:avLst/>
          </a:prstGeom>
          <a:noFill/>
          <a:ln>
            <a:noFill/>
          </a:ln>
        </p:spPr>
      </p:pic>
      <p:pic>
        <p:nvPicPr>
          <p:cNvPr descr="A white line drawing of a human head with a brain and gear&#10;&#10;Description automatically generated" id="2737" name="Google Shape;2737;p220"/>
          <p:cNvPicPr preferRelativeResize="0"/>
          <p:nvPr/>
        </p:nvPicPr>
        <p:blipFill rotWithShape="1">
          <a:blip r:embed="rId6">
            <a:alphaModFix/>
          </a:blip>
          <a:srcRect b="0" l="0" r="0" t="0"/>
          <a:stretch/>
        </p:blipFill>
        <p:spPr>
          <a:xfrm>
            <a:off x="7443538" y="3159795"/>
            <a:ext cx="445831" cy="486361"/>
          </a:xfrm>
          <a:prstGeom prst="rect">
            <a:avLst/>
          </a:prstGeom>
          <a:noFill/>
          <a:ln>
            <a:noFill/>
          </a:ln>
        </p:spPr>
      </p:pic>
      <p:pic>
        <p:nvPicPr>
          <p:cNvPr descr="A white light bulb and a book&#10;&#10;Description automatically generated" id="2738" name="Google Shape;2738;p220"/>
          <p:cNvPicPr preferRelativeResize="0"/>
          <p:nvPr/>
        </p:nvPicPr>
        <p:blipFill rotWithShape="1">
          <a:blip r:embed="rId7">
            <a:alphaModFix/>
          </a:blip>
          <a:srcRect b="0" l="0" r="0" t="0"/>
          <a:stretch/>
        </p:blipFill>
        <p:spPr>
          <a:xfrm>
            <a:off x="7425398" y="4363262"/>
            <a:ext cx="516072" cy="496645"/>
          </a:xfrm>
          <a:prstGeom prst="rect">
            <a:avLst/>
          </a:prstGeom>
          <a:noFill/>
          <a:ln>
            <a:noFill/>
          </a:ln>
        </p:spPr>
      </p:pic>
      <p:sp>
        <p:nvSpPr>
          <p:cNvPr id="2739" name="Google Shape;2739;p220"/>
          <p:cNvSpPr/>
          <p:nvPr/>
        </p:nvSpPr>
        <p:spPr>
          <a:xfrm>
            <a:off x="7296515" y="5482594"/>
            <a:ext cx="786300" cy="7623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group of hands touching each other&#10;&#10;Description automatically generated" id="2740" name="Google Shape;2740;p220"/>
          <p:cNvPicPr preferRelativeResize="0"/>
          <p:nvPr/>
        </p:nvPicPr>
        <p:blipFill rotWithShape="1">
          <a:blip r:embed="rId8">
            <a:alphaModFix/>
          </a:blip>
          <a:srcRect b="0" l="0" r="0" t="0"/>
          <a:stretch/>
        </p:blipFill>
        <p:spPr>
          <a:xfrm>
            <a:off x="7443538" y="5618595"/>
            <a:ext cx="491440" cy="484589"/>
          </a:xfrm>
          <a:prstGeom prst="rect">
            <a:avLst/>
          </a:prstGeom>
          <a:noFill/>
          <a:ln>
            <a:noFill/>
          </a:ln>
        </p:spPr>
      </p:pic>
      <p:sp>
        <p:nvSpPr>
          <p:cNvPr id="2741" name="Google Shape;2741;p220"/>
          <p:cNvSpPr txBox="1"/>
          <p:nvPr/>
        </p:nvSpPr>
        <p:spPr>
          <a:xfrm>
            <a:off x="1272725" y="1837150"/>
            <a:ext cx="5788200" cy="38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accent6"/>
                </a:solidFill>
                <a:latin typeface="Arial Black"/>
                <a:ea typeface="Arial Black"/>
                <a:cs typeface="Arial Black"/>
                <a:sym typeface="Arial Black"/>
              </a:rPr>
              <a:t>Small Group Share to </a:t>
            </a:r>
            <a:r>
              <a:rPr lang="en-US" sz="5000">
                <a:solidFill>
                  <a:schemeClr val="accent6"/>
                </a:solidFill>
                <a:latin typeface="Arial Black"/>
                <a:ea typeface="Arial Black"/>
                <a:cs typeface="Arial Black"/>
                <a:sym typeface="Arial Black"/>
              </a:rPr>
              <a:t>Large </a:t>
            </a:r>
            <a:r>
              <a:rPr lang="en-US" sz="5000">
                <a:solidFill>
                  <a:schemeClr val="accent6"/>
                </a:solidFill>
                <a:latin typeface="Arial Black"/>
                <a:ea typeface="Arial Black"/>
                <a:cs typeface="Arial Black"/>
                <a:sym typeface="Arial Black"/>
              </a:rPr>
              <a:t>Group </a:t>
            </a:r>
            <a:endParaRPr sz="5000">
              <a:solidFill>
                <a:schemeClr val="accent6"/>
              </a:solidFill>
              <a:latin typeface="Arial Black"/>
              <a:ea typeface="Arial Black"/>
              <a:cs typeface="Arial Black"/>
              <a:sym typeface="Arial Black"/>
            </a:endParaRPr>
          </a:p>
        </p:txBody>
      </p:sp>
      <p:sp>
        <p:nvSpPr>
          <p:cNvPr id="2742" name="Google Shape;2742;p220"/>
          <p:cNvSpPr/>
          <p:nvPr/>
        </p:nvSpPr>
        <p:spPr>
          <a:xfrm>
            <a:off x="198125" y="4724950"/>
            <a:ext cx="2076000" cy="1672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200"/>
              <a:t>Task 1</a:t>
            </a:r>
            <a:endParaRPr sz="2200"/>
          </a:p>
        </p:txBody>
      </p:sp>
      <p:sp>
        <p:nvSpPr>
          <p:cNvPr id="2743" name="Google Shape;2743;p220"/>
          <p:cNvSpPr/>
          <p:nvPr/>
        </p:nvSpPr>
        <p:spPr>
          <a:xfrm>
            <a:off x="2591513" y="4724950"/>
            <a:ext cx="2076000" cy="16725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chemeClr val="lt1"/>
                </a:solidFill>
              </a:rPr>
              <a:t>Task 2</a:t>
            </a:r>
            <a:endParaRPr b="1" sz="2200">
              <a:solidFill>
                <a:schemeClr val="lt1"/>
              </a:solidFill>
            </a:endParaRPr>
          </a:p>
        </p:txBody>
      </p:sp>
      <p:sp>
        <p:nvSpPr>
          <p:cNvPr id="2744" name="Google Shape;2744;p220"/>
          <p:cNvSpPr/>
          <p:nvPr/>
        </p:nvSpPr>
        <p:spPr>
          <a:xfrm>
            <a:off x="4984925" y="4724950"/>
            <a:ext cx="2076000" cy="1672500"/>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chemeClr val="lt1"/>
                </a:solidFill>
              </a:rPr>
              <a:t>Task 3</a:t>
            </a:r>
            <a:endParaRPr b="1" sz="2200">
              <a:solidFill>
                <a:schemeClr val="lt1"/>
              </a:solidFill>
            </a:endParaRPr>
          </a:p>
        </p:txBody>
      </p:sp>
      <p:pic>
        <p:nvPicPr>
          <p:cNvPr id="2745" name="Google Shape;2745;p220"/>
          <p:cNvPicPr preferRelativeResize="0"/>
          <p:nvPr/>
        </p:nvPicPr>
        <p:blipFill>
          <a:blip r:embed="rId9">
            <a:alphaModFix/>
          </a:blip>
          <a:stretch>
            <a:fillRect/>
          </a:stretch>
        </p:blipFill>
        <p:spPr>
          <a:xfrm>
            <a:off x="130250" y="182900"/>
            <a:ext cx="1529726" cy="87564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749" name="Shape 2749"/>
        <p:cNvGrpSpPr/>
        <p:nvPr/>
      </p:nvGrpSpPr>
      <p:grpSpPr>
        <a:xfrm>
          <a:off x="0" y="0"/>
          <a:ext cx="0" cy="0"/>
          <a:chOff x="0" y="0"/>
          <a:chExt cx="0" cy="0"/>
        </a:xfrm>
      </p:grpSpPr>
      <p:sp>
        <p:nvSpPr>
          <p:cNvPr id="2750" name="Google Shape;2750;p221"/>
          <p:cNvSpPr/>
          <p:nvPr/>
        </p:nvSpPr>
        <p:spPr>
          <a:xfrm>
            <a:off x="139400" y="38300"/>
            <a:ext cx="2429700" cy="13917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1" name="Google Shape;2751;p221"/>
          <p:cNvSpPr txBox="1"/>
          <p:nvPr/>
        </p:nvSpPr>
        <p:spPr>
          <a:xfrm>
            <a:off x="9197104" y="2174629"/>
            <a:ext cx="2299571"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Open Sans"/>
                <a:ea typeface="Open Sans"/>
                <a:cs typeface="Open Sans"/>
                <a:sym typeface="Open Sans"/>
              </a:rPr>
              <a:t>“Lorem ipsum dolor sit amet, consectetur adipiscing elit. Pellentesque scelerisque.”</a:t>
            </a:r>
            <a:endParaRPr b="0" i="0" sz="2000" u="none" cap="none" strike="noStrike">
              <a:solidFill>
                <a:schemeClr val="lt1"/>
              </a:solidFill>
              <a:latin typeface="Open Sans"/>
              <a:ea typeface="Open Sans"/>
              <a:cs typeface="Open Sans"/>
              <a:sym typeface="Open Sans"/>
            </a:endParaRPr>
          </a:p>
        </p:txBody>
      </p:sp>
      <p:sp>
        <p:nvSpPr>
          <p:cNvPr id="2752" name="Google Shape;2752;p221"/>
          <p:cNvSpPr txBox="1"/>
          <p:nvPr/>
        </p:nvSpPr>
        <p:spPr>
          <a:xfrm>
            <a:off x="9197104" y="4449064"/>
            <a:ext cx="255413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Open Sans"/>
                <a:ea typeface="Open Sans"/>
                <a:cs typeface="Open Sans"/>
                <a:sym typeface="Open Sans"/>
              </a:rPr>
              <a:t>#Naperville203</a:t>
            </a:r>
            <a:endParaRPr b="0" i="0" sz="1400" u="none" cap="none" strike="noStrike">
              <a:solidFill>
                <a:schemeClr val="lt1"/>
              </a:solidFill>
              <a:latin typeface="Open Sans"/>
              <a:ea typeface="Open Sans"/>
              <a:cs typeface="Open Sans"/>
              <a:sym typeface="Open Sans"/>
            </a:endParaRPr>
          </a:p>
        </p:txBody>
      </p:sp>
      <p:sp>
        <p:nvSpPr>
          <p:cNvPr id="2753" name="Google Shape;2753;p221"/>
          <p:cNvSpPr txBox="1"/>
          <p:nvPr/>
        </p:nvSpPr>
        <p:spPr>
          <a:xfrm>
            <a:off x="1112475" y="1430100"/>
            <a:ext cx="6522600" cy="5225700"/>
          </a:xfrm>
          <a:prstGeom prst="rect">
            <a:avLst/>
          </a:prstGeom>
          <a:noFill/>
          <a:ln>
            <a:noFill/>
          </a:ln>
        </p:spPr>
        <p:txBody>
          <a:bodyPr anchorCtr="0" anchor="t" bIns="45700" lIns="91425" spcFirstLastPara="1" rIns="91425" wrap="square" tIns="45700">
            <a:spAutoFit/>
          </a:bodyPr>
          <a:lstStyle/>
          <a:p>
            <a:pPr indent="-374650" lvl="0" marL="457200" marR="0" rtl="0" algn="l">
              <a:lnSpc>
                <a:spcPct val="150000"/>
              </a:lnSpc>
              <a:spcBef>
                <a:spcPts val="0"/>
              </a:spcBef>
              <a:spcAft>
                <a:spcPts val="0"/>
              </a:spcAft>
              <a:buClr>
                <a:schemeClr val="lt1"/>
              </a:buClr>
              <a:buSzPts val="2300"/>
              <a:buFont typeface="Open Sans"/>
              <a:buChar char="➔"/>
            </a:pPr>
            <a:r>
              <a:rPr lang="en-US" sz="2300">
                <a:solidFill>
                  <a:schemeClr val="lt1"/>
                </a:solidFill>
                <a:latin typeface="Open Sans"/>
                <a:ea typeface="Open Sans"/>
                <a:cs typeface="Open Sans"/>
                <a:sym typeface="Open Sans"/>
              </a:rPr>
              <a:t>Thursday, repeat of this session at 9:00 a.m. at NIU Naperville Campus </a:t>
            </a:r>
            <a:endParaRPr sz="2300">
              <a:solidFill>
                <a:schemeClr val="lt1"/>
              </a:solidFill>
              <a:latin typeface="Open Sans"/>
              <a:ea typeface="Open Sans"/>
              <a:cs typeface="Open Sans"/>
              <a:sym typeface="Open Sans"/>
            </a:endParaRPr>
          </a:p>
          <a:p>
            <a:pPr indent="-374650" lvl="0" marL="457200" marR="0" rtl="0" algn="l">
              <a:lnSpc>
                <a:spcPct val="150000"/>
              </a:lnSpc>
              <a:spcBef>
                <a:spcPts val="0"/>
              </a:spcBef>
              <a:spcAft>
                <a:spcPts val="0"/>
              </a:spcAft>
              <a:buClr>
                <a:schemeClr val="lt1"/>
              </a:buClr>
              <a:buSzPts val="2300"/>
              <a:buFont typeface="Open Sans"/>
              <a:buChar char="➔"/>
            </a:pPr>
            <a:r>
              <a:rPr lang="en-US" sz="2300">
                <a:solidFill>
                  <a:schemeClr val="lt1"/>
                </a:solidFill>
                <a:latin typeface="Open Sans"/>
                <a:ea typeface="Open Sans"/>
                <a:cs typeface="Open Sans"/>
                <a:sym typeface="Open Sans"/>
              </a:rPr>
              <a:t>Recording &amp; engagement opportunity posted on our website </a:t>
            </a:r>
            <a:endParaRPr sz="2300">
              <a:solidFill>
                <a:schemeClr val="lt1"/>
              </a:solidFill>
              <a:latin typeface="Open Sans"/>
              <a:ea typeface="Open Sans"/>
              <a:cs typeface="Open Sans"/>
              <a:sym typeface="Open Sans"/>
            </a:endParaRPr>
          </a:p>
          <a:p>
            <a:pPr indent="-374650" lvl="0" marL="457200" marR="0" rtl="0" algn="l">
              <a:lnSpc>
                <a:spcPct val="150000"/>
              </a:lnSpc>
              <a:spcBef>
                <a:spcPts val="0"/>
              </a:spcBef>
              <a:spcAft>
                <a:spcPts val="0"/>
              </a:spcAft>
              <a:buClr>
                <a:schemeClr val="lt1"/>
              </a:buClr>
              <a:buSzPts val="2300"/>
              <a:buFont typeface="Open Sans"/>
              <a:buChar char="➔"/>
            </a:pPr>
            <a:r>
              <a:rPr lang="en-US" sz="2300">
                <a:solidFill>
                  <a:schemeClr val="lt1"/>
                </a:solidFill>
                <a:latin typeface="Open Sans"/>
                <a:ea typeface="Open Sans"/>
                <a:cs typeface="Open Sans"/>
                <a:sym typeface="Open Sans"/>
              </a:rPr>
              <a:t>Summary of feedback posted on our website &amp; shared with design teams </a:t>
            </a:r>
            <a:endParaRPr sz="2300">
              <a:solidFill>
                <a:schemeClr val="lt1"/>
              </a:solidFill>
              <a:latin typeface="Open Sans"/>
              <a:ea typeface="Open Sans"/>
              <a:cs typeface="Open Sans"/>
              <a:sym typeface="Open Sans"/>
            </a:endParaRPr>
          </a:p>
          <a:p>
            <a:pPr indent="-374650" lvl="0" marL="457200" marR="0" rtl="0" algn="l">
              <a:lnSpc>
                <a:spcPct val="150000"/>
              </a:lnSpc>
              <a:spcBef>
                <a:spcPts val="0"/>
              </a:spcBef>
              <a:spcAft>
                <a:spcPts val="0"/>
              </a:spcAft>
              <a:buClr>
                <a:schemeClr val="lt1"/>
              </a:buClr>
              <a:buSzPts val="2300"/>
              <a:buFont typeface="Open Sans"/>
              <a:buChar char="➔"/>
            </a:pPr>
            <a:r>
              <a:rPr lang="en-US" sz="2300">
                <a:solidFill>
                  <a:schemeClr val="lt1"/>
                </a:solidFill>
                <a:latin typeface="Open Sans"/>
                <a:ea typeface="Open Sans"/>
                <a:cs typeface="Open Sans"/>
                <a:sym typeface="Open Sans"/>
              </a:rPr>
              <a:t>EC-12 design teams continue working</a:t>
            </a:r>
            <a:endParaRPr sz="2300">
              <a:solidFill>
                <a:schemeClr val="lt1"/>
              </a:solidFill>
              <a:latin typeface="Open Sans"/>
              <a:ea typeface="Open Sans"/>
              <a:cs typeface="Open Sans"/>
              <a:sym typeface="Open Sans"/>
            </a:endParaRPr>
          </a:p>
          <a:p>
            <a:pPr indent="-374650" lvl="0" marL="457200" marR="0" rtl="0" algn="l">
              <a:lnSpc>
                <a:spcPct val="150000"/>
              </a:lnSpc>
              <a:spcBef>
                <a:spcPts val="0"/>
              </a:spcBef>
              <a:spcAft>
                <a:spcPts val="0"/>
              </a:spcAft>
              <a:buClr>
                <a:schemeClr val="lt1"/>
              </a:buClr>
              <a:buSzPts val="2300"/>
              <a:buFont typeface="Open Sans"/>
              <a:buChar char="➔"/>
            </a:pPr>
            <a:r>
              <a:rPr lang="en-US" sz="2300">
                <a:solidFill>
                  <a:schemeClr val="lt1"/>
                </a:solidFill>
                <a:latin typeface="Open Sans"/>
                <a:ea typeface="Open Sans"/>
                <a:cs typeface="Open Sans"/>
                <a:sym typeface="Open Sans"/>
              </a:rPr>
              <a:t>Focus 203 </a:t>
            </a:r>
            <a:r>
              <a:rPr b="1" lang="en-US" sz="2300">
                <a:solidFill>
                  <a:schemeClr val="accent4"/>
                </a:solidFill>
                <a:latin typeface="Open Sans"/>
                <a:ea typeface="Open Sans"/>
                <a:cs typeface="Open Sans"/>
                <a:sym typeface="Open Sans"/>
              </a:rPr>
              <a:t>s</a:t>
            </a:r>
            <a:r>
              <a:rPr b="1" lang="en-US" sz="2300">
                <a:solidFill>
                  <a:schemeClr val="accent4"/>
                </a:solidFill>
                <a:latin typeface="Open Sans"/>
                <a:ea typeface="Open Sans"/>
                <a:cs typeface="Open Sans"/>
                <a:sym typeface="Open Sans"/>
              </a:rPr>
              <a:t>ession 2 </a:t>
            </a:r>
            <a:endParaRPr b="1" sz="2300">
              <a:solidFill>
                <a:schemeClr val="accent4"/>
              </a:solidFill>
              <a:latin typeface="Open Sans"/>
              <a:ea typeface="Open Sans"/>
              <a:cs typeface="Open Sans"/>
              <a:sym typeface="Open Sans"/>
            </a:endParaRPr>
          </a:p>
          <a:p>
            <a:pPr indent="-374650" lvl="1" marL="914400" marR="0" rtl="0" algn="l">
              <a:lnSpc>
                <a:spcPct val="150000"/>
              </a:lnSpc>
              <a:spcBef>
                <a:spcPts val="0"/>
              </a:spcBef>
              <a:spcAft>
                <a:spcPts val="0"/>
              </a:spcAft>
              <a:buClr>
                <a:schemeClr val="lt1"/>
              </a:buClr>
              <a:buSzPts val="2300"/>
              <a:buFont typeface="Open Sans"/>
              <a:buChar char="◆"/>
            </a:pPr>
            <a:r>
              <a:rPr lang="en-US" sz="2300">
                <a:solidFill>
                  <a:schemeClr val="lt1"/>
                </a:solidFill>
                <a:latin typeface="Open Sans"/>
                <a:ea typeface="Open Sans"/>
                <a:cs typeface="Open Sans"/>
                <a:sym typeface="Open Sans"/>
              </a:rPr>
              <a:t>January 14th at 7:00 p.m. OR</a:t>
            </a:r>
            <a:endParaRPr sz="2300">
              <a:solidFill>
                <a:schemeClr val="lt1"/>
              </a:solidFill>
              <a:latin typeface="Open Sans"/>
              <a:ea typeface="Open Sans"/>
              <a:cs typeface="Open Sans"/>
              <a:sym typeface="Open Sans"/>
            </a:endParaRPr>
          </a:p>
          <a:p>
            <a:pPr indent="-374650" lvl="1" marL="914400" marR="0" rtl="0" algn="l">
              <a:lnSpc>
                <a:spcPct val="150000"/>
              </a:lnSpc>
              <a:spcBef>
                <a:spcPts val="0"/>
              </a:spcBef>
              <a:spcAft>
                <a:spcPts val="0"/>
              </a:spcAft>
              <a:buClr>
                <a:schemeClr val="lt1"/>
              </a:buClr>
              <a:buSzPts val="2300"/>
              <a:buFont typeface="Open Sans"/>
              <a:buChar char="◆"/>
            </a:pPr>
            <a:r>
              <a:rPr lang="en-US" sz="2300">
                <a:solidFill>
                  <a:schemeClr val="lt1"/>
                </a:solidFill>
                <a:latin typeface="Open Sans"/>
                <a:ea typeface="Open Sans"/>
                <a:cs typeface="Open Sans"/>
                <a:sym typeface="Open Sans"/>
              </a:rPr>
              <a:t>January 17th at 9:00 a.m. </a:t>
            </a:r>
            <a:endParaRPr sz="2300">
              <a:solidFill>
                <a:schemeClr val="lt1"/>
              </a:solidFill>
              <a:latin typeface="Open Sans"/>
              <a:ea typeface="Open Sans"/>
              <a:cs typeface="Open Sans"/>
              <a:sym typeface="Open Sans"/>
            </a:endParaRPr>
          </a:p>
        </p:txBody>
      </p:sp>
      <p:sp>
        <p:nvSpPr>
          <p:cNvPr id="2754" name="Google Shape;2754;p221"/>
          <p:cNvSpPr/>
          <p:nvPr/>
        </p:nvSpPr>
        <p:spPr>
          <a:xfrm>
            <a:off x="278180" y="5305514"/>
            <a:ext cx="834300" cy="808800"/>
          </a:xfrm>
          <a:prstGeom prst="ellipse">
            <a:avLst/>
          </a:prstGeom>
          <a:solidFill>
            <a:schemeClr val="accent3"/>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grpSp>
        <p:nvGrpSpPr>
          <p:cNvPr id="2755" name="Google Shape;2755;p221"/>
          <p:cNvGrpSpPr/>
          <p:nvPr/>
        </p:nvGrpSpPr>
        <p:grpSpPr>
          <a:xfrm>
            <a:off x="95515" y="5109777"/>
            <a:ext cx="1199603" cy="1200299"/>
            <a:chOff x="747815" y="4754502"/>
            <a:chExt cx="1199603" cy="1200299"/>
          </a:xfrm>
        </p:grpSpPr>
        <p:sp>
          <p:nvSpPr>
            <p:cNvPr id="2756" name="Google Shape;2756;p221"/>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2757" name="Google Shape;2757;p221"/>
            <p:cNvPicPr preferRelativeResize="0"/>
            <p:nvPr/>
          </p:nvPicPr>
          <p:blipFill>
            <a:blip r:embed="rId3">
              <a:alphaModFix/>
            </a:blip>
            <a:stretch>
              <a:fillRect/>
            </a:stretch>
          </p:blipFill>
          <p:spPr>
            <a:xfrm>
              <a:off x="747815" y="4754502"/>
              <a:ext cx="1199603" cy="1200299"/>
            </a:xfrm>
            <a:prstGeom prst="rect">
              <a:avLst/>
            </a:prstGeom>
            <a:noFill/>
            <a:ln>
              <a:noFill/>
            </a:ln>
          </p:spPr>
        </p:pic>
      </p:grpSp>
      <p:pic>
        <p:nvPicPr>
          <p:cNvPr id="2758" name="Google Shape;2758;p221"/>
          <p:cNvPicPr preferRelativeResize="0"/>
          <p:nvPr/>
        </p:nvPicPr>
        <p:blipFill rotWithShape="1">
          <a:blip r:embed="rId4">
            <a:alphaModFix/>
          </a:blip>
          <a:srcRect b="-19090" l="0" r="-18906" t="0"/>
          <a:stretch/>
        </p:blipFill>
        <p:spPr>
          <a:xfrm>
            <a:off x="278175" y="111750"/>
            <a:ext cx="2554126" cy="1464285"/>
          </a:xfrm>
          <a:prstGeom prst="rect">
            <a:avLst/>
          </a:prstGeom>
          <a:noFill/>
          <a:ln>
            <a:noFill/>
          </a:ln>
        </p:spPr>
      </p:pic>
      <p:sp>
        <p:nvSpPr>
          <p:cNvPr id="2759" name="Google Shape;2759;p221"/>
          <p:cNvSpPr/>
          <p:nvPr/>
        </p:nvSpPr>
        <p:spPr>
          <a:xfrm>
            <a:off x="7820661" y="-305786"/>
            <a:ext cx="7629053" cy="7629053"/>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0" name="Google Shape;2760;p221"/>
          <p:cNvSpPr txBox="1"/>
          <p:nvPr/>
        </p:nvSpPr>
        <p:spPr>
          <a:xfrm>
            <a:off x="8260147" y="2373350"/>
            <a:ext cx="2855400" cy="221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4000"/>
              <a:buFont typeface="Questrial"/>
              <a:buNone/>
            </a:pPr>
            <a:r>
              <a:rPr lang="en-US" sz="6900">
                <a:solidFill>
                  <a:schemeClr val="lt1"/>
                </a:solidFill>
                <a:latin typeface="Impact"/>
                <a:ea typeface="Impact"/>
                <a:cs typeface="Impact"/>
                <a:sym typeface="Impact"/>
              </a:rPr>
              <a:t>Next Steps</a:t>
            </a:r>
            <a:endParaRPr b="1" i="0" sz="6900" u="none" cap="none" strike="noStrike">
              <a:solidFill>
                <a:schemeClr val="lt1"/>
              </a:solidFill>
              <a:latin typeface="Impact"/>
              <a:ea typeface="Impact"/>
              <a:cs typeface="Impact"/>
              <a:sym typeface="Impact"/>
            </a:endParaRPr>
          </a:p>
        </p:txBody>
      </p:sp>
      <p:sp>
        <p:nvSpPr>
          <p:cNvPr id="2761" name="Google Shape;2761;p221"/>
          <p:cNvSpPr txBox="1"/>
          <p:nvPr/>
        </p:nvSpPr>
        <p:spPr>
          <a:xfrm>
            <a:off x="2569000" y="310650"/>
            <a:ext cx="86673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500">
                <a:latin typeface="Arial Black"/>
                <a:ea typeface="Arial Black"/>
                <a:cs typeface="Arial Black"/>
                <a:sym typeface="Arial Black"/>
              </a:rPr>
              <a:t>Bringing our Profile to Life</a:t>
            </a:r>
            <a:endParaRPr sz="4500">
              <a:latin typeface="Arial Black"/>
              <a:ea typeface="Arial Black"/>
              <a:cs typeface="Arial Black"/>
              <a:sym typeface="Arial Black"/>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5" name="Shape 2765"/>
        <p:cNvGrpSpPr/>
        <p:nvPr/>
      </p:nvGrpSpPr>
      <p:grpSpPr>
        <a:xfrm>
          <a:off x="0" y="0"/>
          <a:ext cx="0" cy="0"/>
          <a:chOff x="0" y="0"/>
          <a:chExt cx="0" cy="0"/>
        </a:xfrm>
      </p:grpSpPr>
      <p:sp>
        <p:nvSpPr>
          <p:cNvPr id="2766" name="Google Shape;2766;p222"/>
          <p:cNvSpPr txBox="1"/>
          <p:nvPr/>
        </p:nvSpPr>
        <p:spPr>
          <a:xfrm>
            <a:off x="1824600" y="620725"/>
            <a:ext cx="82422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10000" u="none" cap="none" strike="noStrike">
                <a:solidFill>
                  <a:schemeClr val="accent2"/>
                </a:solidFill>
                <a:latin typeface="Open Sans"/>
                <a:ea typeface="Open Sans"/>
                <a:cs typeface="Open Sans"/>
                <a:sym typeface="Open Sans"/>
              </a:rPr>
              <a:t>Thank You!</a:t>
            </a:r>
            <a:endParaRPr b="0" i="0" sz="10000" u="none" cap="none" strike="noStrike">
              <a:solidFill>
                <a:schemeClr val="accent2"/>
              </a:solidFill>
              <a:latin typeface="Open Sans"/>
              <a:ea typeface="Open Sans"/>
              <a:cs typeface="Open Sans"/>
              <a:sym typeface="Open Sans"/>
            </a:endParaRPr>
          </a:p>
        </p:txBody>
      </p:sp>
      <p:sp>
        <p:nvSpPr>
          <p:cNvPr id="2767" name="Google Shape;2767;p222"/>
          <p:cNvSpPr txBox="1"/>
          <p:nvPr/>
        </p:nvSpPr>
        <p:spPr>
          <a:xfrm>
            <a:off x="315394" y="4410479"/>
            <a:ext cx="3115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@Naperville203</a:t>
            </a:r>
            <a:endParaRPr b="0" i="0" sz="1600" u="none" cap="none" strike="noStrike">
              <a:solidFill>
                <a:schemeClr val="dk1"/>
              </a:solidFill>
              <a:latin typeface="Open Sans"/>
              <a:ea typeface="Open Sans"/>
              <a:cs typeface="Open Sans"/>
              <a:sym typeface="Open Sans"/>
            </a:endParaRPr>
          </a:p>
        </p:txBody>
      </p:sp>
      <p:sp>
        <p:nvSpPr>
          <p:cNvPr id="2768" name="Google Shape;2768;p222"/>
          <p:cNvSpPr txBox="1"/>
          <p:nvPr/>
        </p:nvSpPr>
        <p:spPr>
          <a:xfrm>
            <a:off x="2775448" y="4410464"/>
            <a:ext cx="3115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@naperville203</a:t>
            </a:r>
            <a:endParaRPr b="0" i="0" sz="1600" u="none" cap="none" strike="noStrike">
              <a:solidFill>
                <a:schemeClr val="dk1"/>
              </a:solidFill>
              <a:latin typeface="Open Sans"/>
              <a:ea typeface="Open Sans"/>
              <a:cs typeface="Open Sans"/>
              <a:sym typeface="Open Sans"/>
            </a:endParaRPr>
          </a:p>
        </p:txBody>
      </p:sp>
      <p:sp>
        <p:nvSpPr>
          <p:cNvPr id="2769" name="Google Shape;2769;p222"/>
          <p:cNvSpPr txBox="1"/>
          <p:nvPr/>
        </p:nvSpPr>
        <p:spPr>
          <a:xfrm>
            <a:off x="5461673" y="4410480"/>
            <a:ext cx="3115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@napervilledistrict203</a:t>
            </a:r>
            <a:endParaRPr b="0" i="0" sz="1600" u="none" cap="none" strike="noStrike">
              <a:solidFill>
                <a:schemeClr val="dk1"/>
              </a:solidFill>
              <a:latin typeface="Open Sans"/>
              <a:ea typeface="Open Sans"/>
              <a:cs typeface="Open Sans"/>
              <a:sym typeface="Open Sans"/>
            </a:endParaRPr>
          </a:p>
        </p:txBody>
      </p:sp>
      <p:sp>
        <p:nvSpPr>
          <p:cNvPr id="2770" name="Google Shape;2770;p222"/>
          <p:cNvSpPr txBox="1"/>
          <p:nvPr/>
        </p:nvSpPr>
        <p:spPr>
          <a:xfrm>
            <a:off x="8760827" y="4409859"/>
            <a:ext cx="31158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@Naperville Community Unit School District 203</a:t>
            </a:r>
            <a:endParaRPr b="0" i="0" sz="1600" u="none" cap="none" strike="noStrike">
              <a:solidFill>
                <a:schemeClr val="dk1"/>
              </a:solidFill>
              <a:latin typeface="Open Sans"/>
              <a:ea typeface="Open Sans"/>
              <a:cs typeface="Open Sans"/>
              <a:sym typeface="Open Sans"/>
            </a:endParaRPr>
          </a:p>
        </p:txBody>
      </p:sp>
      <p:sp>
        <p:nvSpPr>
          <p:cNvPr id="2771" name="Google Shape;2771;p222"/>
          <p:cNvSpPr txBox="1"/>
          <p:nvPr/>
        </p:nvSpPr>
        <p:spPr>
          <a:xfrm>
            <a:off x="4766848" y="2329375"/>
            <a:ext cx="26583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Open Sans"/>
                <a:ea typeface="Open Sans"/>
                <a:cs typeface="Open Sans"/>
                <a:sym typeface="Open Sans"/>
              </a:rPr>
              <a:t>203 West Hillside Road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Open Sans"/>
                <a:ea typeface="Open Sans"/>
                <a:cs typeface="Open Sans"/>
                <a:sym typeface="Open Sans"/>
              </a:rPr>
              <a:t>Naperville, IL 60540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Open Sans"/>
                <a:ea typeface="Open Sans"/>
                <a:cs typeface="Open Sans"/>
                <a:sym typeface="Open Sans"/>
              </a:rPr>
              <a:t>(630) 420-6300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Open Sans"/>
                <a:ea typeface="Open Sans"/>
                <a:cs typeface="Open Sans"/>
                <a:sym typeface="Open Sans"/>
              </a:rPr>
              <a:t>Naperville203.org</a:t>
            </a:r>
            <a:endParaRPr b="1" i="0" sz="1400" u="none" cap="none" strike="noStrike">
              <a:solidFill>
                <a:schemeClr val="dk1"/>
              </a:solidFill>
              <a:latin typeface="Open Sans"/>
              <a:ea typeface="Open Sans"/>
              <a:cs typeface="Open Sans"/>
              <a:sym typeface="Open Sans"/>
            </a:endParaRPr>
          </a:p>
        </p:txBody>
      </p:sp>
      <p:sp>
        <p:nvSpPr>
          <p:cNvPr id="2772" name="Google Shape;2772;p222"/>
          <p:cNvSpPr/>
          <p:nvPr/>
        </p:nvSpPr>
        <p:spPr>
          <a:xfrm>
            <a:off x="0" y="5172364"/>
            <a:ext cx="12192000" cy="211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3" name="Google Shape;2773;p222"/>
          <p:cNvSpPr/>
          <p:nvPr/>
        </p:nvSpPr>
        <p:spPr>
          <a:xfrm>
            <a:off x="0" y="5381313"/>
            <a:ext cx="12192000" cy="1484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774" name="Google Shape;2774;p222"/>
          <p:cNvPicPr preferRelativeResize="0"/>
          <p:nvPr/>
        </p:nvPicPr>
        <p:blipFill rotWithShape="1">
          <a:blip r:embed="rId3">
            <a:alphaModFix/>
          </a:blip>
          <a:srcRect b="0" l="0" r="0" t="0"/>
          <a:stretch/>
        </p:blipFill>
        <p:spPr>
          <a:xfrm>
            <a:off x="1424915" y="3513079"/>
            <a:ext cx="896768" cy="896768"/>
          </a:xfrm>
          <a:prstGeom prst="rect">
            <a:avLst/>
          </a:prstGeom>
          <a:noFill/>
          <a:ln>
            <a:noFill/>
          </a:ln>
        </p:spPr>
      </p:pic>
      <p:pic>
        <p:nvPicPr>
          <p:cNvPr descr="A black circle with white x in it&#10;&#10;Description automatically generated" id="2775" name="Google Shape;2775;p222"/>
          <p:cNvPicPr preferRelativeResize="0"/>
          <p:nvPr/>
        </p:nvPicPr>
        <p:blipFill rotWithShape="1">
          <a:blip r:embed="rId4">
            <a:alphaModFix/>
          </a:blip>
          <a:srcRect b="0" l="0" r="0" t="0"/>
          <a:stretch/>
        </p:blipFill>
        <p:spPr>
          <a:xfrm>
            <a:off x="3836772" y="3589024"/>
            <a:ext cx="993155" cy="744866"/>
          </a:xfrm>
          <a:prstGeom prst="rect">
            <a:avLst/>
          </a:prstGeom>
          <a:noFill/>
          <a:ln>
            <a:noFill/>
          </a:ln>
        </p:spPr>
      </p:pic>
      <p:pic>
        <p:nvPicPr>
          <p:cNvPr id="2776" name="Google Shape;2776;p222"/>
          <p:cNvPicPr preferRelativeResize="0"/>
          <p:nvPr/>
        </p:nvPicPr>
        <p:blipFill rotWithShape="1">
          <a:blip r:embed="rId5">
            <a:alphaModFix/>
          </a:blip>
          <a:srcRect b="0" l="0" r="0" t="0"/>
          <a:stretch/>
        </p:blipFill>
        <p:spPr>
          <a:xfrm>
            <a:off x="6571192" y="3517883"/>
            <a:ext cx="896768" cy="896768"/>
          </a:xfrm>
          <a:prstGeom prst="rect">
            <a:avLst/>
          </a:prstGeom>
          <a:noFill/>
          <a:ln>
            <a:noFill/>
          </a:ln>
        </p:spPr>
      </p:pic>
      <p:pic>
        <p:nvPicPr>
          <p:cNvPr id="2777" name="Google Shape;2777;p222"/>
          <p:cNvPicPr preferRelativeResize="0"/>
          <p:nvPr/>
        </p:nvPicPr>
        <p:blipFill rotWithShape="1">
          <a:blip r:embed="rId6">
            <a:alphaModFix/>
          </a:blip>
          <a:srcRect b="0" l="0" r="0" t="0"/>
          <a:stretch/>
        </p:blipFill>
        <p:spPr>
          <a:xfrm>
            <a:off x="9870310" y="3517883"/>
            <a:ext cx="896768" cy="896768"/>
          </a:xfrm>
          <a:prstGeom prst="rect">
            <a:avLst/>
          </a:prstGeom>
          <a:noFill/>
          <a:ln>
            <a:noFill/>
          </a:ln>
        </p:spPr>
      </p:pic>
      <p:pic>
        <p:nvPicPr>
          <p:cNvPr id="2778" name="Google Shape;2778;p222"/>
          <p:cNvPicPr preferRelativeResize="0"/>
          <p:nvPr/>
        </p:nvPicPr>
        <p:blipFill>
          <a:blip r:embed="rId7">
            <a:alphaModFix/>
          </a:blip>
          <a:stretch>
            <a:fillRect/>
          </a:stretch>
        </p:blipFill>
        <p:spPr>
          <a:xfrm>
            <a:off x="3358346" y="5675295"/>
            <a:ext cx="5059456" cy="896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7" name="Shape 2217"/>
        <p:cNvGrpSpPr/>
        <p:nvPr/>
      </p:nvGrpSpPr>
      <p:grpSpPr>
        <a:xfrm>
          <a:off x="0" y="0"/>
          <a:ext cx="0" cy="0"/>
          <a:chOff x="0" y="0"/>
          <a:chExt cx="0" cy="0"/>
        </a:xfrm>
      </p:grpSpPr>
      <p:pic>
        <p:nvPicPr>
          <p:cNvPr id="2218" name="Google Shape;2218;p169"/>
          <p:cNvPicPr preferRelativeResize="0"/>
          <p:nvPr/>
        </p:nvPicPr>
        <p:blipFill rotWithShape="1">
          <a:blip r:embed="rId3">
            <a:alphaModFix/>
          </a:blip>
          <a:srcRect b="884" l="884" r="884" t="884"/>
          <a:stretch/>
        </p:blipFill>
        <p:spPr>
          <a:xfrm>
            <a:off x="0" y="0"/>
            <a:ext cx="12294374" cy="5972035"/>
          </a:xfrm>
          <a:prstGeom prst="rect">
            <a:avLst/>
          </a:prstGeom>
          <a:noFill/>
          <a:ln>
            <a:noFill/>
          </a:ln>
        </p:spPr>
      </p:pic>
      <p:pic>
        <p:nvPicPr>
          <p:cNvPr id="2219" name="Google Shape;2219;p169"/>
          <p:cNvPicPr preferRelativeResize="0"/>
          <p:nvPr/>
        </p:nvPicPr>
        <p:blipFill>
          <a:blip r:embed="rId4">
            <a:alphaModFix/>
          </a:blip>
          <a:stretch>
            <a:fillRect/>
          </a:stretch>
        </p:blipFill>
        <p:spPr>
          <a:xfrm>
            <a:off x="0" y="2680025"/>
            <a:ext cx="12090401" cy="3438776"/>
          </a:xfrm>
          <a:prstGeom prst="rect">
            <a:avLst/>
          </a:prstGeom>
          <a:noFill/>
          <a:ln>
            <a:noFill/>
          </a:ln>
        </p:spPr>
      </p:pic>
      <p:pic>
        <p:nvPicPr>
          <p:cNvPr id="2220" name="Google Shape;2220;p169"/>
          <p:cNvPicPr preferRelativeResize="0"/>
          <p:nvPr/>
        </p:nvPicPr>
        <p:blipFill rotWithShape="1">
          <a:blip r:embed="rId4">
            <a:alphaModFix/>
          </a:blip>
          <a:srcRect b="0" l="0" r="0" t="0"/>
          <a:stretch/>
        </p:blipFill>
        <p:spPr>
          <a:xfrm>
            <a:off x="-1662400" y="0"/>
            <a:ext cx="13956771" cy="6966599"/>
          </a:xfrm>
          <a:prstGeom prst="rect">
            <a:avLst/>
          </a:prstGeom>
          <a:noFill/>
          <a:ln>
            <a:noFill/>
          </a:ln>
        </p:spPr>
      </p:pic>
      <p:sp>
        <p:nvSpPr>
          <p:cNvPr id="2221" name="Google Shape;2221;p169"/>
          <p:cNvSpPr txBox="1"/>
          <p:nvPr>
            <p:ph idx="4294967295" type="title"/>
          </p:nvPr>
        </p:nvSpPr>
        <p:spPr>
          <a:xfrm>
            <a:off x="278800" y="3036802"/>
            <a:ext cx="11532900" cy="29649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lang="en-US" sz="6700">
                <a:solidFill>
                  <a:srgbClr val="FFFFFF"/>
                </a:solidFill>
              </a:rPr>
              <a:t>THE </a:t>
            </a:r>
            <a:br>
              <a:rPr lang="en-US" sz="6700">
                <a:solidFill>
                  <a:srgbClr val="FFFFFF"/>
                </a:solidFill>
              </a:rPr>
            </a:br>
            <a:r>
              <a:rPr b="1" lang="en-US" sz="6700">
                <a:solidFill>
                  <a:srgbClr val="FFFFFF"/>
                </a:solidFill>
                <a:latin typeface="Roboto"/>
                <a:ea typeface="Roboto"/>
                <a:cs typeface="Roboto"/>
                <a:sym typeface="Roboto"/>
              </a:rPr>
              <a:t>FUTURE OF WORK </a:t>
            </a:r>
            <a:br>
              <a:rPr b="1" lang="en-US" sz="6700">
                <a:solidFill>
                  <a:srgbClr val="FFFFFF"/>
                </a:solidFill>
                <a:latin typeface="Roboto"/>
                <a:ea typeface="Roboto"/>
                <a:cs typeface="Roboto"/>
                <a:sym typeface="Roboto"/>
              </a:rPr>
            </a:br>
            <a:endParaRPr sz="67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5" name="Shape 2225"/>
        <p:cNvGrpSpPr/>
        <p:nvPr/>
      </p:nvGrpSpPr>
      <p:grpSpPr>
        <a:xfrm>
          <a:off x="0" y="0"/>
          <a:ext cx="0" cy="0"/>
          <a:chOff x="0" y="0"/>
          <a:chExt cx="0" cy="0"/>
        </a:xfrm>
      </p:grpSpPr>
      <p:pic>
        <p:nvPicPr>
          <p:cNvPr descr="A test-driven standardized model of education trains children for a world that no longer exists. Accelerating advances in technology are eliminating any job that is routine, leaving millions of young adults vulnerable. This is the Future of Work?  What do we need to do to prepare children for this world?" id="2226" name="Google Shape;2226;p170" title="The Future of Work: Will Our Children Be Prepared?">
            <a:hlinkClick r:id="rId3"/>
          </p:cNvPr>
          <p:cNvPicPr preferRelativeResize="0"/>
          <p:nvPr/>
        </p:nvPicPr>
        <p:blipFill>
          <a:blip r:embed="rId4">
            <a:alphaModFix/>
          </a:blip>
          <a:stretch>
            <a:fillRect/>
          </a:stretch>
        </p:blipFill>
        <p:spPr>
          <a:xfrm>
            <a:off x="425267" y="468467"/>
            <a:ext cx="11341466" cy="5921033"/>
          </a:xfrm>
          <a:prstGeom prst="rect">
            <a:avLst/>
          </a:prstGeom>
          <a:noFill/>
          <a:ln cap="flat" cmpd="sng" w="9525">
            <a:solidFill>
              <a:schemeClr val="accent5"/>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6"/>
                                        </p:tgtEl>
                                        <p:attrNameLst>
                                          <p:attrName>style.visibility</p:attrName>
                                        </p:attrNameLst>
                                      </p:cBhvr>
                                      <p:to>
                                        <p:strVal val="visible"/>
                                      </p:to>
                                    </p:set>
                                    <p:animEffect filter="fade" transition="in">
                                      <p:cBhvr>
                                        <p:cTn dur="1000"/>
                                        <p:tgtEl>
                                          <p:spTgt spid="2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0" name="Shape 2230"/>
        <p:cNvGrpSpPr/>
        <p:nvPr/>
      </p:nvGrpSpPr>
      <p:grpSpPr>
        <a:xfrm>
          <a:off x="0" y="0"/>
          <a:ext cx="0" cy="0"/>
          <a:chOff x="0" y="0"/>
          <a:chExt cx="0" cy="0"/>
        </a:xfrm>
      </p:grpSpPr>
      <p:pic>
        <p:nvPicPr>
          <p:cNvPr id="2231" name="Google Shape;2231;p171"/>
          <p:cNvPicPr preferRelativeResize="0"/>
          <p:nvPr/>
        </p:nvPicPr>
        <p:blipFill rotWithShape="1">
          <a:blip r:embed="rId3">
            <a:alphaModFix/>
          </a:blip>
          <a:srcRect b="5195" l="0" r="0" t="0"/>
          <a:stretch/>
        </p:blipFill>
        <p:spPr>
          <a:xfrm>
            <a:off x="0" y="0"/>
            <a:ext cx="12192000" cy="6858000"/>
          </a:xfrm>
          <a:prstGeom prst="rect">
            <a:avLst/>
          </a:prstGeom>
          <a:noFill/>
          <a:ln>
            <a:noFill/>
          </a:ln>
        </p:spPr>
      </p:pic>
      <p:sp>
        <p:nvSpPr>
          <p:cNvPr id="2232" name="Google Shape;2232;p171"/>
          <p:cNvSpPr/>
          <p:nvPr/>
        </p:nvSpPr>
        <p:spPr>
          <a:xfrm>
            <a:off x="0" y="0"/>
            <a:ext cx="12192000" cy="6858000"/>
          </a:xfrm>
          <a:prstGeom prst="rect">
            <a:avLst/>
          </a:prstGeom>
          <a:solidFill>
            <a:srgbClr val="575757">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233" name="Google Shape;2233;p171"/>
          <p:cNvPicPr preferRelativeResize="0"/>
          <p:nvPr/>
        </p:nvPicPr>
        <p:blipFill rotWithShape="1">
          <a:blip r:embed="rId4">
            <a:alphaModFix/>
          </a:blip>
          <a:srcRect b="21234" l="0" r="0" t="21234"/>
          <a:stretch/>
        </p:blipFill>
        <p:spPr>
          <a:xfrm>
            <a:off x="4962000" y="0"/>
            <a:ext cx="5953975" cy="6858000"/>
          </a:xfrm>
          <a:prstGeom prst="rect">
            <a:avLst/>
          </a:prstGeom>
          <a:noFill/>
          <a:ln>
            <a:noFill/>
          </a:ln>
        </p:spPr>
      </p:pic>
      <p:sp>
        <p:nvSpPr>
          <p:cNvPr id="2234" name="Google Shape;2234;p171"/>
          <p:cNvSpPr/>
          <p:nvPr/>
        </p:nvSpPr>
        <p:spPr>
          <a:xfrm>
            <a:off x="1191999" y="1874700"/>
            <a:ext cx="5858700" cy="2865000"/>
          </a:xfrm>
          <a:prstGeom prst="roundRect">
            <a:avLst>
              <a:gd fmla="val 3449" name="adj"/>
            </a:avLst>
          </a:prstGeom>
          <a:gradFill>
            <a:gsLst>
              <a:gs pos="0">
                <a:schemeClr val="lt2"/>
              </a:gs>
              <a:gs pos="52999">
                <a:srgbClr val="F2F2F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35" name="Google Shape;2235;p171"/>
          <p:cNvSpPr txBox="1"/>
          <p:nvPr/>
        </p:nvSpPr>
        <p:spPr>
          <a:xfrm>
            <a:off x="1292407" y="1983049"/>
            <a:ext cx="3228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en-US" sz="2800">
                <a:solidFill>
                  <a:schemeClr val="accent1"/>
                </a:solidFill>
                <a:latin typeface="Open Sans"/>
                <a:ea typeface="Open Sans"/>
                <a:cs typeface="Open Sans"/>
                <a:sym typeface="Open Sans"/>
              </a:rPr>
              <a:t>Introductions</a:t>
            </a:r>
            <a:endParaRPr b="1" i="0" sz="2800" u="none" cap="none" strike="noStrike">
              <a:solidFill>
                <a:schemeClr val="accent1"/>
              </a:solidFill>
              <a:latin typeface="Questrial"/>
              <a:ea typeface="Questrial"/>
              <a:cs typeface="Questrial"/>
              <a:sym typeface="Questrial"/>
            </a:endParaRPr>
          </a:p>
        </p:txBody>
      </p:sp>
      <p:sp>
        <p:nvSpPr>
          <p:cNvPr id="2236" name="Google Shape;2236;p171"/>
          <p:cNvSpPr txBox="1"/>
          <p:nvPr/>
        </p:nvSpPr>
        <p:spPr>
          <a:xfrm>
            <a:off x="1659975" y="2506250"/>
            <a:ext cx="5288100" cy="2139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lang="en-US" sz="2200">
                <a:solidFill>
                  <a:srgbClr val="181818"/>
                </a:solidFill>
                <a:latin typeface="Open Sans"/>
                <a:ea typeface="Open Sans"/>
                <a:cs typeface="Open Sans"/>
                <a:sym typeface="Open Sans"/>
              </a:rPr>
              <a:t>Please introduce yourself to your group &amp; share why you are here.</a:t>
            </a:r>
            <a:endParaRPr sz="2200">
              <a:solidFill>
                <a:srgbClr val="181818"/>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1800"/>
              <a:buFont typeface="Arial"/>
              <a:buNone/>
            </a:pPr>
            <a:r>
              <a:t/>
            </a:r>
            <a:endParaRPr sz="800">
              <a:solidFill>
                <a:srgbClr val="181818"/>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1800"/>
              <a:buFont typeface="Arial"/>
              <a:buNone/>
            </a:pPr>
            <a:r>
              <a:rPr lang="en-US" sz="2200">
                <a:solidFill>
                  <a:srgbClr val="181818"/>
                </a:solidFill>
                <a:latin typeface="Open Sans"/>
                <a:ea typeface="Open Sans"/>
                <a:cs typeface="Open Sans"/>
                <a:sym typeface="Open Sans"/>
              </a:rPr>
              <a:t>What about the video resonated most with you?</a:t>
            </a:r>
            <a:endParaRPr sz="2200">
              <a:solidFill>
                <a:srgbClr val="181818"/>
              </a:solidFill>
              <a:latin typeface="Open Sans"/>
              <a:ea typeface="Open Sans"/>
              <a:cs typeface="Open Sans"/>
              <a:sym typeface="Open Sans"/>
            </a:endParaRPr>
          </a:p>
        </p:txBody>
      </p:sp>
      <p:pic>
        <p:nvPicPr>
          <p:cNvPr id="2237" name="Google Shape;2237;p171"/>
          <p:cNvPicPr preferRelativeResize="0"/>
          <p:nvPr/>
        </p:nvPicPr>
        <p:blipFill>
          <a:blip r:embed="rId5">
            <a:alphaModFix/>
          </a:blip>
          <a:stretch>
            <a:fillRect/>
          </a:stretch>
        </p:blipFill>
        <p:spPr>
          <a:xfrm>
            <a:off x="130250" y="182900"/>
            <a:ext cx="1529726" cy="8756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1" name="Shape 2241"/>
        <p:cNvGrpSpPr/>
        <p:nvPr/>
      </p:nvGrpSpPr>
      <p:grpSpPr>
        <a:xfrm>
          <a:off x="0" y="0"/>
          <a:ext cx="0" cy="0"/>
          <a:chOff x="0" y="0"/>
          <a:chExt cx="0" cy="0"/>
        </a:xfrm>
      </p:grpSpPr>
      <p:sp>
        <p:nvSpPr>
          <p:cNvPr id="2242" name="Google Shape;2242;p172"/>
          <p:cNvSpPr/>
          <p:nvPr/>
        </p:nvSpPr>
        <p:spPr>
          <a:xfrm>
            <a:off x="8225186" y="-376936"/>
            <a:ext cx="7629000" cy="76290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43" name="Google Shape;2243;p172"/>
          <p:cNvSpPr/>
          <p:nvPr/>
        </p:nvSpPr>
        <p:spPr>
          <a:xfrm>
            <a:off x="442005" y="5832889"/>
            <a:ext cx="834300" cy="808800"/>
          </a:xfrm>
          <a:prstGeom prst="ellipse">
            <a:avLst/>
          </a:prstGeom>
          <a:solidFill>
            <a:schemeClr val="accent3"/>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grpSp>
        <p:nvGrpSpPr>
          <p:cNvPr id="2244" name="Google Shape;2244;p172"/>
          <p:cNvGrpSpPr/>
          <p:nvPr/>
        </p:nvGrpSpPr>
        <p:grpSpPr>
          <a:xfrm>
            <a:off x="259340" y="5637152"/>
            <a:ext cx="1199603" cy="1200299"/>
            <a:chOff x="747815" y="4754502"/>
            <a:chExt cx="1199603" cy="1200299"/>
          </a:xfrm>
        </p:grpSpPr>
        <p:sp>
          <p:nvSpPr>
            <p:cNvPr id="2245" name="Google Shape;2245;p172"/>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2246" name="Google Shape;2246;p172"/>
            <p:cNvPicPr preferRelativeResize="0"/>
            <p:nvPr/>
          </p:nvPicPr>
          <p:blipFill>
            <a:blip r:embed="rId3">
              <a:alphaModFix/>
            </a:blip>
            <a:stretch>
              <a:fillRect/>
            </a:stretch>
          </p:blipFill>
          <p:spPr>
            <a:xfrm>
              <a:off x="747815" y="4754502"/>
              <a:ext cx="1199603" cy="1200299"/>
            </a:xfrm>
            <a:prstGeom prst="rect">
              <a:avLst/>
            </a:prstGeom>
            <a:noFill/>
            <a:ln>
              <a:noFill/>
            </a:ln>
          </p:spPr>
        </p:pic>
      </p:grpSp>
      <p:sp>
        <p:nvSpPr>
          <p:cNvPr id="2247" name="Google Shape;2247;p172"/>
          <p:cNvSpPr txBox="1"/>
          <p:nvPr/>
        </p:nvSpPr>
        <p:spPr>
          <a:xfrm>
            <a:off x="8563850" y="2219275"/>
            <a:ext cx="4934700" cy="24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700">
                <a:solidFill>
                  <a:schemeClr val="lt1"/>
                </a:solidFill>
                <a:latin typeface="Arial Black"/>
                <a:ea typeface="Arial Black"/>
                <a:cs typeface="Arial Black"/>
                <a:sym typeface="Arial Black"/>
              </a:rPr>
              <a:t>FUTURE DRIVEN MINDSET</a:t>
            </a:r>
            <a:endParaRPr sz="4700">
              <a:solidFill>
                <a:schemeClr val="lt1"/>
              </a:solidFill>
              <a:latin typeface="Arial Black"/>
              <a:ea typeface="Arial Black"/>
              <a:cs typeface="Arial Black"/>
              <a:sym typeface="Arial Black"/>
            </a:endParaRPr>
          </a:p>
        </p:txBody>
      </p:sp>
      <p:sp>
        <p:nvSpPr>
          <p:cNvPr id="2248" name="Google Shape;2248;p172"/>
          <p:cNvSpPr txBox="1"/>
          <p:nvPr/>
        </p:nvSpPr>
        <p:spPr>
          <a:xfrm>
            <a:off x="906800" y="1617325"/>
            <a:ext cx="7138500" cy="36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chemeClr val="dk1"/>
                </a:solidFill>
                <a:latin typeface="Arial Black"/>
                <a:ea typeface="Arial Black"/>
                <a:cs typeface="Arial Black"/>
                <a:sym typeface="Arial Black"/>
              </a:rPr>
              <a:t>The primary aim of education is not to enable students to do well in school…</a:t>
            </a:r>
            <a:endParaRPr b="1" sz="3800">
              <a:solidFill>
                <a:schemeClr val="accent5"/>
              </a:solidFill>
              <a:latin typeface="Arial Black"/>
              <a:ea typeface="Arial Black"/>
              <a:cs typeface="Arial Black"/>
              <a:sym typeface="Arial Black"/>
            </a:endParaRPr>
          </a:p>
        </p:txBody>
      </p:sp>
      <p:pic>
        <p:nvPicPr>
          <p:cNvPr id="2249" name="Google Shape;2249;p172"/>
          <p:cNvPicPr preferRelativeResize="0"/>
          <p:nvPr/>
        </p:nvPicPr>
        <p:blipFill>
          <a:blip r:embed="rId4">
            <a:alphaModFix/>
          </a:blip>
          <a:stretch>
            <a:fillRect/>
          </a:stretch>
        </p:blipFill>
        <p:spPr>
          <a:xfrm>
            <a:off x="229127" y="148548"/>
            <a:ext cx="2346873" cy="1343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alchas template">
  <a:themeElements>
    <a:clrScheme name="Custom 347">
      <a:dk1>
        <a:srgbClr val="000000"/>
      </a:dk1>
      <a:lt1>
        <a:srgbClr val="FFFFFF"/>
      </a:lt1>
      <a:dk2>
        <a:srgbClr val="79C043"/>
      </a:dk2>
      <a:lt2>
        <a:srgbClr val="E9E9F0"/>
      </a:lt2>
      <a:accent1>
        <a:srgbClr val="79C043"/>
      </a:accent1>
      <a:accent2>
        <a:srgbClr val="9E9E9E"/>
      </a:accent2>
      <a:accent3>
        <a:srgbClr val="C0C0DD"/>
      </a:accent3>
      <a:accent4>
        <a:srgbClr val="839DC3"/>
      </a:accent4>
      <a:accent5>
        <a:srgbClr val="156191"/>
      </a:accent5>
      <a:accent6>
        <a:srgbClr val="5EACA8"/>
      </a:accent6>
      <a:hlink>
        <a:srgbClr val="15619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alchas template">
  <a:themeElements>
    <a:clrScheme name="Custom 347">
      <a:dk1>
        <a:srgbClr val="000000"/>
      </a:dk1>
      <a:lt1>
        <a:srgbClr val="FFFFFF"/>
      </a:lt1>
      <a:dk2>
        <a:srgbClr val="79C043"/>
      </a:dk2>
      <a:lt2>
        <a:srgbClr val="E9E9F0"/>
      </a:lt2>
      <a:accent1>
        <a:srgbClr val="79C043"/>
      </a:accent1>
      <a:accent2>
        <a:srgbClr val="9E9E9E"/>
      </a:accent2>
      <a:accent3>
        <a:srgbClr val="C0C0DD"/>
      </a:accent3>
      <a:accent4>
        <a:srgbClr val="839DC3"/>
      </a:accent4>
      <a:accent5>
        <a:srgbClr val="156191"/>
      </a:accent5>
      <a:accent6>
        <a:srgbClr val="5EACA8"/>
      </a:accent6>
      <a:hlink>
        <a:srgbClr val="15619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ustom 37">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alchas template">
  <a:themeElements>
    <a:clrScheme name="Custom 347">
      <a:dk1>
        <a:srgbClr val="000000"/>
      </a:dk1>
      <a:lt1>
        <a:srgbClr val="FFFFFF"/>
      </a:lt1>
      <a:dk2>
        <a:srgbClr val="79C043"/>
      </a:dk2>
      <a:lt2>
        <a:srgbClr val="E9E9F0"/>
      </a:lt2>
      <a:accent1>
        <a:srgbClr val="79C043"/>
      </a:accent1>
      <a:accent2>
        <a:srgbClr val="9E9E9E"/>
      </a:accent2>
      <a:accent3>
        <a:srgbClr val="C0C0DD"/>
      </a:accent3>
      <a:accent4>
        <a:srgbClr val="839DC3"/>
      </a:accent4>
      <a:accent5>
        <a:srgbClr val="156191"/>
      </a:accent5>
      <a:accent6>
        <a:srgbClr val="5EACA8"/>
      </a:accent6>
      <a:hlink>
        <a:srgbClr val="15619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alchas template">
  <a:themeElements>
    <a:clrScheme name="Custom 347">
      <a:dk1>
        <a:srgbClr val="000000"/>
      </a:dk1>
      <a:lt1>
        <a:srgbClr val="FFFFFF"/>
      </a:lt1>
      <a:dk2>
        <a:srgbClr val="79C043"/>
      </a:dk2>
      <a:lt2>
        <a:srgbClr val="E9E9F0"/>
      </a:lt2>
      <a:accent1>
        <a:srgbClr val="79C043"/>
      </a:accent1>
      <a:accent2>
        <a:srgbClr val="9E9E9E"/>
      </a:accent2>
      <a:accent3>
        <a:srgbClr val="C0C0DD"/>
      </a:accent3>
      <a:accent4>
        <a:srgbClr val="839DC3"/>
      </a:accent4>
      <a:accent5>
        <a:srgbClr val="156191"/>
      </a:accent5>
      <a:accent6>
        <a:srgbClr val="5EACA8"/>
      </a:accent6>
      <a:hlink>
        <a:srgbClr val="15619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Calchas template">
  <a:themeElements>
    <a:clrScheme name="Custom 347">
      <a:dk1>
        <a:srgbClr val="000000"/>
      </a:dk1>
      <a:lt1>
        <a:srgbClr val="FFFFFF"/>
      </a:lt1>
      <a:dk2>
        <a:srgbClr val="79C043"/>
      </a:dk2>
      <a:lt2>
        <a:srgbClr val="E9E9F0"/>
      </a:lt2>
      <a:accent1>
        <a:srgbClr val="79C043"/>
      </a:accent1>
      <a:accent2>
        <a:srgbClr val="9E9E9E"/>
      </a:accent2>
      <a:accent3>
        <a:srgbClr val="C0C0DD"/>
      </a:accent3>
      <a:accent4>
        <a:srgbClr val="839DC3"/>
      </a:accent4>
      <a:accent5>
        <a:srgbClr val="156191"/>
      </a:accent5>
      <a:accent6>
        <a:srgbClr val="5EACA8"/>
      </a:accent6>
      <a:hlink>
        <a:srgbClr val="15619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