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1"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87"/>
    <p:restoredTop sz="94715"/>
  </p:normalViewPr>
  <p:slideViewPr>
    <p:cSldViewPr snapToGrid="0" snapToObjects="1">
      <p:cViewPr varScale="1">
        <p:scale>
          <a:sx n="122" d="100"/>
          <a:sy n="122" d="100"/>
        </p:scale>
        <p:origin x="67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911FB-CBFC-6D4F-96BC-CC14828712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79654E-7266-F645-B308-0AF4D0B23E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5730D2B-7323-E540-B300-E7E28B64DCAF}"/>
              </a:ext>
            </a:extLst>
          </p:cNvPr>
          <p:cNvSpPr>
            <a:spLocks noGrp="1"/>
          </p:cNvSpPr>
          <p:nvPr>
            <p:ph type="dt" sz="half" idx="10"/>
          </p:nvPr>
        </p:nvSpPr>
        <p:spPr/>
        <p:txBody>
          <a:bodyPr/>
          <a:lstStyle/>
          <a:p>
            <a:fld id="{5E1F54F4-E202-F340-BDA2-4CD869AB8F9A}" type="datetimeFigureOut">
              <a:rPr lang="en-US" smtClean="0"/>
              <a:t>10/27/20</a:t>
            </a:fld>
            <a:endParaRPr lang="en-US"/>
          </a:p>
        </p:txBody>
      </p:sp>
      <p:sp>
        <p:nvSpPr>
          <p:cNvPr id="5" name="Footer Placeholder 4">
            <a:extLst>
              <a:ext uri="{FF2B5EF4-FFF2-40B4-BE49-F238E27FC236}">
                <a16:creationId xmlns:a16="http://schemas.microsoft.com/office/drawing/2014/main" id="{C09E4EA8-E640-A04D-B6B3-B70F67A04E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7B663C-CA48-FA47-BAAD-0011D5D29023}"/>
              </a:ext>
            </a:extLst>
          </p:cNvPr>
          <p:cNvSpPr>
            <a:spLocks noGrp="1"/>
          </p:cNvSpPr>
          <p:nvPr>
            <p:ph type="sldNum" sz="quarter" idx="12"/>
          </p:nvPr>
        </p:nvSpPr>
        <p:spPr/>
        <p:txBody>
          <a:bodyPr/>
          <a:lstStyle/>
          <a:p>
            <a:fld id="{3FDA3BAE-F32B-644C-81A8-2644B3621987}" type="slidenum">
              <a:rPr lang="en-US" smtClean="0"/>
              <a:t>‹#›</a:t>
            </a:fld>
            <a:endParaRPr lang="en-US"/>
          </a:p>
        </p:txBody>
      </p:sp>
    </p:spTree>
    <p:extLst>
      <p:ext uri="{BB962C8B-B14F-4D97-AF65-F5344CB8AC3E}">
        <p14:creationId xmlns:p14="http://schemas.microsoft.com/office/powerpoint/2010/main" val="1706358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97794-FF19-754D-AC53-CD149EF54CD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DD4B28-3F0C-3E4C-8C0D-0EE3CC8A690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1D6EBD-DAA9-F549-A7C2-20E9723BE476}"/>
              </a:ext>
            </a:extLst>
          </p:cNvPr>
          <p:cNvSpPr>
            <a:spLocks noGrp="1"/>
          </p:cNvSpPr>
          <p:nvPr>
            <p:ph type="dt" sz="half" idx="10"/>
          </p:nvPr>
        </p:nvSpPr>
        <p:spPr/>
        <p:txBody>
          <a:bodyPr/>
          <a:lstStyle/>
          <a:p>
            <a:fld id="{5E1F54F4-E202-F340-BDA2-4CD869AB8F9A}" type="datetimeFigureOut">
              <a:rPr lang="en-US" smtClean="0"/>
              <a:t>10/27/20</a:t>
            </a:fld>
            <a:endParaRPr lang="en-US"/>
          </a:p>
        </p:txBody>
      </p:sp>
      <p:sp>
        <p:nvSpPr>
          <p:cNvPr id="5" name="Footer Placeholder 4">
            <a:extLst>
              <a:ext uri="{FF2B5EF4-FFF2-40B4-BE49-F238E27FC236}">
                <a16:creationId xmlns:a16="http://schemas.microsoft.com/office/drawing/2014/main" id="{C5F7B38D-09A9-5F4B-BFD5-CA616D8FBB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B8DD5C-2C50-2E49-AD08-B518B66731F2}"/>
              </a:ext>
            </a:extLst>
          </p:cNvPr>
          <p:cNvSpPr>
            <a:spLocks noGrp="1"/>
          </p:cNvSpPr>
          <p:nvPr>
            <p:ph type="sldNum" sz="quarter" idx="12"/>
          </p:nvPr>
        </p:nvSpPr>
        <p:spPr/>
        <p:txBody>
          <a:bodyPr/>
          <a:lstStyle/>
          <a:p>
            <a:fld id="{3FDA3BAE-F32B-644C-81A8-2644B3621987}" type="slidenum">
              <a:rPr lang="en-US" smtClean="0"/>
              <a:t>‹#›</a:t>
            </a:fld>
            <a:endParaRPr lang="en-US"/>
          </a:p>
        </p:txBody>
      </p:sp>
    </p:spTree>
    <p:extLst>
      <p:ext uri="{BB962C8B-B14F-4D97-AF65-F5344CB8AC3E}">
        <p14:creationId xmlns:p14="http://schemas.microsoft.com/office/powerpoint/2010/main" val="1178944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65960C-D4F7-FD4F-9655-8EC74831B3E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EFF70A2-2D07-3044-9C93-0BE19180A69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5707C2-85C1-2840-944F-2A4B37F16919}"/>
              </a:ext>
            </a:extLst>
          </p:cNvPr>
          <p:cNvSpPr>
            <a:spLocks noGrp="1"/>
          </p:cNvSpPr>
          <p:nvPr>
            <p:ph type="dt" sz="half" idx="10"/>
          </p:nvPr>
        </p:nvSpPr>
        <p:spPr/>
        <p:txBody>
          <a:bodyPr/>
          <a:lstStyle/>
          <a:p>
            <a:fld id="{5E1F54F4-E202-F340-BDA2-4CD869AB8F9A}" type="datetimeFigureOut">
              <a:rPr lang="en-US" smtClean="0"/>
              <a:t>10/27/20</a:t>
            </a:fld>
            <a:endParaRPr lang="en-US"/>
          </a:p>
        </p:txBody>
      </p:sp>
      <p:sp>
        <p:nvSpPr>
          <p:cNvPr id="5" name="Footer Placeholder 4">
            <a:extLst>
              <a:ext uri="{FF2B5EF4-FFF2-40B4-BE49-F238E27FC236}">
                <a16:creationId xmlns:a16="http://schemas.microsoft.com/office/drawing/2014/main" id="{1EF2179E-BD53-A244-B3A7-9C21638429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4EDDA2-A4AE-0B4E-BB75-0E27AEA2E201}"/>
              </a:ext>
            </a:extLst>
          </p:cNvPr>
          <p:cNvSpPr>
            <a:spLocks noGrp="1"/>
          </p:cNvSpPr>
          <p:nvPr>
            <p:ph type="sldNum" sz="quarter" idx="12"/>
          </p:nvPr>
        </p:nvSpPr>
        <p:spPr/>
        <p:txBody>
          <a:bodyPr/>
          <a:lstStyle/>
          <a:p>
            <a:fld id="{3FDA3BAE-F32B-644C-81A8-2644B3621987}" type="slidenum">
              <a:rPr lang="en-US" smtClean="0"/>
              <a:t>‹#›</a:t>
            </a:fld>
            <a:endParaRPr lang="en-US"/>
          </a:p>
        </p:txBody>
      </p:sp>
    </p:spTree>
    <p:extLst>
      <p:ext uri="{BB962C8B-B14F-4D97-AF65-F5344CB8AC3E}">
        <p14:creationId xmlns:p14="http://schemas.microsoft.com/office/powerpoint/2010/main" val="2399464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B7B97-F1B3-1B4A-BB52-A5A33897CB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DB7CAD-4F8A-3B45-9813-76F413B66B9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8B449-5924-3B4F-9294-3549F5993CF2}"/>
              </a:ext>
            </a:extLst>
          </p:cNvPr>
          <p:cNvSpPr>
            <a:spLocks noGrp="1"/>
          </p:cNvSpPr>
          <p:nvPr>
            <p:ph type="dt" sz="half" idx="10"/>
          </p:nvPr>
        </p:nvSpPr>
        <p:spPr/>
        <p:txBody>
          <a:bodyPr/>
          <a:lstStyle/>
          <a:p>
            <a:fld id="{5E1F54F4-E202-F340-BDA2-4CD869AB8F9A}" type="datetimeFigureOut">
              <a:rPr lang="en-US" smtClean="0"/>
              <a:t>10/27/20</a:t>
            </a:fld>
            <a:endParaRPr lang="en-US"/>
          </a:p>
        </p:txBody>
      </p:sp>
      <p:sp>
        <p:nvSpPr>
          <p:cNvPr id="5" name="Footer Placeholder 4">
            <a:extLst>
              <a:ext uri="{FF2B5EF4-FFF2-40B4-BE49-F238E27FC236}">
                <a16:creationId xmlns:a16="http://schemas.microsoft.com/office/drawing/2014/main" id="{D710D302-EBE9-0749-85B6-6D92493675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611E02-353E-D344-A9A5-5B8A2BC584B7}"/>
              </a:ext>
            </a:extLst>
          </p:cNvPr>
          <p:cNvSpPr>
            <a:spLocks noGrp="1"/>
          </p:cNvSpPr>
          <p:nvPr>
            <p:ph type="sldNum" sz="quarter" idx="12"/>
          </p:nvPr>
        </p:nvSpPr>
        <p:spPr/>
        <p:txBody>
          <a:bodyPr/>
          <a:lstStyle/>
          <a:p>
            <a:fld id="{3FDA3BAE-F32B-644C-81A8-2644B3621987}" type="slidenum">
              <a:rPr lang="en-US" smtClean="0"/>
              <a:t>‹#›</a:t>
            </a:fld>
            <a:endParaRPr lang="en-US"/>
          </a:p>
        </p:txBody>
      </p:sp>
    </p:spTree>
    <p:extLst>
      <p:ext uri="{BB962C8B-B14F-4D97-AF65-F5344CB8AC3E}">
        <p14:creationId xmlns:p14="http://schemas.microsoft.com/office/powerpoint/2010/main" val="2131074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A3209-E0CC-024B-962C-6DE6D51028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6E90C92-A644-AA4B-88C8-AF414F6179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70C77BB-7178-AE45-A06C-DFAB49D60C52}"/>
              </a:ext>
            </a:extLst>
          </p:cNvPr>
          <p:cNvSpPr>
            <a:spLocks noGrp="1"/>
          </p:cNvSpPr>
          <p:nvPr>
            <p:ph type="dt" sz="half" idx="10"/>
          </p:nvPr>
        </p:nvSpPr>
        <p:spPr/>
        <p:txBody>
          <a:bodyPr/>
          <a:lstStyle/>
          <a:p>
            <a:fld id="{5E1F54F4-E202-F340-BDA2-4CD869AB8F9A}" type="datetimeFigureOut">
              <a:rPr lang="en-US" smtClean="0"/>
              <a:t>10/27/20</a:t>
            </a:fld>
            <a:endParaRPr lang="en-US"/>
          </a:p>
        </p:txBody>
      </p:sp>
      <p:sp>
        <p:nvSpPr>
          <p:cNvPr id="5" name="Footer Placeholder 4">
            <a:extLst>
              <a:ext uri="{FF2B5EF4-FFF2-40B4-BE49-F238E27FC236}">
                <a16:creationId xmlns:a16="http://schemas.microsoft.com/office/drawing/2014/main" id="{86643F86-0B0C-3D4A-8E7D-E4137B0D85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B2E13A-2F18-F544-A7E9-C4EA3D928377}"/>
              </a:ext>
            </a:extLst>
          </p:cNvPr>
          <p:cNvSpPr>
            <a:spLocks noGrp="1"/>
          </p:cNvSpPr>
          <p:nvPr>
            <p:ph type="sldNum" sz="quarter" idx="12"/>
          </p:nvPr>
        </p:nvSpPr>
        <p:spPr/>
        <p:txBody>
          <a:bodyPr/>
          <a:lstStyle/>
          <a:p>
            <a:fld id="{3FDA3BAE-F32B-644C-81A8-2644B3621987}" type="slidenum">
              <a:rPr lang="en-US" smtClean="0"/>
              <a:t>‹#›</a:t>
            </a:fld>
            <a:endParaRPr lang="en-US"/>
          </a:p>
        </p:txBody>
      </p:sp>
    </p:spTree>
    <p:extLst>
      <p:ext uri="{BB962C8B-B14F-4D97-AF65-F5344CB8AC3E}">
        <p14:creationId xmlns:p14="http://schemas.microsoft.com/office/powerpoint/2010/main" val="3866417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9E57C-1F6C-EB4B-A418-24401EE9AA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BE2533-7EEE-1A4F-BF92-8E6389FA8E4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C0D190-05C1-3D4F-9FC2-6AED07D5D28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0B92AEF-8E27-A940-9099-96BB69239FC9}"/>
              </a:ext>
            </a:extLst>
          </p:cNvPr>
          <p:cNvSpPr>
            <a:spLocks noGrp="1"/>
          </p:cNvSpPr>
          <p:nvPr>
            <p:ph type="dt" sz="half" idx="10"/>
          </p:nvPr>
        </p:nvSpPr>
        <p:spPr/>
        <p:txBody>
          <a:bodyPr/>
          <a:lstStyle/>
          <a:p>
            <a:fld id="{5E1F54F4-E202-F340-BDA2-4CD869AB8F9A}" type="datetimeFigureOut">
              <a:rPr lang="en-US" smtClean="0"/>
              <a:t>10/27/20</a:t>
            </a:fld>
            <a:endParaRPr lang="en-US"/>
          </a:p>
        </p:txBody>
      </p:sp>
      <p:sp>
        <p:nvSpPr>
          <p:cNvPr id="6" name="Footer Placeholder 5">
            <a:extLst>
              <a:ext uri="{FF2B5EF4-FFF2-40B4-BE49-F238E27FC236}">
                <a16:creationId xmlns:a16="http://schemas.microsoft.com/office/drawing/2014/main" id="{868C8EE5-4C03-0E41-9BA7-3CD236C5A8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0DB746-FB22-344B-983F-3C4FF568E659}"/>
              </a:ext>
            </a:extLst>
          </p:cNvPr>
          <p:cNvSpPr>
            <a:spLocks noGrp="1"/>
          </p:cNvSpPr>
          <p:nvPr>
            <p:ph type="sldNum" sz="quarter" idx="12"/>
          </p:nvPr>
        </p:nvSpPr>
        <p:spPr/>
        <p:txBody>
          <a:bodyPr/>
          <a:lstStyle/>
          <a:p>
            <a:fld id="{3FDA3BAE-F32B-644C-81A8-2644B3621987}" type="slidenum">
              <a:rPr lang="en-US" smtClean="0"/>
              <a:t>‹#›</a:t>
            </a:fld>
            <a:endParaRPr lang="en-US"/>
          </a:p>
        </p:txBody>
      </p:sp>
    </p:spTree>
    <p:extLst>
      <p:ext uri="{BB962C8B-B14F-4D97-AF65-F5344CB8AC3E}">
        <p14:creationId xmlns:p14="http://schemas.microsoft.com/office/powerpoint/2010/main" val="4280523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3C85F-62EE-114F-A25E-0BDB938248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1817BCC-13E0-9347-A2B1-FCD54E87CC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B8F9825-CE0E-434F-AE3D-8F65F0A5F9A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C38D30F-18ED-DE43-918F-4A2FDEF5AF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84AD44E-2C91-EC41-9B32-CF34127F19F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D450059-9953-0540-8A4F-FB31662B31BB}"/>
              </a:ext>
            </a:extLst>
          </p:cNvPr>
          <p:cNvSpPr>
            <a:spLocks noGrp="1"/>
          </p:cNvSpPr>
          <p:nvPr>
            <p:ph type="dt" sz="half" idx="10"/>
          </p:nvPr>
        </p:nvSpPr>
        <p:spPr/>
        <p:txBody>
          <a:bodyPr/>
          <a:lstStyle/>
          <a:p>
            <a:fld id="{5E1F54F4-E202-F340-BDA2-4CD869AB8F9A}" type="datetimeFigureOut">
              <a:rPr lang="en-US" smtClean="0"/>
              <a:t>10/27/20</a:t>
            </a:fld>
            <a:endParaRPr lang="en-US"/>
          </a:p>
        </p:txBody>
      </p:sp>
      <p:sp>
        <p:nvSpPr>
          <p:cNvPr id="8" name="Footer Placeholder 7">
            <a:extLst>
              <a:ext uri="{FF2B5EF4-FFF2-40B4-BE49-F238E27FC236}">
                <a16:creationId xmlns:a16="http://schemas.microsoft.com/office/drawing/2014/main" id="{1885DECE-FC9A-E142-B3A5-3141AD6B075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E6D89E-2456-EF4B-8286-6DE99907D48A}"/>
              </a:ext>
            </a:extLst>
          </p:cNvPr>
          <p:cNvSpPr>
            <a:spLocks noGrp="1"/>
          </p:cNvSpPr>
          <p:nvPr>
            <p:ph type="sldNum" sz="quarter" idx="12"/>
          </p:nvPr>
        </p:nvSpPr>
        <p:spPr/>
        <p:txBody>
          <a:bodyPr/>
          <a:lstStyle/>
          <a:p>
            <a:fld id="{3FDA3BAE-F32B-644C-81A8-2644B3621987}" type="slidenum">
              <a:rPr lang="en-US" smtClean="0"/>
              <a:t>‹#›</a:t>
            </a:fld>
            <a:endParaRPr lang="en-US"/>
          </a:p>
        </p:txBody>
      </p:sp>
    </p:spTree>
    <p:extLst>
      <p:ext uri="{BB962C8B-B14F-4D97-AF65-F5344CB8AC3E}">
        <p14:creationId xmlns:p14="http://schemas.microsoft.com/office/powerpoint/2010/main" val="2767020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7B040-71FC-8E4F-9F78-9C234BEDB3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EB77E86-573A-874C-91D1-295C2B1BAD5F}"/>
              </a:ext>
            </a:extLst>
          </p:cNvPr>
          <p:cNvSpPr>
            <a:spLocks noGrp="1"/>
          </p:cNvSpPr>
          <p:nvPr>
            <p:ph type="dt" sz="half" idx="10"/>
          </p:nvPr>
        </p:nvSpPr>
        <p:spPr/>
        <p:txBody>
          <a:bodyPr/>
          <a:lstStyle/>
          <a:p>
            <a:fld id="{5E1F54F4-E202-F340-BDA2-4CD869AB8F9A}" type="datetimeFigureOut">
              <a:rPr lang="en-US" smtClean="0"/>
              <a:t>10/27/20</a:t>
            </a:fld>
            <a:endParaRPr lang="en-US"/>
          </a:p>
        </p:txBody>
      </p:sp>
      <p:sp>
        <p:nvSpPr>
          <p:cNvPr id="4" name="Footer Placeholder 3">
            <a:extLst>
              <a:ext uri="{FF2B5EF4-FFF2-40B4-BE49-F238E27FC236}">
                <a16:creationId xmlns:a16="http://schemas.microsoft.com/office/drawing/2014/main" id="{003BA591-0768-3746-9084-3C614A205C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26B39B3-FCC0-FE44-988F-2B339CE59865}"/>
              </a:ext>
            </a:extLst>
          </p:cNvPr>
          <p:cNvSpPr>
            <a:spLocks noGrp="1"/>
          </p:cNvSpPr>
          <p:nvPr>
            <p:ph type="sldNum" sz="quarter" idx="12"/>
          </p:nvPr>
        </p:nvSpPr>
        <p:spPr/>
        <p:txBody>
          <a:bodyPr/>
          <a:lstStyle/>
          <a:p>
            <a:fld id="{3FDA3BAE-F32B-644C-81A8-2644B3621987}" type="slidenum">
              <a:rPr lang="en-US" smtClean="0"/>
              <a:t>‹#›</a:t>
            </a:fld>
            <a:endParaRPr lang="en-US"/>
          </a:p>
        </p:txBody>
      </p:sp>
    </p:spTree>
    <p:extLst>
      <p:ext uri="{BB962C8B-B14F-4D97-AF65-F5344CB8AC3E}">
        <p14:creationId xmlns:p14="http://schemas.microsoft.com/office/powerpoint/2010/main" val="30359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168171F-2C0A-BF43-B5C6-6280AAC807EF}"/>
              </a:ext>
            </a:extLst>
          </p:cNvPr>
          <p:cNvSpPr>
            <a:spLocks noGrp="1"/>
          </p:cNvSpPr>
          <p:nvPr>
            <p:ph type="dt" sz="half" idx="10"/>
          </p:nvPr>
        </p:nvSpPr>
        <p:spPr/>
        <p:txBody>
          <a:bodyPr/>
          <a:lstStyle/>
          <a:p>
            <a:fld id="{5E1F54F4-E202-F340-BDA2-4CD869AB8F9A}" type="datetimeFigureOut">
              <a:rPr lang="en-US" smtClean="0"/>
              <a:t>10/27/20</a:t>
            </a:fld>
            <a:endParaRPr lang="en-US"/>
          </a:p>
        </p:txBody>
      </p:sp>
      <p:sp>
        <p:nvSpPr>
          <p:cNvPr id="3" name="Footer Placeholder 2">
            <a:extLst>
              <a:ext uri="{FF2B5EF4-FFF2-40B4-BE49-F238E27FC236}">
                <a16:creationId xmlns:a16="http://schemas.microsoft.com/office/drawing/2014/main" id="{0DCA3FBA-9242-D044-8D74-6B124B63B63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2DBAE6B-791F-B644-BF07-0E4537C1E058}"/>
              </a:ext>
            </a:extLst>
          </p:cNvPr>
          <p:cNvSpPr>
            <a:spLocks noGrp="1"/>
          </p:cNvSpPr>
          <p:nvPr>
            <p:ph type="sldNum" sz="quarter" idx="12"/>
          </p:nvPr>
        </p:nvSpPr>
        <p:spPr/>
        <p:txBody>
          <a:bodyPr/>
          <a:lstStyle/>
          <a:p>
            <a:fld id="{3FDA3BAE-F32B-644C-81A8-2644B3621987}" type="slidenum">
              <a:rPr lang="en-US" smtClean="0"/>
              <a:t>‹#›</a:t>
            </a:fld>
            <a:endParaRPr lang="en-US"/>
          </a:p>
        </p:txBody>
      </p:sp>
    </p:spTree>
    <p:extLst>
      <p:ext uri="{BB962C8B-B14F-4D97-AF65-F5344CB8AC3E}">
        <p14:creationId xmlns:p14="http://schemas.microsoft.com/office/powerpoint/2010/main" val="1228406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1648E-D666-B84F-A166-29923AD7C6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3132D1D-B350-AC4C-925A-CC3CA2F03C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6DE2C1F-ADD7-D94D-9DA9-1CE09D9BDE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64D930C-F717-9F49-B45D-B87C65AD9E0A}"/>
              </a:ext>
            </a:extLst>
          </p:cNvPr>
          <p:cNvSpPr>
            <a:spLocks noGrp="1"/>
          </p:cNvSpPr>
          <p:nvPr>
            <p:ph type="dt" sz="half" idx="10"/>
          </p:nvPr>
        </p:nvSpPr>
        <p:spPr/>
        <p:txBody>
          <a:bodyPr/>
          <a:lstStyle/>
          <a:p>
            <a:fld id="{5E1F54F4-E202-F340-BDA2-4CD869AB8F9A}" type="datetimeFigureOut">
              <a:rPr lang="en-US" smtClean="0"/>
              <a:t>10/27/20</a:t>
            </a:fld>
            <a:endParaRPr lang="en-US"/>
          </a:p>
        </p:txBody>
      </p:sp>
      <p:sp>
        <p:nvSpPr>
          <p:cNvPr id="6" name="Footer Placeholder 5">
            <a:extLst>
              <a:ext uri="{FF2B5EF4-FFF2-40B4-BE49-F238E27FC236}">
                <a16:creationId xmlns:a16="http://schemas.microsoft.com/office/drawing/2014/main" id="{C397D140-5113-E544-9AA6-A796F506F3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F4CF6A-7FAE-6548-8B0B-03C2D4326A78}"/>
              </a:ext>
            </a:extLst>
          </p:cNvPr>
          <p:cNvSpPr>
            <a:spLocks noGrp="1"/>
          </p:cNvSpPr>
          <p:nvPr>
            <p:ph type="sldNum" sz="quarter" idx="12"/>
          </p:nvPr>
        </p:nvSpPr>
        <p:spPr/>
        <p:txBody>
          <a:bodyPr/>
          <a:lstStyle/>
          <a:p>
            <a:fld id="{3FDA3BAE-F32B-644C-81A8-2644B3621987}" type="slidenum">
              <a:rPr lang="en-US" smtClean="0"/>
              <a:t>‹#›</a:t>
            </a:fld>
            <a:endParaRPr lang="en-US"/>
          </a:p>
        </p:txBody>
      </p:sp>
    </p:spTree>
    <p:extLst>
      <p:ext uri="{BB962C8B-B14F-4D97-AF65-F5344CB8AC3E}">
        <p14:creationId xmlns:p14="http://schemas.microsoft.com/office/powerpoint/2010/main" val="421741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48CB1-5A17-BC44-95C0-3BF334CD47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7B08308-47C6-3F45-AFE8-0857D393DD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D05B8B-20EA-A449-A0D4-F04E5C5E6E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7F4B207-F428-F445-A065-E40CDAC0354B}"/>
              </a:ext>
            </a:extLst>
          </p:cNvPr>
          <p:cNvSpPr>
            <a:spLocks noGrp="1"/>
          </p:cNvSpPr>
          <p:nvPr>
            <p:ph type="dt" sz="half" idx="10"/>
          </p:nvPr>
        </p:nvSpPr>
        <p:spPr/>
        <p:txBody>
          <a:bodyPr/>
          <a:lstStyle/>
          <a:p>
            <a:fld id="{5E1F54F4-E202-F340-BDA2-4CD869AB8F9A}" type="datetimeFigureOut">
              <a:rPr lang="en-US" smtClean="0"/>
              <a:t>10/27/20</a:t>
            </a:fld>
            <a:endParaRPr lang="en-US"/>
          </a:p>
        </p:txBody>
      </p:sp>
      <p:sp>
        <p:nvSpPr>
          <p:cNvPr id="6" name="Footer Placeholder 5">
            <a:extLst>
              <a:ext uri="{FF2B5EF4-FFF2-40B4-BE49-F238E27FC236}">
                <a16:creationId xmlns:a16="http://schemas.microsoft.com/office/drawing/2014/main" id="{5A7064D5-0C06-4B41-A945-F0EBDF137C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6809C1-1199-B944-B4C3-197B2476B5EB}"/>
              </a:ext>
            </a:extLst>
          </p:cNvPr>
          <p:cNvSpPr>
            <a:spLocks noGrp="1"/>
          </p:cNvSpPr>
          <p:nvPr>
            <p:ph type="sldNum" sz="quarter" idx="12"/>
          </p:nvPr>
        </p:nvSpPr>
        <p:spPr/>
        <p:txBody>
          <a:bodyPr/>
          <a:lstStyle/>
          <a:p>
            <a:fld id="{3FDA3BAE-F32B-644C-81A8-2644B3621987}" type="slidenum">
              <a:rPr lang="en-US" smtClean="0"/>
              <a:t>‹#›</a:t>
            </a:fld>
            <a:endParaRPr lang="en-US"/>
          </a:p>
        </p:txBody>
      </p:sp>
    </p:spTree>
    <p:extLst>
      <p:ext uri="{BB962C8B-B14F-4D97-AF65-F5344CB8AC3E}">
        <p14:creationId xmlns:p14="http://schemas.microsoft.com/office/powerpoint/2010/main" val="3666842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C80A2E-EDDE-0E45-B78A-6151D77B26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ED402E-2455-E240-928D-AD985C5523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DCCCEE-7A60-DE4B-B9E5-4763E683D3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1F54F4-E202-F340-BDA2-4CD869AB8F9A}" type="datetimeFigureOut">
              <a:rPr lang="en-US" smtClean="0"/>
              <a:t>10/27/20</a:t>
            </a:fld>
            <a:endParaRPr lang="en-US"/>
          </a:p>
        </p:txBody>
      </p:sp>
      <p:sp>
        <p:nvSpPr>
          <p:cNvPr id="5" name="Footer Placeholder 4">
            <a:extLst>
              <a:ext uri="{FF2B5EF4-FFF2-40B4-BE49-F238E27FC236}">
                <a16:creationId xmlns:a16="http://schemas.microsoft.com/office/drawing/2014/main" id="{0B8BE0F0-AF49-724A-B66B-BD4A477A21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C61EA74-80F7-C94C-B98E-BAB6F48C14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DA3BAE-F32B-644C-81A8-2644B3621987}" type="slidenum">
              <a:rPr lang="en-US" smtClean="0"/>
              <a:t>‹#›</a:t>
            </a:fld>
            <a:endParaRPr lang="en-US"/>
          </a:p>
        </p:txBody>
      </p:sp>
    </p:spTree>
    <p:extLst>
      <p:ext uri="{BB962C8B-B14F-4D97-AF65-F5344CB8AC3E}">
        <p14:creationId xmlns:p14="http://schemas.microsoft.com/office/powerpoint/2010/main" val="1931192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FF7FD-EC56-F742-8278-B656DDA6D635}"/>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638F787C-8477-6847-802B-632BE1E356CA}"/>
              </a:ext>
            </a:extLst>
          </p:cNvPr>
          <p:cNvSpPr>
            <a:spLocks noGrp="1"/>
          </p:cNvSpPr>
          <p:nvPr>
            <p:ph idx="1"/>
          </p:nvPr>
        </p:nvSpPr>
        <p:spPr/>
        <p:txBody>
          <a:bodyPr>
            <a:normAutofit fontScale="92500" lnSpcReduction="20000"/>
          </a:bodyPr>
          <a:lstStyle/>
          <a:p>
            <a:pPr marL="0" indent="0">
              <a:buNone/>
            </a:pPr>
            <a:r>
              <a:rPr lang="en-US" sz="5400" b="1" dirty="0"/>
              <a:t>Title I parent meeting slide deck</a:t>
            </a:r>
          </a:p>
          <a:p>
            <a:pPr marL="0" indent="0">
              <a:buNone/>
            </a:pPr>
            <a:r>
              <a:rPr lang="en-US" sz="5400" dirty="0"/>
              <a:t>Please review the deck before your presentation:</a:t>
            </a:r>
          </a:p>
          <a:p>
            <a:pPr lvl="1"/>
            <a:r>
              <a:rPr lang="en-US" sz="5400" b="1" dirty="0"/>
              <a:t>Red text </a:t>
            </a:r>
            <a:r>
              <a:rPr lang="en-US" sz="5400" dirty="0"/>
              <a:t>– please add your school specific information</a:t>
            </a:r>
          </a:p>
          <a:p>
            <a:pPr lvl="1"/>
            <a:r>
              <a:rPr lang="en-US" sz="5400" dirty="0"/>
              <a:t>Feel free to modify the presentation as needed. </a:t>
            </a:r>
          </a:p>
          <a:p>
            <a:pPr marL="0" indent="0">
              <a:buNone/>
            </a:pPr>
            <a:endParaRPr lang="en-US" dirty="0"/>
          </a:p>
        </p:txBody>
      </p:sp>
    </p:spTree>
    <p:extLst>
      <p:ext uri="{BB962C8B-B14F-4D97-AF65-F5344CB8AC3E}">
        <p14:creationId xmlns:p14="http://schemas.microsoft.com/office/powerpoint/2010/main" val="38428579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53B56-96E5-C247-B3C0-56DDB38BE3C8}"/>
              </a:ext>
            </a:extLst>
          </p:cNvPr>
          <p:cNvSpPr>
            <a:spLocks noGrp="1"/>
          </p:cNvSpPr>
          <p:nvPr>
            <p:ph type="title"/>
          </p:nvPr>
        </p:nvSpPr>
        <p:spPr/>
        <p:txBody>
          <a:bodyPr/>
          <a:lstStyle/>
          <a:p>
            <a:r>
              <a:rPr lang="en-US" dirty="0"/>
              <a:t>School Site Council </a:t>
            </a:r>
          </a:p>
        </p:txBody>
      </p:sp>
      <p:sp>
        <p:nvSpPr>
          <p:cNvPr id="3" name="Content Placeholder 2">
            <a:extLst>
              <a:ext uri="{FF2B5EF4-FFF2-40B4-BE49-F238E27FC236}">
                <a16:creationId xmlns:a16="http://schemas.microsoft.com/office/drawing/2014/main" id="{004513AE-71C6-7D4B-BB81-89A052260F01}"/>
              </a:ext>
            </a:extLst>
          </p:cNvPr>
          <p:cNvSpPr>
            <a:spLocks noGrp="1"/>
          </p:cNvSpPr>
          <p:nvPr>
            <p:ph idx="1"/>
          </p:nvPr>
        </p:nvSpPr>
        <p:spPr/>
        <p:txBody>
          <a:bodyPr/>
          <a:lstStyle/>
          <a:p>
            <a:pPr marL="0" indent="0">
              <a:buNone/>
            </a:pPr>
            <a:r>
              <a:rPr lang="en-US" b="1" dirty="0">
                <a:solidFill>
                  <a:srgbClr val="FF0000"/>
                </a:solidFill>
              </a:rPr>
              <a:t>Describe the primary function of the SSC</a:t>
            </a:r>
          </a:p>
        </p:txBody>
      </p:sp>
    </p:spTree>
    <p:extLst>
      <p:ext uri="{BB962C8B-B14F-4D97-AF65-F5344CB8AC3E}">
        <p14:creationId xmlns:p14="http://schemas.microsoft.com/office/powerpoint/2010/main" val="1943901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70E45-56C1-7A4A-A534-7380EE902797}"/>
              </a:ext>
            </a:extLst>
          </p:cNvPr>
          <p:cNvSpPr>
            <a:spLocks noGrp="1"/>
          </p:cNvSpPr>
          <p:nvPr>
            <p:ph type="title"/>
          </p:nvPr>
        </p:nvSpPr>
        <p:spPr/>
        <p:txBody>
          <a:bodyPr>
            <a:normAutofit/>
          </a:bodyPr>
          <a:lstStyle/>
          <a:p>
            <a:endParaRPr lang="en-US" b="1" dirty="0"/>
          </a:p>
        </p:txBody>
      </p:sp>
      <p:sp>
        <p:nvSpPr>
          <p:cNvPr id="3" name="Content Placeholder 2">
            <a:extLst>
              <a:ext uri="{FF2B5EF4-FFF2-40B4-BE49-F238E27FC236}">
                <a16:creationId xmlns:a16="http://schemas.microsoft.com/office/drawing/2014/main" id="{EFB3B1E4-DD77-2A4F-9638-EBD5948219A5}"/>
              </a:ext>
            </a:extLst>
          </p:cNvPr>
          <p:cNvSpPr>
            <a:spLocks noGrp="1"/>
          </p:cNvSpPr>
          <p:nvPr>
            <p:ph idx="1"/>
          </p:nvPr>
        </p:nvSpPr>
        <p:spPr>
          <a:xfrm>
            <a:off x="838200" y="1825625"/>
            <a:ext cx="10515600" cy="4351338"/>
          </a:xfrm>
        </p:spPr>
        <p:txBody>
          <a:bodyPr>
            <a:normAutofit/>
          </a:bodyPr>
          <a:lstStyle/>
          <a:p>
            <a:pPr marL="0" indent="0">
              <a:buNone/>
            </a:pPr>
            <a:r>
              <a:rPr lang="en-US" sz="4000" b="1" dirty="0">
                <a:solidFill>
                  <a:srgbClr val="FF0000"/>
                </a:solidFill>
              </a:rPr>
              <a:t>List other Parent groups on campus or opportunities for parents to be involved on campus. </a:t>
            </a:r>
            <a:endParaRPr lang="en-US" sz="4000" dirty="0">
              <a:solidFill>
                <a:srgbClr val="FF0000"/>
              </a:solidFill>
            </a:endParaRPr>
          </a:p>
        </p:txBody>
      </p:sp>
    </p:spTree>
    <p:extLst>
      <p:ext uri="{BB962C8B-B14F-4D97-AF65-F5344CB8AC3E}">
        <p14:creationId xmlns:p14="http://schemas.microsoft.com/office/powerpoint/2010/main" val="1689702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867E0-5B69-AB4B-8904-F9511F85A386}"/>
              </a:ext>
            </a:extLst>
          </p:cNvPr>
          <p:cNvSpPr>
            <a:spLocks noGrp="1"/>
          </p:cNvSpPr>
          <p:nvPr>
            <p:ph type="title"/>
          </p:nvPr>
        </p:nvSpPr>
        <p:spPr/>
        <p:txBody>
          <a:bodyPr/>
          <a:lstStyle/>
          <a:p>
            <a:r>
              <a:rPr lang="en-US" dirty="0"/>
              <a:t>School Performance Data</a:t>
            </a:r>
          </a:p>
        </p:txBody>
      </p:sp>
      <p:sp>
        <p:nvSpPr>
          <p:cNvPr id="3" name="Content Placeholder 2">
            <a:extLst>
              <a:ext uri="{FF2B5EF4-FFF2-40B4-BE49-F238E27FC236}">
                <a16:creationId xmlns:a16="http://schemas.microsoft.com/office/drawing/2014/main" id="{F3CF7683-2BC1-C743-B258-2FE92F02D251}"/>
              </a:ext>
            </a:extLst>
          </p:cNvPr>
          <p:cNvSpPr>
            <a:spLocks noGrp="1"/>
          </p:cNvSpPr>
          <p:nvPr>
            <p:ph idx="1"/>
          </p:nvPr>
        </p:nvSpPr>
        <p:spPr/>
        <p:txBody>
          <a:bodyPr/>
          <a:lstStyle/>
          <a:p>
            <a:pPr marL="0" indent="0">
              <a:buNone/>
            </a:pPr>
            <a:r>
              <a:rPr lang="en-US" dirty="0">
                <a:solidFill>
                  <a:srgbClr val="FF0000"/>
                </a:solidFill>
              </a:rPr>
              <a:t>Resize text box as needed to add data</a:t>
            </a:r>
          </a:p>
        </p:txBody>
      </p:sp>
    </p:spTree>
    <p:extLst>
      <p:ext uri="{BB962C8B-B14F-4D97-AF65-F5344CB8AC3E}">
        <p14:creationId xmlns:p14="http://schemas.microsoft.com/office/powerpoint/2010/main" val="3961838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8C0F2-6B94-8642-A412-8E4316138B01}"/>
              </a:ext>
            </a:extLst>
          </p:cNvPr>
          <p:cNvSpPr>
            <a:spLocks noGrp="1"/>
          </p:cNvSpPr>
          <p:nvPr>
            <p:ph type="title"/>
          </p:nvPr>
        </p:nvSpPr>
        <p:spPr/>
        <p:txBody>
          <a:bodyPr/>
          <a:lstStyle/>
          <a:p>
            <a:r>
              <a:rPr lang="en-US" dirty="0"/>
              <a:t>Title I Funds in Our School </a:t>
            </a:r>
            <a:br>
              <a:rPr lang="en-US" dirty="0">
                <a:effectLst/>
              </a:rPr>
            </a:br>
            <a:endParaRPr lang="en-US" dirty="0"/>
          </a:p>
        </p:txBody>
      </p:sp>
      <p:sp>
        <p:nvSpPr>
          <p:cNvPr id="3" name="Content Placeholder 2">
            <a:extLst>
              <a:ext uri="{FF2B5EF4-FFF2-40B4-BE49-F238E27FC236}">
                <a16:creationId xmlns:a16="http://schemas.microsoft.com/office/drawing/2014/main" id="{D47F8DA6-4DFF-1047-911E-BB223AC30FCB}"/>
              </a:ext>
            </a:extLst>
          </p:cNvPr>
          <p:cNvSpPr>
            <a:spLocks noGrp="1"/>
          </p:cNvSpPr>
          <p:nvPr>
            <p:ph idx="1"/>
          </p:nvPr>
        </p:nvSpPr>
        <p:spPr/>
        <p:txBody>
          <a:bodyPr/>
          <a:lstStyle/>
          <a:p>
            <a:r>
              <a:rPr lang="en-US" dirty="0"/>
              <a:t>Program Funds</a:t>
            </a:r>
          </a:p>
          <a:p>
            <a:r>
              <a:rPr lang="en-US" dirty="0"/>
              <a:t>Title I Parent Involvement Set-Aside Funds </a:t>
            </a:r>
          </a:p>
          <a:p>
            <a:pPr lvl="1"/>
            <a:r>
              <a:rPr lang="en-US" dirty="0"/>
              <a:t>Amount of funds available for this year: $________________ </a:t>
            </a:r>
            <a:endParaRPr lang="en-US" dirty="0">
              <a:effectLst/>
            </a:endParaRPr>
          </a:p>
          <a:p>
            <a:r>
              <a:rPr lang="en-US" dirty="0"/>
              <a:t>What parent involvement funds were used for last year </a:t>
            </a:r>
            <a:endParaRPr lang="en-US" dirty="0">
              <a:effectLst/>
            </a:endParaRPr>
          </a:p>
          <a:p>
            <a:r>
              <a:rPr lang="en-US" dirty="0"/>
              <a:t>How parents can be involved with deciding how funds are spent this year </a:t>
            </a:r>
            <a:endParaRPr lang="en-US" dirty="0">
              <a:effectLst/>
            </a:endParaRPr>
          </a:p>
          <a:p>
            <a:endParaRPr lang="en-US" dirty="0"/>
          </a:p>
        </p:txBody>
      </p:sp>
    </p:spTree>
    <p:extLst>
      <p:ext uri="{BB962C8B-B14F-4D97-AF65-F5344CB8AC3E}">
        <p14:creationId xmlns:p14="http://schemas.microsoft.com/office/powerpoint/2010/main" val="17985175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1E345-D2C2-264C-94C7-7ADB1981E3DD}"/>
              </a:ext>
            </a:extLst>
          </p:cNvPr>
          <p:cNvSpPr>
            <a:spLocks noGrp="1"/>
          </p:cNvSpPr>
          <p:nvPr>
            <p:ph type="title"/>
          </p:nvPr>
        </p:nvSpPr>
        <p:spPr/>
        <p:txBody>
          <a:bodyPr/>
          <a:lstStyle/>
          <a:p>
            <a:r>
              <a:rPr lang="en-US" dirty="0"/>
              <a:t>Important Dates</a:t>
            </a:r>
          </a:p>
        </p:txBody>
      </p:sp>
      <p:sp>
        <p:nvSpPr>
          <p:cNvPr id="3" name="Content Placeholder 2">
            <a:extLst>
              <a:ext uri="{FF2B5EF4-FFF2-40B4-BE49-F238E27FC236}">
                <a16:creationId xmlns:a16="http://schemas.microsoft.com/office/drawing/2014/main" id="{22B16941-48D5-2542-900D-B9D44ADE2BAF}"/>
              </a:ext>
            </a:extLst>
          </p:cNvPr>
          <p:cNvSpPr>
            <a:spLocks noGrp="1"/>
          </p:cNvSpPr>
          <p:nvPr>
            <p:ph idx="1"/>
          </p:nvPr>
        </p:nvSpPr>
        <p:spPr/>
        <p:txBody>
          <a:bodyPr/>
          <a:lstStyle/>
          <a:p>
            <a:r>
              <a:rPr lang="en-US" b="1" dirty="0">
                <a:solidFill>
                  <a:srgbClr val="FF0000"/>
                </a:solidFill>
              </a:rPr>
              <a:t>Add any dates for parent workshops, parent/teacher conference, parent meetings, SSC meetings, etc.. </a:t>
            </a:r>
          </a:p>
        </p:txBody>
      </p:sp>
    </p:spTree>
    <p:extLst>
      <p:ext uri="{BB962C8B-B14F-4D97-AF65-F5344CB8AC3E}">
        <p14:creationId xmlns:p14="http://schemas.microsoft.com/office/powerpoint/2010/main" val="37753060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B91B3-FA2D-E249-9455-E4AE277A2DB8}"/>
              </a:ext>
            </a:extLst>
          </p:cNvPr>
          <p:cNvSpPr>
            <a:spLocks noGrp="1"/>
          </p:cNvSpPr>
          <p:nvPr>
            <p:ph type="title"/>
          </p:nvPr>
        </p:nvSpPr>
        <p:spPr/>
        <p:txBody>
          <a:bodyPr/>
          <a:lstStyle/>
          <a:p>
            <a:pPr algn="ctr"/>
            <a:r>
              <a:rPr lang="en-US" dirty="0"/>
              <a:t>Questions</a:t>
            </a:r>
          </a:p>
        </p:txBody>
      </p:sp>
      <p:sp>
        <p:nvSpPr>
          <p:cNvPr id="3" name="Content Placeholder 2">
            <a:extLst>
              <a:ext uri="{FF2B5EF4-FFF2-40B4-BE49-F238E27FC236}">
                <a16:creationId xmlns:a16="http://schemas.microsoft.com/office/drawing/2014/main" id="{35ECD66A-B28A-0641-8CF7-7F60FC7044A0}"/>
              </a:ext>
            </a:extLst>
          </p:cNvPr>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1784802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0E769-CAAB-5D48-9590-39EC0AD98B1F}"/>
              </a:ext>
            </a:extLst>
          </p:cNvPr>
          <p:cNvSpPr>
            <a:spLocks noGrp="1"/>
          </p:cNvSpPr>
          <p:nvPr>
            <p:ph type="title"/>
          </p:nvPr>
        </p:nvSpPr>
        <p:spPr/>
        <p:txBody>
          <a:bodyPr/>
          <a:lstStyle/>
          <a:p>
            <a:r>
              <a:rPr lang="en-US" dirty="0"/>
              <a:t>Thank You For Coming! </a:t>
            </a:r>
          </a:p>
        </p:txBody>
      </p:sp>
      <p:sp>
        <p:nvSpPr>
          <p:cNvPr id="3" name="Content Placeholder 2">
            <a:extLst>
              <a:ext uri="{FF2B5EF4-FFF2-40B4-BE49-F238E27FC236}">
                <a16:creationId xmlns:a16="http://schemas.microsoft.com/office/drawing/2014/main" id="{30E4AB6E-174D-BA49-993F-FE92EED5E4C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455022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6D419-77EE-4F41-8898-5D3E8A1A4A8C}"/>
              </a:ext>
            </a:extLst>
          </p:cNvPr>
          <p:cNvSpPr>
            <a:spLocks noGrp="1"/>
          </p:cNvSpPr>
          <p:nvPr>
            <p:ph type="ctrTitle"/>
          </p:nvPr>
        </p:nvSpPr>
        <p:spPr/>
        <p:txBody>
          <a:bodyPr>
            <a:normAutofit fontScale="90000"/>
          </a:bodyPr>
          <a:lstStyle/>
          <a:p>
            <a:r>
              <a:rPr lang="en-US" dirty="0"/>
              <a:t>Title I</a:t>
            </a:r>
            <a:br>
              <a:rPr lang="en-US" dirty="0"/>
            </a:br>
            <a:r>
              <a:rPr lang="en-US" dirty="0"/>
              <a:t>2020-21</a:t>
            </a:r>
            <a:br>
              <a:rPr lang="en-US" dirty="0"/>
            </a:br>
            <a:r>
              <a:rPr lang="en-US" dirty="0"/>
              <a:t>Annual Parent Meeting </a:t>
            </a:r>
          </a:p>
        </p:txBody>
      </p:sp>
      <p:sp>
        <p:nvSpPr>
          <p:cNvPr id="3" name="Subtitle 2">
            <a:extLst>
              <a:ext uri="{FF2B5EF4-FFF2-40B4-BE49-F238E27FC236}">
                <a16:creationId xmlns:a16="http://schemas.microsoft.com/office/drawing/2014/main" id="{701DD7B4-1846-C249-B1D6-BB585D353CE9}"/>
              </a:ext>
            </a:extLst>
          </p:cNvPr>
          <p:cNvSpPr>
            <a:spLocks noGrp="1"/>
          </p:cNvSpPr>
          <p:nvPr>
            <p:ph type="subTitle" idx="1"/>
          </p:nvPr>
        </p:nvSpPr>
        <p:spPr/>
        <p:txBody>
          <a:bodyPr/>
          <a:lstStyle/>
          <a:p>
            <a:r>
              <a:rPr lang="en-US" b="1" dirty="0">
                <a:solidFill>
                  <a:srgbClr val="FF0000"/>
                </a:solidFill>
              </a:rPr>
              <a:t>Insert Name of School</a:t>
            </a:r>
          </a:p>
          <a:p>
            <a:r>
              <a:rPr lang="en-US" b="1" dirty="0">
                <a:solidFill>
                  <a:srgbClr val="FF0000"/>
                </a:solidFill>
              </a:rPr>
              <a:t>Insert Name of Principal </a:t>
            </a:r>
          </a:p>
          <a:p>
            <a:endParaRPr lang="en-US" dirty="0"/>
          </a:p>
        </p:txBody>
      </p:sp>
    </p:spTree>
    <p:extLst>
      <p:ext uri="{BB962C8B-B14F-4D97-AF65-F5344CB8AC3E}">
        <p14:creationId xmlns:p14="http://schemas.microsoft.com/office/powerpoint/2010/main" val="2371102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D4FBD-E869-B642-ACA3-EEC3674BBCBF}"/>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D81D542E-962C-CF47-96C7-54352D9C9AB1}"/>
              </a:ext>
            </a:extLst>
          </p:cNvPr>
          <p:cNvSpPr>
            <a:spLocks noGrp="1"/>
          </p:cNvSpPr>
          <p:nvPr>
            <p:ph idx="1"/>
          </p:nvPr>
        </p:nvSpPr>
        <p:spPr/>
        <p:txBody>
          <a:bodyPr>
            <a:normAutofit fontScale="92500" lnSpcReduction="20000"/>
          </a:bodyPr>
          <a:lstStyle/>
          <a:p>
            <a:r>
              <a:rPr lang="en-US" dirty="0"/>
              <a:t>What is Title I?</a:t>
            </a:r>
          </a:p>
          <a:p>
            <a:r>
              <a:rPr lang="en-US" dirty="0"/>
              <a:t>Parent’s Rights Under Title I</a:t>
            </a:r>
          </a:p>
          <a:p>
            <a:r>
              <a:rPr lang="en-US" dirty="0"/>
              <a:t>Parent Involvement Plan</a:t>
            </a:r>
          </a:p>
          <a:p>
            <a:r>
              <a:rPr lang="en-US" dirty="0"/>
              <a:t>School-Parent Compact</a:t>
            </a:r>
          </a:p>
          <a:p>
            <a:r>
              <a:rPr lang="en-US" dirty="0"/>
              <a:t>School Site Council </a:t>
            </a:r>
          </a:p>
          <a:p>
            <a:r>
              <a:rPr lang="en-US" b="1" dirty="0">
                <a:solidFill>
                  <a:srgbClr val="FF0000"/>
                </a:solidFill>
              </a:rPr>
              <a:t>List other parent groups on campus</a:t>
            </a:r>
          </a:p>
          <a:p>
            <a:r>
              <a:rPr lang="en-US" dirty="0"/>
              <a:t>Student Achievement Data</a:t>
            </a:r>
          </a:p>
          <a:p>
            <a:r>
              <a:rPr lang="en-US" dirty="0"/>
              <a:t>Title I Funds</a:t>
            </a:r>
            <a:br>
              <a:rPr lang="en-US" dirty="0"/>
            </a:br>
            <a:endParaRPr lang="en-US" dirty="0">
              <a:effectLst/>
            </a:endParaRPr>
          </a:p>
          <a:p>
            <a:pPr marL="0" indent="0">
              <a:buNone/>
            </a:pPr>
            <a:br>
              <a:rPr lang="en-US" dirty="0"/>
            </a:br>
            <a:endParaRPr lang="en-US" dirty="0">
              <a:effectLst/>
            </a:endParaRPr>
          </a:p>
          <a:p>
            <a:endParaRPr lang="en-US" dirty="0"/>
          </a:p>
        </p:txBody>
      </p:sp>
    </p:spTree>
    <p:extLst>
      <p:ext uri="{BB962C8B-B14F-4D97-AF65-F5344CB8AC3E}">
        <p14:creationId xmlns:p14="http://schemas.microsoft.com/office/powerpoint/2010/main" val="2188917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AC07E-7D3A-134B-92AE-7ED132B90DCF}"/>
              </a:ext>
            </a:extLst>
          </p:cNvPr>
          <p:cNvSpPr>
            <a:spLocks noGrp="1"/>
          </p:cNvSpPr>
          <p:nvPr>
            <p:ph type="title"/>
          </p:nvPr>
        </p:nvSpPr>
        <p:spPr/>
        <p:txBody>
          <a:bodyPr/>
          <a:lstStyle/>
          <a:p>
            <a:r>
              <a:rPr lang="en-US" dirty="0"/>
              <a:t>Purpose</a:t>
            </a:r>
          </a:p>
        </p:txBody>
      </p:sp>
      <p:sp>
        <p:nvSpPr>
          <p:cNvPr id="3" name="Content Placeholder 2">
            <a:extLst>
              <a:ext uri="{FF2B5EF4-FFF2-40B4-BE49-F238E27FC236}">
                <a16:creationId xmlns:a16="http://schemas.microsoft.com/office/drawing/2014/main" id="{11B38E43-E426-EF4D-A95F-A79E6D7539A7}"/>
              </a:ext>
            </a:extLst>
          </p:cNvPr>
          <p:cNvSpPr>
            <a:spLocks noGrp="1"/>
          </p:cNvSpPr>
          <p:nvPr>
            <p:ph idx="1"/>
          </p:nvPr>
        </p:nvSpPr>
        <p:spPr/>
        <p:txBody>
          <a:bodyPr/>
          <a:lstStyle/>
          <a:p>
            <a:pPr marL="0" indent="0" algn="ctr">
              <a:buNone/>
            </a:pPr>
            <a:r>
              <a:rPr lang="en-US" dirty="0"/>
              <a:t>All Title I schools are required to hold an Annual Title I meeting at the beginning of each school year to….</a:t>
            </a:r>
          </a:p>
          <a:p>
            <a:pPr marL="0" indent="0" algn="ctr">
              <a:buNone/>
            </a:pPr>
            <a:endParaRPr lang="en-US" dirty="0"/>
          </a:p>
          <a:p>
            <a:r>
              <a:rPr lang="en-US" dirty="0"/>
              <a:t>Inform parents/guardians about Title I programming, and </a:t>
            </a:r>
          </a:p>
          <a:p>
            <a:endParaRPr lang="en-US" dirty="0">
              <a:effectLst/>
            </a:endParaRPr>
          </a:p>
          <a:p>
            <a:r>
              <a:rPr lang="en-US" dirty="0"/>
              <a:t>Share how parents/guardians can become involved and participate in the Title I program. </a:t>
            </a:r>
            <a:endParaRPr lang="en-US" dirty="0">
              <a:effectLst/>
            </a:endParaRPr>
          </a:p>
          <a:p>
            <a:endParaRPr lang="en-US" dirty="0">
              <a:effectLst/>
            </a:endParaRPr>
          </a:p>
          <a:p>
            <a:pPr marL="0" indent="0">
              <a:buNone/>
            </a:pPr>
            <a:endParaRPr lang="en-US" dirty="0"/>
          </a:p>
        </p:txBody>
      </p:sp>
    </p:spTree>
    <p:extLst>
      <p:ext uri="{BB962C8B-B14F-4D97-AF65-F5344CB8AC3E}">
        <p14:creationId xmlns:p14="http://schemas.microsoft.com/office/powerpoint/2010/main" val="2621277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52EA5-B1DB-F04B-9801-401A64753D30}"/>
              </a:ext>
            </a:extLst>
          </p:cNvPr>
          <p:cNvSpPr>
            <a:spLocks noGrp="1"/>
          </p:cNvSpPr>
          <p:nvPr>
            <p:ph type="title"/>
          </p:nvPr>
        </p:nvSpPr>
        <p:spPr/>
        <p:txBody>
          <a:bodyPr/>
          <a:lstStyle/>
          <a:p>
            <a:r>
              <a:rPr lang="en-US" dirty="0"/>
              <a:t>Goals of Title I</a:t>
            </a:r>
          </a:p>
        </p:txBody>
      </p:sp>
      <p:sp>
        <p:nvSpPr>
          <p:cNvPr id="3" name="Content Placeholder 2">
            <a:extLst>
              <a:ext uri="{FF2B5EF4-FFF2-40B4-BE49-F238E27FC236}">
                <a16:creationId xmlns:a16="http://schemas.microsoft.com/office/drawing/2014/main" id="{9DA55FFC-2DD3-1A44-9CE5-AFE3FE05611B}"/>
              </a:ext>
            </a:extLst>
          </p:cNvPr>
          <p:cNvSpPr>
            <a:spLocks noGrp="1"/>
          </p:cNvSpPr>
          <p:nvPr>
            <p:ph idx="1"/>
          </p:nvPr>
        </p:nvSpPr>
        <p:spPr/>
        <p:txBody>
          <a:bodyPr/>
          <a:lstStyle/>
          <a:p>
            <a:pPr marL="0" indent="0">
              <a:buNone/>
            </a:pPr>
            <a:r>
              <a:rPr lang="en-US" dirty="0"/>
              <a:t>Our goals are...</a:t>
            </a:r>
          </a:p>
          <a:p>
            <a:pPr lvl="1"/>
            <a:r>
              <a:rPr lang="en-US" dirty="0"/>
              <a:t>to increase academic achievement.</a:t>
            </a:r>
          </a:p>
          <a:p>
            <a:pPr lvl="1"/>
            <a:r>
              <a:rPr lang="en-US" dirty="0"/>
              <a:t>to provide direct instructional support to students. </a:t>
            </a:r>
            <a:endParaRPr lang="en-US" dirty="0">
              <a:effectLst/>
            </a:endParaRPr>
          </a:p>
          <a:p>
            <a:pPr lvl="1"/>
            <a:r>
              <a:rPr lang="en-US" dirty="0"/>
              <a:t>to provide professional development for teachers. </a:t>
            </a:r>
            <a:endParaRPr lang="en-US" dirty="0">
              <a:effectLst/>
            </a:endParaRPr>
          </a:p>
          <a:p>
            <a:pPr lvl="1"/>
            <a:r>
              <a:rPr lang="en-US" dirty="0"/>
              <a:t>to promote parent education and involvement </a:t>
            </a:r>
            <a:endParaRPr lang="en-US" dirty="0">
              <a:effectLst/>
            </a:endParaRPr>
          </a:p>
          <a:p>
            <a:pPr marL="457200" lvl="1" indent="0">
              <a:buNone/>
            </a:pPr>
            <a:endParaRPr lang="en-US" dirty="0"/>
          </a:p>
          <a:p>
            <a:pPr marL="457200" lvl="1" indent="0">
              <a:buNone/>
            </a:pPr>
            <a:r>
              <a:rPr lang="en-US" sz="4000" b="1" dirty="0">
                <a:solidFill>
                  <a:srgbClr val="FF0000"/>
                </a:solidFill>
              </a:rPr>
              <a:t>This is a sample. Please provide your overall Title I goals from your site’s SPSA</a:t>
            </a:r>
            <a:br>
              <a:rPr lang="en-US" sz="4000" dirty="0">
                <a:solidFill>
                  <a:srgbClr val="FF0000"/>
                </a:solidFill>
              </a:rPr>
            </a:br>
            <a:endParaRPr lang="en-US" sz="4000" dirty="0">
              <a:solidFill>
                <a:srgbClr val="FF0000"/>
              </a:solidFill>
              <a:effectLst/>
            </a:endParaRPr>
          </a:p>
          <a:p>
            <a:endParaRPr lang="en-US" dirty="0">
              <a:effectLst/>
            </a:endParaRPr>
          </a:p>
        </p:txBody>
      </p:sp>
    </p:spTree>
    <p:extLst>
      <p:ext uri="{BB962C8B-B14F-4D97-AF65-F5344CB8AC3E}">
        <p14:creationId xmlns:p14="http://schemas.microsoft.com/office/powerpoint/2010/main" val="1245657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19F6D-5CE8-254B-AD03-DD5B025E89FE}"/>
              </a:ext>
            </a:extLst>
          </p:cNvPr>
          <p:cNvSpPr>
            <a:spLocks noGrp="1"/>
          </p:cNvSpPr>
          <p:nvPr>
            <p:ph type="title"/>
          </p:nvPr>
        </p:nvSpPr>
        <p:spPr/>
        <p:txBody>
          <a:bodyPr/>
          <a:lstStyle/>
          <a:p>
            <a:r>
              <a:rPr lang="en-US" dirty="0"/>
              <a:t>What is Title I?</a:t>
            </a:r>
          </a:p>
        </p:txBody>
      </p:sp>
      <p:sp>
        <p:nvSpPr>
          <p:cNvPr id="3" name="Content Placeholder 2">
            <a:extLst>
              <a:ext uri="{FF2B5EF4-FFF2-40B4-BE49-F238E27FC236}">
                <a16:creationId xmlns:a16="http://schemas.microsoft.com/office/drawing/2014/main" id="{A622576B-8897-594D-BB5E-719BB2ED4110}"/>
              </a:ext>
            </a:extLst>
          </p:cNvPr>
          <p:cNvSpPr>
            <a:spLocks noGrp="1"/>
          </p:cNvSpPr>
          <p:nvPr>
            <p:ph idx="1"/>
          </p:nvPr>
        </p:nvSpPr>
        <p:spPr/>
        <p:txBody>
          <a:bodyPr/>
          <a:lstStyle/>
          <a:p>
            <a:pPr marL="0" indent="0">
              <a:buNone/>
            </a:pPr>
            <a:r>
              <a:rPr lang="en-US" b="1" dirty="0"/>
              <a:t>Title I is used: </a:t>
            </a:r>
            <a:endParaRPr lang="en-US" dirty="0">
              <a:effectLst/>
            </a:endParaRPr>
          </a:p>
          <a:p>
            <a:r>
              <a:rPr lang="en-US" dirty="0"/>
              <a:t>To improve education for schoolwide programs in all core subjects </a:t>
            </a:r>
            <a:endParaRPr lang="en-US" dirty="0">
              <a:effectLst/>
            </a:endParaRPr>
          </a:p>
          <a:p>
            <a:r>
              <a:rPr lang="en-US" dirty="0"/>
              <a:t>To provide students a well-rounded education as defined by the school’s plan </a:t>
            </a:r>
            <a:endParaRPr lang="en-US" dirty="0">
              <a:effectLst/>
            </a:endParaRPr>
          </a:p>
          <a:p>
            <a:r>
              <a:rPr lang="en-US" dirty="0"/>
              <a:t>To support advanced learning opportunities for struggling </a:t>
            </a:r>
            <a:r>
              <a:rPr lang="en-US" dirty="0">
                <a:effectLst/>
              </a:rPr>
              <a:t>students</a:t>
            </a:r>
          </a:p>
          <a:p>
            <a:pPr marL="0" indent="0">
              <a:buNone/>
            </a:pPr>
            <a:endParaRPr lang="en-US" dirty="0"/>
          </a:p>
        </p:txBody>
      </p:sp>
    </p:spTree>
    <p:extLst>
      <p:ext uri="{BB962C8B-B14F-4D97-AF65-F5344CB8AC3E}">
        <p14:creationId xmlns:p14="http://schemas.microsoft.com/office/powerpoint/2010/main" val="3871169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55F76-6953-734D-A16D-32E4DAEF1B54}"/>
              </a:ext>
            </a:extLst>
          </p:cNvPr>
          <p:cNvSpPr>
            <a:spLocks noGrp="1"/>
          </p:cNvSpPr>
          <p:nvPr>
            <p:ph type="title"/>
          </p:nvPr>
        </p:nvSpPr>
        <p:spPr/>
        <p:txBody>
          <a:bodyPr/>
          <a:lstStyle/>
          <a:p>
            <a:r>
              <a:rPr lang="en-US" dirty="0"/>
              <a:t>Parent’s Right to Know</a:t>
            </a:r>
          </a:p>
        </p:txBody>
      </p:sp>
      <p:sp>
        <p:nvSpPr>
          <p:cNvPr id="3" name="Content Placeholder 2">
            <a:extLst>
              <a:ext uri="{FF2B5EF4-FFF2-40B4-BE49-F238E27FC236}">
                <a16:creationId xmlns:a16="http://schemas.microsoft.com/office/drawing/2014/main" id="{966D9549-337F-C742-A06A-A28473C7E1C1}"/>
              </a:ext>
            </a:extLst>
          </p:cNvPr>
          <p:cNvSpPr>
            <a:spLocks noGrp="1"/>
          </p:cNvSpPr>
          <p:nvPr>
            <p:ph idx="1"/>
          </p:nvPr>
        </p:nvSpPr>
        <p:spPr>
          <a:xfrm>
            <a:off x="838200" y="1312986"/>
            <a:ext cx="10515600" cy="5322276"/>
          </a:xfrm>
        </p:spPr>
        <p:txBody>
          <a:bodyPr>
            <a:normAutofit fontScale="92500" lnSpcReduction="10000"/>
          </a:bodyPr>
          <a:lstStyle/>
          <a:p>
            <a:pPr marL="0" indent="0" algn="ctr">
              <a:buNone/>
            </a:pPr>
            <a:r>
              <a:rPr lang="en-US" dirty="0"/>
              <a:t>Parents have the right to know about the teaching qualifications of your child’s classroom teacher in a school receiving Title I funds </a:t>
            </a:r>
          </a:p>
          <a:p>
            <a:pPr marL="0" indent="0" algn="ctr">
              <a:buNone/>
            </a:pPr>
            <a:r>
              <a:rPr lang="en-US" b="1" dirty="0"/>
              <a:t>YOU HAVE THE RIGHT TO KNOW </a:t>
            </a:r>
            <a:endParaRPr lang="en-US" dirty="0">
              <a:effectLst/>
            </a:endParaRPr>
          </a:p>
          <a:p>
            <a:pPr marL="0" indent="0">
              <a:buNone/>
            </a:pPr>
            <a:r>
              <a:rPr lang="en-US" dirty="0"/>
              <a:t>•Whether the teacher has met State qualification and licensing criteria levels and subject areas in which the teacher provides instruction; </a:t>
            </a:r>
            <a:endParaRPr lang="en-US" dirty="0">
              <a:effectLst/>
            </a:endParaRPr>
          </a:p>
          <a:p>
            <a:pPr marL="0" indent="0">
              <a:buNone/>
            </a:pPr>
            <a:r>
              <a:rPr lang="en-US" dirty="0"/>
              <a:t>•Whether the teacher is teaching under emergency or other provisional status through which State qualification or licensing criteria have been waived; </a:t>
            </a:r>
            <a:endParaRPr lang="en-US" dirty="0">
              <a:effectLst/>
            </a:endParaRPr>
          </a:p>
          <a:p>
            <a:pPr marL="0" indent="0">
              <a:buNone/>
            </a:pPr>
            <a:r>
              <a:rPr lang="en-US" dirty="0"/>
              <a:t>•Whether the teacher is teaching in the field of discipline of the certification of the teacher; and </a:t>
            </a:r>
            <a:endParaRPr lang="en-US" dirty="0">
              <a:effectLst/>
            </a:endParaRPr>
          </a:p>
          <a:p>
            <a:pPr marL="0" indent="0">
              <a:buNone/>
            </a:pPr>
            <a:r>
              <a:rPr lang="en-US" dirty="0"/>
              <a:t>•Whether your child is provided services by paraprofessionals and, if so, their qualifications. </a:t>
            </a:r>
            <a:endParaRPr lang="en-US" dirty="0">
              <a:effectLst/>
            </a:endParaRPr>
          </a:p>
          <a:p>
            <a:pPr marL="0" indent="0" algn="ctr">
              <a:buNone/>
            </a:pPr>
            <a:r>
              <a:rPr lang="en-US" b="1" dirty="0"/>
              <a:t>							ESSA Section 1112 (e) (1) (A) </a:t>
            </a:r>
            <a:endParaRPr lang="en-US" dirty="0">
              <a:effectLst/>
            </a:endParaRPr>
          </a:p>
          <a:p>
            <a:pPr marL="0" indent="0" algn="ctr">
              <a:buNone/>
            </a:pPr>
            <a:endParaRPr lang="en-US" dirty="0">
              <a:effectLst/>
            </a:endParaRPr>
          </a:p>
          <a:p>
            <a:pPr marL="0" indent="0">
              <a:buNone/>
            </a:pPr>
            <a:endParaRPr lang="en-US" dirty="0"/>
          </a:p>
        </p:txBody>
      </p:sp>
    </p:spTree>
    <p:extLst>
      <p:ext uri="{BB962C8B-B14F-4D97-AF65-F5344CB8AC3E}">
        <p14:creationId xmlns:p14="http://schemas.microsoft.com/office/powerpoint/2010/main" val="722278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5EC12-ED6E-754D-9574-958E3CE31503}"/>
              </a:ext>
            </a:extLst>
          </p:cNvPr>
          <p:cNvSpPr>
            <a:spLocks noGrp="1"/>
          </p:cNvSpPr>
          <p:nvPr>
            <p:ph type="title"/>
          </p:nvPr>
        </p:nvSpPr>
        <p:spPr/>
        <p:txBody>
          <a:bodyPr/>
          <a:lstStyle/>
          <a:p>
            <a:r>
              <a:rPr lang="en-US" dirty="0"/>
              <a:t>Parent Involvement Plan</a:t>
            </a:r>
          </a:p>
        </p:txBody>
      </p:sp>
      <p:sp>
        <p:nvSpPr>
          <p:cNvPr id="3" name="Content Placeholder 2">
            <a:extLst>
              <a:ext uri="{FF2B5EF4-FFF2-40B4-BE49-F238E27FC236}">
                <a16:creationId xmlns:a16="http://schemas.microsoft.com/office/drawing/2014/main" id="{D7856DF2-019A-B84A-9718-61B5564941BD}"/>
              </a:ext>
            </a:extLst>
          </p:cNvPr>
          <p:cNvSpPr>
            <a:spLocks noGrp="1"/>
          </p:cNvSpPr>
          <p:nvPr>
            <p:ph idx="1"/>
          </p:nvPr>
        </p:nvSpPr>
        <p:spPr/>
        <p:txBody>
          <a:bodyPr/>
          <a:lstStyle/>
          <a:p>
            <a:r>
              <a:rPr lang="en-US" dirty="0"/>
              <a:t>Every Title I school, in collaboration with parents, must develop a school parent involvement plan. </a:t>
            </a:r>
          </a:p>
          <a:p>
            <a:r>
              <a:rPr lang="en-US" dirty="0"/>
              <a:t>The plan describes how the school will involve the parents in an organized, ongoing, and timely way in the planning, review and improvement of the Title I program at the school. </a:t>
            </a:r>
          </a:p>
          <a:p>
            <a:r>
              <a:rPr lang="en-US" b="1" dirty="0">
                <a:solidFill>
                  <a:srgbClr val="FF0000"/>
                </a:solidFill>
              </a:rPr>
              <a:t>A copy of the plan can be found</a:t>
            </a:r>
            <a:r>
              <a:rPr lang="en-US" b="1" dirty="0"/>
              <a:t>….</a:t>
            </a:r>
          </a:p>
          <a:p>
            <a:endParaRPr lang="en-US" dirty="0"/>
          </a:p>
        </p:txBody>
      </p:sp>
    </p:spTree>
    <p:extLst>
      <p:ext uri="{BB962C8B-B14F-4D97-AF65-F5344CB8AC3E}">
        <p14:creationId xmlns:p14="http://schemas.microsoft.com/office/powerpoint/2010/main" val="2724473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82A6C-2554-234E-8946-DA62F9D6CDD6}"/>
              </a:ext>
            </a:extLst>
          </p:cNvPr>
          <p:cNvSpPr>
            <a:spLocks noGrp="1"/>
          </p:cNvSpPr>
          <p:nvPr>
            <p:ph type="title"/>
          </p:nvPr>
        </p:nvSpPr>
        <p:spPr/>
        <p:txBody>
          <a:bodyPr/>
          <a:lstStyle/>
          <a:p>
            <a:r>
              <a:rPr lang="en-US" dirty="0"/>
              <a:t>School-Parent Compact</a:t>
            </a:r>
          </a:p>
        </p:txBody>
      </p:sp>
      <p:sp>
        <p:nvSpPr>
          <p:cNvPr id="3" name="Content Placeholder 2">
            <a:extLst>
              <a:ext uri="{FF2B5EF4-FFF2-40B4-BE49-F238E27FC236}">
                <a16:creationId xmlns:a16="http://schemas.microsoft.com/office/drawing/2014/main" id="{D6B87E2F-1B50-5A48-92C3-E7669CBA32DF}"/>
              </a:ext>
            </a:extLst>
          </p:cNvPr>
          <p:cNvSpPr>
            <a:spLocks noGrp="1"/>
          </p:cNvSpPr>
          <p:nvPr>
            <p:ph idx="1"/>
          </p:nvPr>
        </p:nvSpPr>
        <p:spPr/>
        <p:txBody>
          <a:bodyPr/>
          <a:lstStyle/>
          <a:p>
            <a:pPr marL="0" indent="0">
              <a:buNone/>
            </a:pPr>
            <a:r>
              <a:rPr lang="en-US" dirty="0"/>
              <a:t>A written agreement that outlines how the parents, the entire staff and the students will share the responsibility for improved student academic achievement, as well as describes how the school and parents will build and develop a partnership that will help children achieve the state’s high standards. </a:t>
            </a:r>
            <a:endParaRPr lang="en-US" dirty="0">
              <a:effectLst/>
            </a:endParaRPr>
          </a:p>
          <a:p>
            <a:endParaRPr lang="en-US" dirty="0"/>
          </a:p>
        </p:txBody>
      </p:sp>
    </p:spTree>
    <p:extLst>
      <p:ext uri="{BB962C8B-B14F-4D97-AF65-F5344CB8AC3E}">
        <p14:creationId xmlns:p14="http://schemas.microsoft.com/office/powerpoint/2010/main" val="6918839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581</Words>
  <Application>Microsoft Macintosh PowerPoint</Application>
  <PresentationFormat>Widescreen</PresentationFormat>
  <Paragraphs>65</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PowerPoint Presentation</vt:lpstr>
      <vt:lpstr>Title I 2020-21 Annual Parent Meeting </vt:lpstr>
      <vt:lpstr>Agenda</vt:lpstr>
      <vt:lpstr>Purpose</vt:lpstr>
      <vt:lpstr>Goals of Title I</vt:lpstr>
      <vt:lpstr>What is Title I?</vt:lpstr>
      <vt:lpstr>Parent’s Right to Know</vt:lpstr>
      <vt:lpstr>Parent Involvement Plan</vt:lpstr>
      <vt:lpstr>School-Parent Compact</vt:lpstr>
      <vt:lpstr>School Site Council </vt:lpstr>
      <vt:lpstr>PowerPoint Presentation</vt:lpstr>
      <vt:lpstr>School Performance Data</vt:lpstr>
      <vt:lpstr>Title I Funds in Our School  </vt:lpstr>
      <vt:lpstr>Important Dates</vt:lpstr>
      <vt:lpstr>Questions</vt:lpstr>
      <vt:lpstr>Thank You For Coming!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 2020-21 Annual Parent Meeting </dc:title>
  <dc:creator>Microsoft Office User</dc:creator>
  <cp:lastModifiedBy>Microsoft Office User</cp:lastModifiedBy>
  <cp:revision>13</cp:revision>
  <dcterms:created xsi:type="dcterms:W3CDTF">2020-10-27T18:26:53Z</dcterms:created>
  <dcterms:modified xsi:type="dcterms:W3CDTF">2020-10-27T18:55:00Z</dcterms:modified>
</cp:coreProperties>
</file>