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10058400" cx="7772400"/>
  <p:notesSz cx="6858000" cy="9144000"/>
  <p:embeddedFontLst>
    <p:embeddedFont>
      <p:font typeface="Gaegu Light"/>
      <p:regular r:id="rId23"/>
      <p:bold r:id="rId24"/>
    </p:embeddedFont>
    <p:embeddedFont>
      <p:font typeface="Roboto"/>
      <p:regular r:id="rId25"/>
      <p:bold r:id="rId26"/>
      <p:italic r:id="rId27"/>
      <p:boldItalic r:id="rId28"/>
    </p:embeddedFont>
    <p:embeddedFont>
      <p:font typeface="Delius"/>
      <p:regular r:id="rId29"/>
    </p:embeddedFont>
    <p:embeddedFont>
      <p:font typeface="Arial Black"/>
      <p:regular r:id="rId30"/>
    </p:embeddedFont>
    <p:embeddedFont>
      <p:font typeface="McLaren"/>
      <p:regular r:id="rId31"/>
    </p:embeddedFont>
    <p:embeddedFont>
      <p:font typeface="Luckiest Guy"/>
      <p:regular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GaeguLight-bold.fntdata"/><Relationship Id="rId23" Type="http://schemas.openxmlformats.org/officeDocument/2006/relationships/font" Target="fonts/Gaegu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Deliu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cLaren-regular.fntdata"/><Relationship Id="rId30" Type="http://schemas.openxmlformats.org/officeDocument/2006/relationships/font" Target="fonts/ArialBlack-regular.fntdata"/><Relationship Id="rId11" Type="http://schemas.openxmlformats.org/officeDocument/2006/relationships/slide" Target="slides/slide4.xml"/><Relationship Id="rId33" Type="http://schemas.openxmlformats.org/officeDocument/2006/relationships/font" Target="fonts/CenturyGothic-regular.fntdata"/><Relationship Id="rId10" Type="http://schemas.openxmlformats.org/officeDocument/2006/relationships/slide" Target="slides/slide3.xml"/><Relationship Id="rId32" Type="http://schemas.openxmlformats.org/officeDocument/2006/relationships/font" Target="fonts/LuckiestGuy-regular.fntdata"/><Relationship Id="rId13" Type="http://schemas.openxmlformats.org/officeDocument/2006/relationships/slide" Target="slides/slide6.xml"/><Relationship Id="rId35" Type="http://schemas.openxmlformats.org/officeDocument/2006/relationships/font" Target="fonts/CenturyGothic-italic.fntdata"/><Relationship Id="rId12" Type="http://schemas.openxmlformats.org/officeDocument/2006/relationships/slide" Target="slides/slide5.xml"/><Relationship Id="rId34" Type="http://schemas.openxmlformats.org/officeDocument/2006/relationships/font" Target="fonts/CenturyGothic-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CenturyGothic-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a4a8fc45b_0_385:notes"/>
          <p:cNvSpPr/>
          <p:nvPr>
            <p:ph idx="2" type="sldImg"/>
          </p:nvPr>
        </p:nvSpPr>
        <p:spPr>
          <a:xfrm>
            <a:off x="2104459"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a4a8fc45b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cf96ad253_0_2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cf96ad253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bcf96ad253_0_2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bcf96ad253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bcf96ad253_0_3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bcf96ad253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bcf96ad253_0_3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bcf96ad253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bcf96ad253_0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bcf96ad253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ba4a8fc45b_0_2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ba4a8fc45b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a4a8fc45b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a4a8fc45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a4a8fc45b_0_2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ba4a8fc45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a4a8fc45b_0_4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a4a8fc45b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a4a8fc45b_0_6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ba4a8fc45b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bcf96ad25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bcf96ad2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cf96ad253_0_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cf96ad25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cf96ad253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cf96ad253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bcf96ad253_0_1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bcf96ad253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201589" y="9119180"/>
            <a:ext cx="466500" cy="769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26"/>
          <p:cNvSpPr txBox="1"/>
          <p:nvPr>
            <p:ph type="ctrTitle"/>
          </p:nvPr>
        </p:nvSpPr>
        <p:spPr>
          <a:xfrm>
            <a:off x="264952" y="1456058"/>
            <a:ext cx="7242600" cy="4014000"/>
          </a:xfrm>
          <a:prstGeom prst="rect">
            <a:avLst/>
          </a:prstGeom>
        </p:spPr>
        <p:txBody>
          <a:bodyPr anchorCtr="0" anchor="b" bIns="109350" lIns="109350" spcFirstLastPara="1" rIns="109350" wrap="square" tIns="109350">
            <a:norm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p:txBody>
      </p:sp>
      <p:sp>
        <p:nvSpPr>
          <p:cNvPr id="101" name="Google Shape;101;p26"/>
          <p:cNvSpPr txBox="1"/>
          <p:nvPr>
            <p:ph idx="1" type="subTitle"/>
          </p:nvPr>
        </p:nvSpPr>
        <p:spPr>
          <a:xfrm>
            <a:off x="264945" y="5542289"/>
            <a:ext cx="7242600" cy="1549800"/>
          </a:xfrm>
          <a:prstGeom prst="rect">
            <a:avLst/>
          </a:prstGeom>
        </p:spPr>
        <p:txBody>
          <a:bodyPr anchorCtr="0" anchor="t" bIns="109350" lIns="109350" spcFirstLastPara="1" rIns="109350" wrap="square" tIns="109350">
            <a:normAutofit/>
          </a:bodyPr>
          <a:lstStyle>
            <a:lvl1pPr lvl="0" rtl="0" algn="ctr">
              <a:lnSpc>
                <a:spcPct val="100000"/>
              </a:lnSpc>
              <a:spcBef>
                <a:spcPts val="0"/>
              </a:spcBef>
              <a:spcAft>
                <a:spcPts val="0"/>
              </a:spcAft>
              <a:buSzPts val="3300"/>
              <a:buNone/>
              <a:defRPr sz="3300"/>
            </a:lvl1pPr>
            <a:lvl2pPr lvl="1" rtl="0" algn="ctr">
              <a:lnSpc>
                <a:spcPct val="100000"/>
              </a:lnSpc>
              <a:spcBef>
                <a:spcPts val="0"/>
              </a:spcBef>
              <a:spcAft>
                <a:spcPts val="0"/>
              </a:spcAft>
              <a:buSzPts val="3300"/>
              <a:buNone/>
              <a:defRPr sz="3300"/>
            </a:lvl2pPr>
            <a:lvl3pPr lvl="2" rtl="0" algn="ctr">
              <a:lnSpc>
                <a:spcPct val="100000"/>
              </a:lnSpc>
              <a:spcBef>
                <a:spcPts val="0"/>
              </a:spcBef>
              <a:spcAft>
                <a:spcPts val="0"/>
              </a:spcAft>
              <a:buSzPts val="3300"/>
              <a:buNone/>
              <a:defRPr sz="3300"/>
            </a:lvl3pPr>
            <a:lvl4pPr lvl="3" rtl="0" algn="ctr">
              <a:lnSpc>
                <a:spcPct val="100000"/>
              </a:lnSpc>
              <a:spcBef>
                <a:spcPts val="0"/>
              </a:spcBef>
              <a:spcAft>
                <a:spcPts val="0"/>
              </a:spcAft>
              <a:buSzPts val="3300"/>
              <a:buNone/>
              <a:defRPr sz="3300"/>
            </a:lvl4pPr>
            <a:lvl5pPr lvl="4" rtl="0" algn="ctr">
              <a:lnSpc>
                <a:spcPct val="100000"/>
              </a:lnSpc>
              <a:spcBef>
                <a:spcPts val="0"/>
              </a:spcBef>
              <a:spcAft>
                <a:spcPts val="0"/>
              </a:spcAft>
              <a:buSzPts val="3300"/>
              <a:buNone/>
              <a:defRPr sz="3300"/>
            </a:lvl5pPr>
            <a:lvl6pPr lvl="5" rtl="0" algn="ctr">
              <a:lnSpc>
                <a:spcPct val="100000"/>
              </a:lnSpc>
              <a:spcBef>
                <a:spcPts val="0"/>
              </a:spcBef>
              <a:spcAft>
                <a:spcPts val="0"/>
              </a:spcAft>
              <a:buSzPts val="3300"/>
              <a:buNone/>
              <a:defRPr sz="3300"/>
            </a:lvl6pPr>
            <a:lvl7pPr lvl="6" rtl="0" algn="ctr">
              <a:lnSpc>
                <a:spcPct val="100000"/>
              </a:lnSpc>
              <a:spcBef>
                <a:spcPts val="0"/>
              </a:spcBef>
              <a:spcAft>
                <a:spcPts val="0"/>
              </a:spcAft>
              <a:buSzPts val="3300"/>
              <a:buNone/>
              <a:defRPr sz="3300"/>
            </a:lvl7pPr>
            <a:lvl8pPr lvl="7" rtl="0" algn="ctr">
              <a:lnSpc>
                <a:spcPct val="100000"/>
              </a:lnSpc>
              <a:spcBef>
                <a:spcPts val="0"/>
              </a:spcBef>
              <a:spcAft>
                <a:spcPts val="0"/>
              </a:spcAft>
              <a:buSzPts val="3300"/>
              <a:buNone/>
              <a:defRPr sz="3300"/>
            </a:lvl8pPr>
            <a:lvl9pPr lvl="8" rtl="0" algn="ctr">
              <a:lnSpc>
                <a:spcPct val="100000"/>
              </a:lnSpc>
              <a:spcBef>
                <a:spcPts val="0"/>
              </a:spcBef>
              <a:spcAft>
                <a:spcPts val="0"/>
              </a:spcAft>
              <a:buSzPts val="3300"/>
              <a:buNone/>
              <a:defRPr sz="3300"/>
            </a:lvl9pPr>
          </a:lstStyle>
          <a:p/>
        </p:txBody>
      </p:sp>
      <p:sp>
        <p:nvSpPr>
          <p:cNvPr id="102" name="Google Shape;102;p26"/>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3" name="Shape 103"/>
        <p:cNvGrpSpPr/>
        <p:nvPr/>
      </p:nvGrpSpPr>
      <p:grpSpPr>
        <a:xfrm>
          <a:off x="0" y="0"/>
          <a:ext cx="0" cy="0"/>
          <a:chOff x="0" y="0"/>
          <a:chExt cx="0" cy="0"/>
        </a:xfrm>
      </p:grpSpPr>
      <p:sp>
        <p:nvSpPr>
          <p:cNvPr id="104" name="Google Shape;104;p27"/>
          <p:cNvSpPr txBox="1"/>
          <p:nvPr>
            <p:ph type="title"/>
          </p:nvPr>
        </p:nvSpPr>
        <p:spPr>
          <a:xfrm>
            <a:off x="264945" y="4206107"/>
            <a:ext cx="7242600" cy="1646100"/>
          </a:xfrm>
          <a:prstGeom prst="rect">
            <a:avLst/>
          </a:prstGeom>
        </p:spPr>
        <p:txBody>
          <a:bodyPr anchorCtr="0" anchor="ctr" bIns="109350" lIns="109350" spcFirstLastPara="1" rIns="109350" wrap="square" tIns="109350">
            <a:norm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05" name="Google Shape;105;p27"/>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6" name="Shape 106"/>
        <p:cNvGrpSpPr/>
        <p:nvPr/>
      </p:nvGrpSpPr>
      <p:grpSpPr>
        <a:xfrm>
          <a:off x="0" y="0"/>
          <a:ext cx="0" cy="0"/>
          <a:chOff x="0" y="0"/>
          <a:chExt cx="0" cy="0"/>
        </a:xfrm>
      </p:grpSpPr>
      <p:sp>
        <p:nvSpPr>
          <p:cNvPr id="107" name="Google Shape;107;p28"/>
          <p:cNvSpPr txBox="1"/>
          <p:nvPr>
            <p:ph type="title"/>
          </p:nvPr>
        </p:nvSpPr>
        <p:spPr>
          <a:xfrm>
            <a:off x="264945" y="870271"/>
            <a:ext cx="7242600" cy="1119900"/>
          </a:xfrm>
          <a:prstGeom prst="rect">
            <a:avLst/>
          </a:prstGeom>
        </p:spPr>
        <p:txBody>
          <a:bodyPr anchorCtr="0" anchor="t" bIns="109350" lIns="109350" spcFirstLastPara="1" rIns="109350" wrap="square" tIns="10935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08" name="Google Shape;108;p28"/>
          <p:cNvSpPr txBox="1"/>
          <p:nvPr>
            <p:ph idx="1" type="body"/>
          </p:nvPr>
        </p:nvSpPr>
        <p:spPr>
          <a:xfrm>
            <a:off x="264945" y="2253729"/>
            <a:ext cx="7242600" cy="6681300"/>
          </a:xfrm>
          <a:prstGeom prst="rect">
            <a:avLst/>
          </a:prstGeom>
        </p:spPr>
        <p:txBody>
          <a:bodyPr anchorCtr="0" anchor="t" bIns="109350" lIns="109350" spcFirstLastPara="1" rIns="109350" wrap="square" tIns="109350">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109" name="Google Shape;109;p28"/>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264945" y="870271"/>
            <a:ext cx="7242600" cy="1119900"/>
          </a:xfrm>
          <a:prstGeom prst="rect">
            <a:avLst/>
          </a:prstGeom>
        </p:spPr>
        <p:txBody>
          <a:bodyPr anchorCtr="0" anchor="t" bIns="109350" lIns="109350" spcFirstLastPara="1" rIns="109350" wrap="square" tIns="10935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2" name="Google Shape;112;p29"/>
          <p:cNvSpPr txBox="1"/>
          <p:nvPr>
            <p:ph idx="1" type="body"/>
          </p:nvPr>
        </p:nvSpPr>
        <p:spPr>
          <a:xfrm>
            <a:off x="264945" y="2253729"/>
            <a:ext cx="3399900" cy="6681300"/>
          </a:xfrm>
          <a:prstGeom prst="rect">
            <a:avLst/>
          </a:prstGeom>
        </p:spPr>
        <p:txBody>
          <a:bodyPr anchorCtr="0" anchor="t" bIns="109350" lIns="109350" spcFirstLastPara="1" rIns="109350" wrap="square" tIns="109350">
            <a:normAutofit/>
          </a:bodyPr>
          <a:lstStyle>
            <a:lvl1pPr indent="-336550" lvl="0" marL="457200" rtl="0">
              <a:spcBef>
                <a:spcPts val="0"/>
              </a:spcBef>
              <a:spcAft>
                <a:spcPts val="0"/>
              </a:spcAft>
              <a:buSzPts val="1700"/>
              <a:buChar char="●"/>
              <a:defRPr sz="17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13" name="Google Shape;113;p29"/>
          <p:cNvSpPr txBox="1"/>
          <p:nvPr>
            <p:ph idx="2" type="body"/>
          </p:nvPr>
        </p:nvSpPr>
        <p:spPr>
          <a:xfrm>
            <a:off x="4107540" y="2253729"/>
            <a:ext cx="3399900" cy="6681300"/>
          </a:xfrm>
          <a:prstGeom prst="rect">
            <a:avLst/>
          </a:prstGeom>
        </p:spPr>
        <p:txBody>
          <a:bodyPr anchorCtr="0" anchor="t" bIns="109350" lIns="109350" spcFirstLastPara="1" rIns="109350" wrap="square" tIns="109350">
            <a:normAutofit/>
          </a:bodyPr>
          <a:lstStyle>
            <a:lvl1pPr indent="-336550" lvl="0" marL="457200" rtl="0">
              <a:spcBef>
                <a:spcPts val="0"/>
              </a:spcBef>
              <a:spcAft>
                <a:spcPts val="0"/>
              </a:spcAft>
              <a:buSzPts val="1700"/>
              <a:buChar char="●"/>
              <a:defRPr sz="17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14" name="Google Shape;114;p29"/>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264945" y="870271"/>
            <a:ext cx="7242600" cy="1119900"/>
          </a:xfrm>
          <a:prstGeom prst="rect">
            <a:avLst/>
          </a:prstGeom>
        </p:spPr>
        <p:txBody>
          <a:bodyPr anchorCtr="0" anchor="t" bIns="109350" lIns="109350" spcFirstLastPara="1" rIns="109350" wrap="square" tIns="10935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117" name="Google Shape;117;p30"/>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264945" y="1086507"/>
            <a:ext cx="2386800" cy="1477800"/>
          </a:xfrm>
          <a:prstGeom prst="rect">
            <a:avLst/>
          </a:prstGeom>
        </p:spPr>
        <p:txBody>
          <a:bodyPr anchorCtr="0" anchor="b" bIns="109350" lIns="109350" spcFirstLastPara="1" rIns="109350" wrap="square" tIns="109350">
            <a:normAutofit/>
          </a:bodyPr>
          <a:lstStyle>
            <a:lvl1pPr lvl="0" rtl="0">
              <a:spcBef>
                <a:spcPts val="0"/>
              </a:spcBef>
              <a:spcAft>
                <a:spcPts val="0"/>
              </a:spcAft>
              <a:buSzPts val="2900"/>
              <a:buNone/>
              <a:defRPr sz="2900"/>
            </a:lvl1pPr>
            <a:lvl2pPr lvl="1" rtl="0">
              <a:spcBef>
                <a:spcPts val="0"/>
              </a:spcBef>
              <a:spcAft>
                <a:spcPts val="0"/>
              </a:spcAft>
              <a:buSzPts val="2900"/>
              <a:buNone/>
              <a:defRPr sz="2900"/>
            </a:lvl2pPr>
            <a:lvl3pPr lvl="2" rtl="0">
              <a:spcBef>
                <a:spcPts val="0"/>
              </a:spcBef>
              <a:spcAft>
                <a:spcPts val="0"/>
              </a:spcAft>
              <a:buSzPts val="2900"/>
              <a:buNone/>
              <a:defRPr sz="2900"/>
            </a:lvl3pPr>
            <a:lvl4pPr lvl="3" rtl="0">
              <a:spcBef>
                <a:spcPts val="0"/>
              </a:spcBef>
              <a:spcAft>
                <a:spcPts val="0"/>
              </a:spcAft>
              <a:buSzPts val="2900"/>
              <a:buNone/>
              <a:defRPr sz="2900"/>
            </a:lvl4pPr>
            <a:lvl5pPr lvl="4" rtl="0">
              <a:spcBef>
                <a:spcPts val="0"/>
              </a:spcBef>
              <a:spcAft>
                <a:spcPts val="0"/>
              </a:spcAft>
              <a:buSzPts val="2900"/>
              <a:buNone/>
              <a:defRPr sz="2900"/>
            </a:lvl5pPr>
            <a:lvl6pPr lvl="5" rtl="0">
              <a:spcBef>
                <a:spcPts val="0"/>
              </a:spcBef>
              <a:spcAft>
                <a:spcPts val="0"/>
              </a:spcAft>
              <a:buSzPts val="2900"/>
              <a:buNone/>
              <a:defRPr sz="2900"/>
            </a:lvl6pPr>
            <a:lvl7pPr lvl="6" rtl="0">
              <a:spcBef>
                <a:spcPts val="0"/>
              </a:spcBef>
              <a:spcAft>
                <a:spcPts val="0"/>
              </a:spcAft>
              <a:buSzPts val="2900"/>
              <a:buNone/>
              <a:defRPr sz="2900"/>
            </a:lvl7pPr>
            <a:lvl8pPr lvl="7" rtl="0">
              <a:spcBef>
                <a:spcPts val="0"/>
              </a:spcBef>
              <a:spcAft>
                <a:spcPts val="0"/>
              </a:spcAft>
              <a:buSzPts val="2900"/>
              <a:buNone/>
              <a:defRPr sz="2900"/>
            </a:lvl8pPr>
            <a:lvl9pPr lvl="8" rtl="0">
              <a:spcBef>
                <a:spcPts val="0"/>
              </a:spcBef>
              <a:spcAft>
                <a:spcPts val="0"/>
              </a:spcAft>
              <a:buSzPts val="2900"/>
              <a:buNone/>
              <a:defRPr sz="2900"/>
            </a:lvl9pPr>
          </a:lstStyle>
          <a:p/>
        </p:txBody>
      </p:sp>
      <p:sp>
        <p:nvSpPr>
          <p:cNvPr id="120" name="Google Shape;120;p31"/>
          <p:cNvSpPr txBox="1"/>
          <p:nvPr>
            <p:ph idx="1" type="body"/>
          </p:nvPr>
        </p:nvSpPr>
        <p:spPr>
          <a:xfrm>
            <a:off x="264945" y="2717440"/>
            <a:ext cx="2386800" cy="6217200"/>
          </a:xfrm>
          <a:prstGeom prst="rect">
            <a:avLst/>
          </a:prstGeom>
        </p:spPr>
        <p:txBody>
          <a:bodyPr anchorCtr="0" anchor="t" bIns="109350" lIns="109350" spcFirstLastPara="1" rIns="109350" wrap="square" tIns="109350">
            <a:norm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21" name="Google Shape;121;p31"/>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16713" y="880293"/>
            <a:ext cx="5412600" cy="7999800"/>
          </a:xfrm>
          <a:prstGeom prst="rect">
            <a:avLst/>
          </a:prstGeom>
        </p:spPr>
        <p:txBody>
          <a:bodyPr anchorCtr="0" anchor="ctr" bIns="109350" lIns="109350" spcFirstLastPara="1" rIns="109350" wrap="square" tIns="109350">
            <a:normAutofit/>
          </a:bodyPr>
          <a:lstStyle>
            <a:lvl1pPr lvl="0" rtl="0">
              <a:spcBef>
                <a:spcPts val="0"/>
              </a:spcBef>
              <a:spcAft>
                <a:spcPts val="0"/>
              </a:spcAft>
              <a:buSzPts val="5800"/>
              <a:buNone/>
              <a:defRPr sz="5800"/>
            </a:lvl1pPr>
            <a:lvl2pPr lvl="1" rtl="0">
              <a:spcBef>
                <a:spcPts val="0"/>
              </a:spcBef>
              <a:spcAft>
                <a:spcPts val="0"/>
              </a:spcAft>
              <a:buSzPts val="5800"/>
              <a:buNone/>
              <a:defRPr sz="5800"/>
            </a:lvl2pPr>
            <a:lvl3pPr lvl="2" rtl="0">
              <a:spcBef>
                <a:spcPts val="0"/>
              </a:spcBef>
              <a:spcAft>
                <a:spcPts val="0"/>
              </a:spcAft>
              <a:buSzPts val="5800"/>
              <a:buNone/>
              <a:defRPr sz="5800"/>
            </a:lvl3pPr>
            <a:lvl4pPr lvl="3" rtl="0">
              <a:spcBef>
                <a:spcPts val="0"/>
              </a:spcBef>
              <a:spcAft>
                <a:spcPts val="0"/>
              </a:spcAft>
              <a:buSzPts val="5800"/>
              <a:buNone/>
              <a:defRPr sz="5800"/>
            </a:lvl4pPr>
            <a:lvl5pPr lvl="4" rtl="0">
              <a:spcBef>
                <a:spcPts val="0"/>
              </a:spcBef>
              <a:spcAft>
                <a:spcPts val="0"/>
              </a:spcAft>
              <a:buSzPts val="5800"/>
              <a:buNone/>
              <a:defRPr sz="5800"/>
            </a:lvl5pPr>
            <a:lvl6pPr lvl="5" rtl="0">
              <a:spcBef>
                <a:spcPts val="0"/>
              </a:spcBef>
              <a:spcAft>
                <a:spcPts val="0"/>
              </a:spcAft>
              <a:buSzPts val="5800"/>
              <a:buNone/>
              <a:defRPr sz="5800"/>
            </a:lvl6pPr>
            <a:lvl7pPr lvl="6" rtl="0">
              <a:spcBef>
                <a:spcPts val="0"/>
              </a:spcBef>
              <a:spcAft>
                <a:spcPts val="0"/>
              </a:spcAft>
              <a:buSzPts val="5800"/>
              <a:buNone/>
              <a:defRPr sz="5800"/>
            </a:lvl7pPr>
            <a:lvl8pPr lvl="7" rtl="0">
              <a:spcBef>
                <a:spcPts val="0"/>
              </a:spcBef>
              <a:spcAft>
                <a:spcPts val="0"/>
              </a:spcAft>
              <a:buSzPts val="5800"/>
              <a:buNone/>
              <a:defRPr sz="5800"/>
            </a:lvl8pPr>
            <a:lvl9pPr lvl="8" rtl="0">
              <a:spcBef>
                <a:spcPts val="0"/>
              </a:spcBef>
              <a:spcAft>
                <a:spcPts val="0"/>
              </a:spcAft>
              <a:buSzPts val="5800"/>
              <a:buNone/>
              <a:defRPr sz="5800"/>
            </a:lvl9pPr>
          </a:lstStyle>
          <a:p/>
        </p:txBody>
      </p:sp>
      <p:sp>
        <p:nvSpPr>
          <p:cNvPr id="124" name="Google Shape;124;p32"/>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3886200" y="-244"/>
            <a:ext cx="3886200" cy="10058400"/>
          </a:xfrm>
          <a:prstGeom prst="rect">
            <a:avLst/>
          </a:prstGeom>
          <a:solidFill>
            <a:schemeClr val="lt2"/>
          </a:solidFill>
          <a:ln>
            <a:noFill/>
          </a:ln>
        </p:spPr>
        <p:txBody>
          <a:bodyPr anchorCtr="0" anchor="ctr" bIns="109350" lIns="109350" spcFirstLastPara="1" rIns="109350" wrap="square" tIns="109350">
            <a:noAutofit/>
          </a:bodyPr>
          <a:lstStyle/>
          <a:p>
            <a:pPr indent="0" lvl="0" marL="0" rtl="0" algn="l">
              <a:spcBef>
                <a:spcPts val="0"/>
              </a:spcBef>
              <a:spcAft>
                <a:spcPts val="0"/>
              </a:spcAft>
              <a:buNone/>
            </a:pPr>
            <a:r>
              <a:t/>
            </a:r>
            <a:endParaRPr/>
          </a:p>
        </p:txBody>
      </p:sp>
      <p:sp>
        <p:nvSpPr>
          <p:cNvPr id="127" name="Google Shape;127;p33"/>
          <p:cNvSpPr txBox="1"/>
          <p:nvPr>
            <p:ph type="title"/>
          </p:nvPr>
        </p:nvSpPr>
        <p:spPr>
          <a:xfrm>
            <a:off x="225675" y="2411542"/>
            <a:ext cx="3438300" cy="2898600"/>
          </a:xfrm>
          <a:prstGeom prst="rect">
            <a:avLst/>
          </a:prstGeom>
        </p:spPr>
        <p:txBody>
          <a:bodyPr anchorCtr="0" anchor="b" bIns="109350" lIns="109350" spcFirstLastPara="1" rIns="109350" wrap="square" tIns="109350">
            <a:norm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28" name="Google Shape;128;p33"/>
          <p:cNvSpPr txBox="1"/>
          <p:nvPr>
            <p:ph idx="1" type="subTitle"/>
          </p:nvPr>
        </p:nvSpPr>
        <p:spPr>
          <a:xfrm>
            <a:off x="225675" y="5481569"/>
            <a:ext cx="3438300" cy="2415600"/>
          </a:xfrm>
          <a:prstGeom prst="rect">
            <a:avLst/>
          </a:prstGeom>
        </p:spPr>
        <p:txBody>
          <a:bodyPr anchorCtr="0" anchor="t" bIns="109350" lIns="109350" spcFirstLastPara="1" rIns="109350" wrap="square" tIns="109350">
            <a:norm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
        <p:nvSpPr>
          <p:cNvPr id="129" name="Google Shape;129;p33"/>
          <p:cNvSpPr txBox="1"/>
          <p:nvPr>
            <p:ph idx="2" type="body"/>
          </p:nvPr>
        </p:nvSpPr>
        <p:spPr>
          <a:xfrm>
            <a:off x="4198575" y="1415969"/>
            <a:ext cx="3261600" cy="7225800"/>
          </a:xfrm>
          <a:prstGeom prst="rect">
            <a:avLst/>
          </a:prstGeom>
        </p:spPr>
        <p:txBody>
          <a:bodyPr anchorCtr="0" anchor="ctr" bIns="109350" lIns="109350" spcFirstLastPara="1" rIns="109350" wrap="square" tIns="109350">
            <a:normAutofit/>
          </a:bodyPr>
          <a:lstStyle>
            <a:lvl1pPr indent="-368300" lvl="0" marL="457200" rtl="0">
              <a:spcBef>
                <a:spcPts val="0"/>
              </a:spcBef>
              <a:spcAft>
                <a:spcPts val="0"/>
              </a:spcAft>
              <a:buSzPts val="2200"/>
              <a:buChar char="●"/>
              <a:defRPr/>
            </a:lvl1pPr>
            <a:lvl2pPr indent="-336550" lvl="1" marL="914400" rtl="0">
              <a:spcBef>
                <a:spcPts val="0"/>
              </a:spcBef>
              <a:spcAft>
                <a:spcPts val="0"/>
              </a:spcAft>
              <a:buSzPts val="1700"/>
              <a:buChar char="○"/>
              <a:defRPr/>
            </a:lvl2pPr>
            <a:lvl3pPr indent="-336550" lvl="2" marL="1371600" rtl="0">
              <a:spcBef>
                <a:spcPts val="0"/>
              </a:spcBef>
              <a:spcAft>
                <a:spcPts val="0"/>
              </a:spcAft>
              <a:buSzPts val="1700"/>
              <a:buChar char="■"/>
              <a:defRPr/>
            </a:lvl3pPr>
            <a:lvl4pPr indent="-336550" lvl="3" marL="1828800" rtl="0">
              <a:spcBef>
                <a:spcPts val="0"/>
              </a:spcBef>
              <a:spcAft>
                <a:spcPts val="0"/>
              </a:spcAft>
              <a:buSzPts val="1700"/>
              <a:buChar char="●"/>
              <a:defRPr/>
            </a:lvl4pPr>
            <a:lvl5pPr indent="-336550" lvl="4" marL="2286000" rtl="0">
              <a:spcBef>
                <a:spcPts val="0"/>
              </a:spcBef>
              <a:spcAft>
                <a:spcPts val="0"/>
              </a:spcAft>
              <a:buSzPts val="1700"/>
              <a:buChar char="○"/>
              <a:defRPr/>
            </a:lvl5pPr>
            <a:lvl6pPr indent="-336550" lvl="5" marL="2743200" rtl="0">
              <a:spcBef>
                <a:spcPts val="0"/>
              </a:spcBef>
              <a:spcAft>
                <a:spcPts val="0"/>
              </a:spcAft>
              <a:buSzPts val="1700"/>
              <a:buChar char="■"/>
              <a:defRPr/>
            </a:lvl6pPr>
            <a:lvl7pPr indent="-336550" lvl="6" marL="3200400" rtl="0">
              <a:spcBef>
                <a:spcPts val="0"/>
              </a:spcBef>
              <a:spcAft>
                <a:spcPts val="0"/>
              </a:spcAft>
              <a:buSzPts val="1700"/>
              <a:buChar char="●"/>
              <a:defRPr/>
            </a:lvl7pPr>
            <a:lvl8pPr indent="-336550" lvl="7" marL="3657600" rtl="0">
              <a:spcBef>
                <a:spcPts val="0"/>
              </a:spcBef>
              <a:spcAft>
                <a:spcPts val="0"/>
              </a:spcAft>
              <a:buSzPts val="1700"/>
              <a:buChar char="○"/>
              <a:defRPr/>
            </a:lvl8pPr>
            <a:lvl9pPr indent="-336550" lvl="8" marL="4114800" rtl="0">
              <a:spcBef>
                <a:spcPts val="0"/>
              </a:spcBef>
              <a:spcAft>
                <a:spcPts val="0"/>
              </a:spcAft>
              <a:buSzPts val="1700"/>
              <a:buChar char="■"/>
              <a:defRPr/>
            </a:lvl9pPr>
          </a:lstStyle>
          <a:p/>
        </p:txBody>
      </p:sp>
      <p:sp>
        <p:nvSpPr>
          <p:cNvPr id="130" name="Google Shape;130;p33"/>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264945" y="8273124"/>
            <a:ext cx="5099100" cy="1183500"/>
          </a:xfrm>
          <a:prstGeom prst="rect">
            <a:avLst/>
          </a:prstGeom>
        </p:spPr>
        <p:txBody>
          <a:bodyPr anchorCtr="0" anchor="ctr" bIns="109350" lIns="109350" spcFirstLastPara="1" rIns="109350" wrap="square" tIns="109350">
            <a:normAutofit/>
          </a:bodyPr>
          <a:lstStyle>
            <a:lvl1pPr indent="-228600" lvl="0" marL="457200" rtl="0">
              <a:lnSpc>
                <a:spcPct val="100000"/>
              </a:lnSpc>
              <a:spcBef>
                <a:spcPts val="0"/>
              </a:spcBef>
              <a:spcAft>
                <a:spcPts val="0"/>
              </a:spcAft>
              <a:buSzPts val="2200"/>
              <a:buNone/>
              <a:defRPr/>
            </a:lvl1pPr>
          </a:lstStyle>
          <a:p/>
        </p:txBody>
      </p:sp>
      <p:sp>
        <p:nvSpPr>
          <p:cNvPr id="133" name="Google Shape;133;p34"/>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264945" y="2163089"/>
            <a:ext cx="7242600" cy="3840000"/>
          </a:xfrm>
          <a:prstGeom prst="rect">
            <a:avLst/>
          </a:prstGeom>
        </p:spPr>
        <p:txBody>
          <a:bodyPr anchorCtr="0" anchor="b" bIns="109350" lIns="109350" spcFirstLastPara="1" rIns="109350" wrap="square" tIns="109350">
            <a:normAutofit/>
          </a:bodyPr>
          <a:lstStyle>
            <a:lvl1pPr lvl="0" rtl="0" algn="ctr">
              <a:spcBef>
                <a:spcPts val="0"/>
              </a:spcBef>
              <a:spcAft>
                <a:spcPts val="0"/>
              </a:spcAft>
              <a:buSzPts val="14400"/>
              <a:buNone/>
              <a:defRPr sz="14400"/>
            </a:lvl1pPr>
            <a:lvl2pPr lvl="1" rtl="0" algn="ctr">
              <a:spcBef>
                <a:spcPts val="0"/>
              </a:spcBef>
              <a:spcAft>
                <a:spcPts val="0"/>
              </a:spcAft>
              <a:buSzPts val="14400"/>
              <a:buNone/>
              <a:defRPr sz="14400"/>
            </a:lvl2pPr>
            <a:lvl3pPr lvl="2" rtl="0" algn="ctr">
              <a:spcBef>
                <a:spcPts val="0"/>
              </a:spcBef>
              <a:spcAft>
                <a:spcPts val="0"/>
              </a:spcAft>
              <a:buSzPts val="14400"/>
              <a:buNone/>
              <a:defRPr sz="14400"/>
            </a:lvl3pPr>
            <a:lvl4pPr lvl="3" rtl="0" algn="ctr">
              <a:spcBef>
                <a:spcPts val="0"/>
              </a:spcBef>
              <a:spcAft>
                <a:spcPts val="0"/>
              </a:spcAft>
              <a:buSzPts val="14400"/>
              <a:buNone/>
              <a:defRPr sz="14400"/>
            </a:lvl4pPr>
            <a:lvl5pPr lvl="4" rtl="0" algn="ctr">
              <a:spcBef>
                <a:spcPts val="0"/>
              </a:spcBef>
              <a:spcAft>
                <a:spcPts val="0"/>
              </a:spcAft>
              <a:buSzPts val="14400"/>
              <a:buNone/>
              <a:defRPr sz="14400"/>
            </a:lvl5pPr>
            <a:lvl6pPr lvl="5" rtl="0" algn="ctr">
              <a:spcBef>
                <a:spcPts val="0"/>
              </a:spcBef>
              <a:spcAft>
                <a:spcPts val="0"/>
              </a:spcAft>
              <a:buSzPts val="14400"/>
              <a:buNone/>
              <a:defRPr sz="14400"/>
            </a:lvl6pPr>
            <a:lvl7pPr lvl="6" rtl="0" algn="ctr">
              <a:spcBef>
                <a:spcPts val="0"/>
              </a:spcBef>
              <a:spcAft>
                <a:spcPts val="0"/>
              </a:spcAft>
              <a:buSzPts val="14400"/>
              <a:buNone/>
              <a:defRPr sz="14400"/>
            </a:lvl7pPr>
            <a:lvl8pPr lvl="7" rtl="0" algn="ctr">
              <a:spcBef>
                <a:spcPts val="0"/>
              </a:spcBef>
              <a:spcAft>
                <a:spcPts val="0"/>
              </a:spcAft>
              <a:buSzPts val="14400"/>
              <a:buNone/>
              <a:defRPr sz="14400"/>
            </a:lvl8pPr>
            <a:lvl9pPr lvl="8" rtl="0" algn="ctr">
              <a:spcBef>
                <a:spcPts val="0"/>
              </a:spcBef>
              <a:spcAft>
                <a:spcPts val="0"/>
              </a:spcAft>
              <a:buSzPts val="14400"/>
              <a:buNone/>
              <a:defRPr sz="14400"/>
            </a:lvl9pPr>
          </a:lstStyle>
          <a:p>
            <a:r>
              <a:t>xx%</a:t>
            </a:r>
          </a:p>
        </p:txBody>
      </p:sp>
      <p:sp>
        <p:nvSpPr>
          <p:cNvPr id="136" name="Google Shape;136;p35"/>
          <p:cNvSpPr txBox="1"/>
          <p:nvPr>
            <p:ph idx="1" type="body"/>
          </p:nvPr>
        </p:nvSpPr>
        <p:spPr>
          <a:xfrm>
            <a:off x="264945" y="6164351"/>
            <a:ext cx="7242600" cy="2543700"/>
          </a:xfrm>
          <a:prstGeom prst="rect">
            <a:avLst/>
          </a:prstGeom>
        </p:spPr>
        <p:txBody>
          <a:bodyPr anchorCtr="0" anchor="t" bIns="109350" lIns="109350" spcFirstLastPara="1" rIns="109350" wrap="square" tIns="109350">
            <a:normAutofit/>
          </a:bodyPr>
          <a:lstStyle>
            <a:lvl1pPr indent="-368300" lvl="0" marL="457200" rtl="0" algn="ctr">
              <a:spcBef>
                <a:spcPts val="0"/>
              </a:spcBef>
              <a:spcAft>
                <a:spcPts val="0"/>
              </a:spcAft>
              <a:buSzPts val="2200"/>
              <a:buChar char="●"/>
              <a:defRPr/>
            </a:lvl1pPr>
            <a:lvl2pPr indent="-336550" lvl="1" marL="914400" rtl="0" algn="ctr">
              <a:spcBef>
                <a:spcPts val="0"/>
              </a:spcBef>
              <a:spcAft>
                <a:spcPts val="0"/>
              </a:spcAft>
              <a:buSzPts val="1700"/>
              <a:buChar char="○"/>
              <a:defRPr/>
            </a:lvl2pPr>
            <a:lvl3pPr indent="-336550" lvl="2" marL="1371600" rtl="0" algn="ctr">
              <a:spcBef>
                <a:spcPts val="0"/>
              </a:spcBef>
              <a:spcAft>
                <a:spcPts val="0"/>
              </a:spcAft>
              <a:buSzPts val="1700"/>
              <a:buChar char="■"/>
              <a:defRPr/>
            </a:lvl3pPr>
            <a:lvl4pPr indent="-336550" lvl="3" marL="1828800" rtl="0" algn="ctr">
              <a:spcBef>
                <a:spcPts val="0"/>
              </a:spcBef>
              <a:spcAft>
                <a:spcPts val="0"/>
              </a:spcAft>
              <a:buSzPts val="1700"/>
              <a:buChar char="●"/>
              <a:defRPr/>
            </a:lvl4pPr>
            <a:lvl5pPr indent="-336550" lvl="4" marL="2286000" rtl="0" algn="ctr">
              <a:spcBef>
                <a:spcPts val="0"/>
              </a:spcBef>
              <a:spcAft>
                <a:spcPts val="0"/>
              </a:spcAft>
              <a:buSzPts val="1700"/>
              <a:buChar char="○"/>
              <a:defRPr/>
            </a:lvl5pPr>
            <a:lvl6pPr indent="-336550" lvl="5" marL="2743200" rtl="0" algn="ctr">
              <a:spcBef>
                <a:spcPts val="0"/>
              </a:spcBef>
              <a:spcAft>
                <a:spcPts val="0"/>
              </a:spcAft>
              <a:buSzPts val="1700"/>
              <a:buChar char="■"/>
              <a:defRPr/>
            </a:lvl6pPr>
            <a:lvl7pPr indent="-336550" lvl="6" marL="3200400" rtl="0" algn="ctr">
              <a:spcBef>
                <a:spcPts val="0"/>
              </a:spcBef>
              <a:spcAft>
                <a:spcPts val="0"/>
              </a:spcAft>
              <a:buSzPts val="1700"/>
              <a:buChar char="●"/>
              <a:defRPr/>
            </a:lvl7pPr>
            <a:lvl8pPr indent="-336550" lvl="7" marL="3657600" rtl="0" algn="ctr">
              <a:spcBef>
                <a:spcPts val="0"/>
              </a:spcBef>
              <a:spcAft>
                <a:spcPts val="0"/>
              </a:spcAft>
              <a:buSzPts val="1700"/>
              <a:buChar char="○"/>
              <a:defRPr/>
            </a:lvl8pPr>
            <a:lvl9pPr indent="-336550" lvl="8" marL="4114800" rtl="0" algn="ctr">
              <a:spcBef>
                <a:spcPts val="0"/>
              </a:spcBef>
              <a:spcAft>
                <a:spcPts val="0"/>
              </a:spcAft>
              <a:buSzPts val="1700"/>
              <a:buChar char="■"/>
              <a:defRPr/>
            </a:lvl9pPr>
          </a:lstStyle>
          <a:p/>
        </p:txBody>
      </p:sp>
      <p:sp>
        <p:nvSpPr>
          <p:cNvPr id="137" name="Google Shape;137;p35"/>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7201589" y="9119180"/>
            <a:ext cx="466200" cy="769500"/>
          </a:xfrm>
          <a:prstGeom prst="rect">
            <a:avLst/>
          </a:prstGeom>
        </p:spPr>
        <p:txBody>
          <a:bodyPr anchorCtr="0" anchor="ctr" bIns="109350" lIns="109350" spcFirstLastPara="1" rIns="109350" wrap="square" tIns="1093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264945" y="870271"/>
            <a:ext cx="7242600" cy="1119900"/>
          </a:xfrm>
          <a:prstGeom prst="rect">
            <a:avLst/>
          </a:prstGeom>
          <a:noFill/>
          <a:ln>
            <a:noFill/>
          </a:ln>
        </p:spPr>
        <p:txBody>
          <a:bodyPr anchorCtr="0" anchor="t" bIns="109350" lIns="109350" spcFirstLastPara="1" rIns="109350" wrap="square" tIns="109350">
            <a:norm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3300"/>
              <a:buNone/>
              <a:defRPr sz="3300">
                <a:solidFill>
                  <a:schemeClr val="dk1"/>
                </a:solidFill>
              </a:defRPr>
            </a:lvl2pPr>
            <a:lvl3pPr lvl="2" rtl="0">
              <a:spcBef>
                <a:spcPts val="0"/>
              </a:spcBef>
              <a:spcAft>
                <a:spcPts val="0"/>
              </a:spcAft>
              <a:buClr>
                <a:schemeClr val="dk1"/>
              </a:buClr>
              <a:buSzPts val="3300"/>
              <a:buNone/>
              <a:defRPr sz="3300">
                <a:solidFill>
                  <a:schemeClr val="dk1"/>
                </a:solidFill>
              </a:defRPr>
            </a:lvl3pPr>
            <a:lvl4pPr lvl="3" rtl="0">
              <a:spcBef>
                <a:spcPts val="0"/>
              </a:spcBef>
              <a:spcAft>
                <a:spcPts val="0"/>
              </a:spcAft>
              <a:buClr>
                <a:schemeClr val="dk1"/>
              </a:buClr>
              <a:buSzPts val="3300"/>
              <a:buNone/>
              <a:defRPr sz="3300">
                <a:solidFill>
                  <a:schemeClr val="dk1"/>
                </a:solidFill>
              </a:defRPr>
            </a:lvl4pPr>
            <a:lvl5pPr lvl="4" rtl="0">
              <a:spcBef>
                <a:spcPts val="0"/>
              </a:spcBef>
              <a:spcAft>
                <a:spcPts val="0"/>
              </a:spcAft>
              <a:buClr>
                <a:schemeClr val="dk1"/>
              </a:buClr>
              <a:buSzPts val="3300"/>
              <a:buNone/>
              <a:defRPr sz="3300">
                <a:solidFill>
                  <a:schemeClr val="dk1"/>
                </a:solidFill>
              </a:defRPr>
            </a:lvl5pPr>
            <a:lvl6pPr lvl="5" rtl="0">
              <a:spcBef>
                <a:spcPts val="0"/>
              </a:spcBef>
              <a:spcAft>
                <a:spcPts val="0"/>
              </a:spcAft>
              <a:buClr>
                <a:schemeClr val="dk1"/>
              </a:buClr>
              <a:buSzPts val="3300"/>
              <a:buNone/>
              <a:defRPr sz="3300">
                <a:solidFill>
                  <a:schemeClr val="dk1"/>
                </a:solidFill>
              </a:defRPr>
            </a:lvl6pPr>
            <a:lvl7pPr lvl="6" rtl="0">
              <a:spcBef>
                <a:spcPts val="0"/>
              </a:spcBef>
              <a:spcAft>
                <a:spcPts val="0"/>
              </a:spcAft>
              <a:buClr>
                <a:schemeClr val="dk1"/>
              </a:buClr>
              <a:buSzPts val="3300"/>
              <a:buNone/>
              <a:defRPr sz="3300">
                <a:solidFill>
                  <a:schemeClr val="dk1"/>
                </a:solidFill>
              </a:defRPr>
            </a:lvl7pPr>
            <a:lvl8pPr lvl="7" rtl="0">
              <a:spcBef>
                <a:spcPts val="0"/>
              </a:spcBef>
              <a:spcAft>
                <a:spcPts val="0"/>
              </a:spcAft>
              <a:buClr>
                <a:schemeClr val="dk1"/>
              </a:buClr>
              <a:buSzPts val="3300"/>
              <a:buNone/>
              <a:defRPr sz="3300">
                <a:solidFill>
                  <a:schemeClr val="dk1"/>
                </a:solidFill>
              </a:defRPr>
            </a:lvl8pPr>
            <a:lvl9pPr lvl="8" rtl="0">
              <a:spcBef>
                <a:spcPts val="0"/>
              </a:spcBef>
              <a:spcAft>
                <a:spcPts val="0"/>
              </a:spcAft>
              <a:buClr>
                <a:schemeClr val="dk1"/>
              </a:buClr>
              <a:buSzPts val="3300"/>
              <a:buNone/>
              <a:defRPr sz="3300">
                <a:solidFill>
                  <a:schemeClr val="dk1"/>
                </a:solidFill>
              </a:defRPr>
            </a:lvl9pPr>
          </a:lstStyle>
          <a:p/>
        </p:txBody>
      </p:sp>
      <p:sp>
        <p:nvSpPr>
          <p:cNvPr id="97" name="Google Shape;97;p25"/>
          <p:cNvSpPr txBox="1"/>
          <p:nvPr>
            <p:ph idx="1" type="body"/>
          </p:nvPr>
        </p:nvSpPr>
        <p:spPr>
          <a:xfrm>
            <a:off x="264945" y="2253729"/>
            <a:ext cx="7242600" cy="6681300"/>
          </a:xfrm>
          <a:prstGeom prst="rect">
            <a:avLst/>
          </a:prstGeom>
          <a:noFill/>
          <a:ln>
            <a:noFill/>
          </a:ln>
        </p:spPr>
        <p:txBody>
          <a:bodyPr anchorCtr="0" anchor="t" bIns="109350" lIns="109350" spcFirstLastPara="1" rIns="109350" wrap="square" tIns="109350">
            <a:normAutofit/>
          </a:bodyPr>
          <a:lstStyle>
            <a:lvl1pPr indent="-368300" lvl="0" marL="457200" rtl="0">
              <a:lnSpc>
                <a:spcPct val="115000"/>
              </a:lnSpc>
              <a:spcBef>
                <a:spcPts val="0"/>
              </a:spcBef>
              <a:spcAft>
                <a:spcPts val="0"/>
              </a:spcAft>
              <a:buClr>
                <a:schemeClr val="dk2"/>
              </a:buClr>
              <a:buSzPts val="2200"/>
              <a:buChar char="●"/>
              <a:defRPr sz="2200">
                <a:solidFill>
                  <a:schemeClr val="dk2"/>
                </a:solidFill>
              </a:defRPr>
            </a:lvl1pPr>
            <a:lvl2pPr indent="-336550" lvl="1" marL="914400" rtl="0">
              <a:lnSpc>
                <a:spcPct val="115000"/>
              </a:lnSpc>
              <a:spcBef>
                <a:spcPts val="0"/>
              </a:spcBef>
              <a:spcAft>
                <a:spcPts val="0"/>
              </a:spcAft>
              <a:buClr>
                <a:schemeClr val="dk2"/>
              </a:buClr>
              <a:buSzPts val="1700"/>
              <a:buChar char="○"/>
              <a:defRPr sz="1700">
                <a:solidFill>
                  <a:schemeClr val="dk2"/>
                </a:solidFill>
              </a:defRPr>
            </a:lvl2pPr>
            <a:lvl3pPr indent="-336550" lvl="2" marL="1371600" rtl="0">
              <a:lnSpc>
                <a:spcPct val="115000"/>
              </a:lnSpc>
              <a:spcBef>
                <a:spcPts val="0"/>
              </a:spcBef>
              <a:spcAft>
                <a:spcPts val="0"/>
              </a:spcAft>
              <a:buClr>
                <a:schemeClr val="dk2"/>
              </a:buClr>
              <a:buSzPts val="1700"/>
              <a:buChar char="■"/>
              <a:defRPr sz="1700">
                <a:solidFill>
                  <a:schemeClr val="dk2"/>
                </a:solidFill>
              </a:defRPr>
            </a:lvl3pPr>
            <a:lvl4pPr indent="-336550" lvl="3" marL="1828800" rtl="0">
              <a:lnSpc>
                <a:spcPct val="115000"/>
              </a:lnSpc>
              <a:spcBef>
                <a:spcPts val="0"/>
              </a:spcBef>
              <a:spcAft>
                <a:spcPts val="0"/>
              </a:spcAft>
              <a:buClr>
                <a:schemeClr val="dk2"/>
              </a:buClr>
              <a:buSzPts val="1700"/>
              <a:buChar char="●"/>
              <a:defRPr sz="1700">
                <a:solidFill>
                  <a:schemeClr val="dk2"/>
                </a:solidFill>
              </a:defRPr>
            </a:lvl4pPr>
            <a:lvl5pPr indent="-336550" lvl="4" marL="2286000" rtl="0">
              <a:lnSpc>
                <a:spcPct val="115000"/>
              </a:lnSpc>
              <a:spcBef>
                <a:spcPts val="0"/>
              </a:spcBef>
              <a:spcAft>
                <a:spcPts val="0"/>
              </a:spcAft>
              <a:buClr>
                <a:schemeClr val="dk2"/>
              </a:buClr>
              <a:buSzPts val="1700"/>
              <a:buChar char="○"/>
              <a:defRPr sz="1700">
                <a:solidFill>
                  <a:schemeClr val="dk2"/>
                </a:solidFill>
              </a:defRPr>
            </a:lvl5pPr>
            <a:lvl6pPr indent="-336550" lvl="5" marL="2743200" rtl="0">
              <a:lnSpc>
                <a:spcPct val="115000"/>
              </a:lnSpc>
              <a:spcBef>
                <a:spcPts val="0"/>
              </a:spcBef>
              <a:spcAft>
                <a:spcPts val="0"/>
              </a:spcAft>
              <a:buClr>
                <a:schemeClr val="dk2"/>
              </a:buClr>
              <a:buSzPts val="1700"/>
              <a:buChar char="■"/>
              <a:defRPr sz="1700">
                <a:solidFill>
                  <a:schemeClr val="dk2"/>
                </a:solidFill>
              </a:defRPr>
            </a:lvl6pPr>
            <a:lvl7pPr indent="-336550" lvl="6" marL="3200400" rtl="0">
              <a:lnSpc>
                <a:spcPct val="115000"/>
              </a:lnSpc>
              <a:spcBef>
                <a:spcPts val="0"/>
              </a:spcBef>
              <a:spcAft>
                <a:spcPts val="0"/>
              </a:spcAft>
              <a:buClr>
                <a:schemeClr val="dk2"/>
              </a:buClr>
              <a:buSzPts val="1700"/>
              <a:buChar char="●"/>
              <a:defRPr sz="1700">
                <a:solidFill>
                  <a:schemeClr val="dk2"/>
                </a:solidFill>
              </a:defRPr>
            </a:lvl7pPr>
            <a:lvl8pPr indent="-336550" lvl="7" marL="3657600" rtl="0">
              <a:lnSpc>
                <a:spcPct val="115000"/>
              </a:lnSpc>
              <a:spcBef>
                <a:spcPts val="0"/>
              </a:spcBef>
              <a:spcAft>
                <a:spcPts val="0"/>
              </a:spcAft>
              <a:buClr>
                <a:schemeClr val="dk2"/>
              </a:buClr>
              <a:buSzPts val="1700"/>
              <a:buChar char="○"/>
              <a:defRPr sz="1700">
                <a:solidFill>
                  <a:schemeClr val="dk2"/>
                </a:solidFill>
              </a:defRPr>
            </a:lvl8pPr>
            <a:lvl9pPr indent="-336550" lvl="8" marL="4114800" rtl="0">
              <a:lnSpc>
                <a:spcPct val="115000"/>
              </a:lnSpc>
              <a:spcBef>
                <a:spcPts val="0"/>
              </a:spcBef>
              <a:spcAft>
                <a:spcPts val="0"/>
              </a:spcAft>
              <a:buClr>
                <a:schemeClr val="dk2"/>
              </a:buClr>
              <a:buSzPts val="1700"/>
              <a:buChar char="■"/>
              <a:defRPr sz="1700">
                <a:solidFill>
                  <a:schemeClr val="dk2"/>
                </a:solidFill>
              </a:defRPr>
            </a:lvl9pPr>
          </a:lstStyle>
          <a:p/>
        </p:txBody>
      </p:sp>
      <p:sp>
        <p:nvSpPr>
          <p:cNvPr id="98" name="Google Shape;98;p25"/>
          <p:cNvSpPr txBox="1"/>
          <p:nvPr>
            <p:ph idx="12" type="sldNum"/>
          </p:nvPr>
        </p:nvSpPr>
        <p:spPr>
          <a:xfrm>
            <a:off x="7201589" y="9119180"/>
            <a:ext cx="466200" cy="769500"/>
          </a:xfrm>
          <a:prstGeom prst="rect">
            <a:avLst/>
          </a:prstGeom>
          <a:noFill/>
          <a:ln>
            <a:noFill/>
          </a:ln>
        </p:spPr>
        <p:txBody>
          <a:bodyPr anchorCtr="0" anchor="ctr" bIns="109350" lIns="109350" spcFirstLastPara="1" rIns="109350" wrap="square" tIns="109350">
            <a:normAutofit/>
          </a:bodyPr>
          <a:lstStyle>
            <a:lvl1pPr lvl="0" rtl="0" algn="r">
              <a:buNone/>
              <a:defRPr sz="1200">
                <a:solidFill>
                  <a:schemeClr val="dk2"/>
                </a:solidFill>
              </a:defRPr>
            </a:lvl1pPr>
            <a:lvl2pPr lvl="1" rtl="0" algn="r">
              <a:buNone/>
              <a:defRPr sz="1200">
                <a:solidFill>
                  <a:schemeClr val="dk2"/>
                </a:solidFill>
              </a:defRPr>
            </a:lvl2pPr>
            <a:lvl3pPr lvl="2" rtl="0" algn="r">
              <a:buNone/>
              <a:defRPr sz="1200">
                <a:solidFill>
                  <a:schemeClr val="dk2"/>
                </a:solidFill>
              </a:defRPr>
            </a:lvl3pPr>
            <a:lvl4pPr lvl="3" rtl="0" algn="r">
              <a:buNone/>
              <a:defRPr sz="1200">
                <a:solidFill>
                  <a:schemeClr val="dk2"/>
                </a:solidFill>
              </a:defRPr>
            </a:lvl4pPr>
            <a:lvl5pPr lvl="4" rtl="0" algn="r">
              <a:buNone/>
              <a:defRPr sz="1200">
                <a:solidFill>
                  <a:schemeClr val="dk2"/>
                </a:solidFill>
              </a:defRPr>
            </a:lvl5pPr>
            <a:lvl6pPr lvl="5" rtl="0" algn="r">
              <a:buNone/>
              <a:defRPr sz="1200">
                <a:solidFill>
                  <a:schemeClr val="dk2"/>
                </a:solidFill>
              </a:defRPr>
            </a:lvl6pPr>
            <a:lvl7pPr lvl="6" rtl="0" algn="r">
              <a:buNone/>
              <a:defRPr sz="1200">
                <a:solidFill>
                  <a:schemeClr val="dk2"/>
                </a:solidFill>
              </a:defRPr>
            </a:lvl7pPr>
            <a:lvl8pPr lvl="7" rtl="0" algn="r">
              <a:buNone/>
              <a:defRPr sz="1200">
                <a:solidFill>
                  <a:schemeClr val="dk2"/>
                </a:solidFill>
              </a:defRPr>
            </a:lvl8pPr>
            <a:lvl9pPr lvl="8" rtl="0"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image" Target="../media/image22.jpg"/><Relationship Id="rId5"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29.jpg"/><Relationship Id="rId4" Type="http://schemas.openxmlformats.org/officeDocument/2006/relationships/image" Target="../media/image15.jpg"/><Relationship Id="rId5" Type="http://schemas.openxmlformats.org/officeDocument/2006/relationships/image" Target="../media/image14.png"/><Relationship Id="rId6"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0.jpg"/><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6.jp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3" name="Shape 143"/>
        <p:cNvGrpSpPr/>
        <p:nvPr/>
      </p:nvGrpSpPr>
      <p:grpSpPr>
        <a:xfrm>
          <a:off x="0" y="0"/>
          <a:ext cx="0" cy="0"/>
          <a:chOff x="0" y="0"/>
          <a:chExt cx="0" cy="0"/>
        </a:xfrm>
      </p:grpSpPr>
      <p:pic>
        <p:nvPicPr>
          <p:cNvPr id="144" name="Google Shape;144;p37"/>
          <p:cNvPicPr preferRelativeResize="0"/>
          <p:nvPr/>
        </p:nvPicPr>
        <p:blipFill>
          <a:blip r:embed="rId3">
            <a:alphaModFix/>
          </a:blip>
          <a:stretch>
            <a:fillRect/>
          </a:stretch>
        </p:blipFill>
        <p:spPr>
          <a:xfrm>
            <a:off x="1" y="820200"/>
            <a:ext cx="7772400" cy="7772400"/>
          </a:xfrm>
          <a:prstGeom prst="rect">
            <a:avLst/>
          </a:prstGeom>
          <a:noFill/>
          <a:ln>
            <a:noFill/>
          </a:ln>
          <a:effectLst>
            <a:outerShdw blurRad="585788" rotWithShape="0" algn="bl">
              <a:srgbClr val="FFFFFF"/>
            </a:outerShdw>
          </a:effectLst>
        </p:spPr>
      </p:pic>
      <p:sp>
        <p:nvSpPr>
          <p:cNvPr id="145" name="Google Shape;145;p37"/>
          <p:cNvSpPr txBox="1"/>
          <p:nvPr/>
        </p:nvSpPr>
        <p:spPr>
          <a:xfrm>
            <a:off x="193700" y="221375"/>
            <a:ext cx="7498800" cy="854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900">
                <a:solidFill>
                  <a:schemeClr val="dk1"/>
                </a:solidFill>
                <a:highlight>
                  <a:srgbClr val="FFFFFF"/>
                </a:highlight>
                <a:latin typeface="Delius"/>
                <a:ea typeface="Delius"/>
                <a:cs typeface="Delius"/>
                <a:sym typeface="Delius"/>
              </a:rPr>
              <a:t>I thought  I’d awaken to a </a:t>
            </a:r>
            <a:r>
              <a:rPr b="1" lang="en" sz="1900">
                <a:solidFill>
                  <a:srgbClr val="274E13"/>
                </a:solidFill>
                <a:highlight>
                  <a:srgbClr val="FFFFFF"/>
                </a:highlight>
                <a:latin typeface="Delius"/>
                <a:ea typeface="Delius"/>
                <a:cs typeface="Delius"/>
                <a:sym typeface="Delius"/>
              </a:rPr>
              <a:t>w</a:t>
            </a:r>
            <a:r>
              <a:rPr b="1" lang="en" sz="1900">
                <a:solidFill>
                  <a:srgbClr val="0B5394"/>
                </a:solidFill>
                <a:highlight>
                  <a:srgbClr val="FFFFFF"/>
                </a:highlight>
                <a:latin typeface="Delius"/>
                <a:ea typeface="Delius"/>
                <a:cs typeface="Delius"/>
                <a:sym typeface="Delius"/>
              </a:rPr>
              <a:t>o</a:t>
            </a:r>
            <a:r>
              <a:rPr b="1" lang="en" sz="1900">
                <a:solidFill>
                  <a:srgbClr val="274E13"/>
                </a:solidFill>
                <a:highlight>
                  <a:srgbClr val="FFFFFF"/>
                </a:highlight>
                <a:latin typeface="Delius"/>
                <a:ea typeface="Delius"/>
                <a:cs typeface="Delius"/>
                <a:sym typeface="Delius"/>
              </a:rPr>
              <a:t>r</a:t>
            </a:r>
            <a:r>
              <a:rPr b="1" lang="en" sz="1900">
                <a:solidFill>
                  <a:srgbClr val="0B5394"/>
                </a:solidFill>
                <a:highlight>
                  <a:srgbClr val="FFFFFF"/>
                </a:highlight>
                <a:latin typeface="Delius"/>
                <a:ea typeface="Delius"/>
                <a:cs typeface="Delius"/>
                <a:sym typeface="Delius"/>
              </a:rPr>
              <a:t>l</a:t>
            </a:r>
            <a:r>
              <a:rPr b="1" lang="en" sz="1900">
                <a:solidFill>
                  <a:srgbClr val="274E13"/>
                </a:solidFill>
                <a:highlight>
                  <a:srgbClr val="FFFFFF"/>
                </a:highlight>
                <a:latin typeface="Delius"/>
                <a:ea typeface="Delius"/>
                <a:cs typeface="Delius"/>
                <a:sym typeface="Delius"/>
              </a:rPr>
              <a:t>d</a:t>
            </a:r>
            <a:r>
              <a:rPr b="1" lang="en" sz="1900">
                <a:solidFill>
                  <a:schemeClr val="dk1"/>
                </a:solidFill>
                <a:highlight>
                  <a:srgbClr val="FFFFFF"/>
                </a:highlight>
                <a:latin typeface="Delius"/>
                <a:ea typeface="Delius"/>
                <a:cs typeface="Delius"/>
                <a:sym typeface="Delius"/>
              </a:rPr>
              <a:t> in </a:t>
            </a:r>
            <a:r>
              <a:rPr b="1" i="1" lang="en" sz="1900">
                <a:solidFill>
                  <a:srgbClr val="783F04"/>
                </a:solidFill>
                <a:highlight>
                  <a:srgbClr val="FFFFFF"/>
                </a:highlight>
                <a:latin typeface="Delius"/>
                <a:ea typeface="Delius"/>
                <a:cs typeface="Delius"/>
                <a:sym typeface="Delius"/>
              </a:rPr>
              <a:t>mourning</a:t>
            </a:r>
            <a:r>
              <a:rPr b="1" lang="en" sz="1900">
                <a:solidFill>
                  <a:schemeClr val="dk1"/>
                </a:solidFill>
                <a:latin typeface="Delius"/>
                <a:ea typeface="Delius"/>
                <a:cs typeface="Delius"/>
                <a:sym typeface="Delius"/>
              </a:rPr>
              <a:t>. Heavy clouds crowding, </a:t>
            </a:r>
            <a:r>
              <a:rPr b="1" lang="en" sz="1900">
                <a:solidFill>
                  <a:schemeClr val="dk1"/>
                </a:solidFill>
                <a:highlight>
                  <a:srgbClr val="FFFFFF"/>
                </a:highlight>
                <a:latin typeface="Delius"/>
                <a:ea typeface="Delius"/>
                <a:cs typeface="Delius"/>
                <a:sym typeface="Delius"/>
              </a:rPr>
              <a:t>a </a:t>
            </a:r>
            <a:r>
              <a:rPr b="1" i="1" lang="en" sz="1900">
                <a:solidFill>
                  <a:srgbClr val="FF9900"/>
                </a:solidFill>
                <a:highlight>
                  <a:srgbClr val="FFFFFF"/>
                </a:highlight>
                <a:latin typeface="Delius"/>
                <a:ea typeface="Delius"/>
                <a:cs typeface="Delius"/>
                <a:sym typeface="Delius"/>
              </a:rPr>
              <a:t>society</a:t>
            </a:r>
            <a:r>
              <a:rPr b="1" lang="en" sz="1900">
                <a:solidFill>
                  <a:schemeClr val="dk1"/>
                </a:solidFill>
                <a:highlight>
                  <a:srgbClr val="FFFFFF"/>
                </a:highlight>
                <a:latin typeface="Delius"/>
                <a:ea typeface="Delius"/>
                <a:cs typeface="Delius"/>
                <a:sym typeface="Delius"/>
              </a:rPr>
              <a:t> storming</a:t>
            </a:r>
            <a:r>
              <a:rPr b="1" lang="en" sz="1900">
                <a:solidFill>
                  <a:schemeClr val="dk1"/>
                </a:solidFill>
                <a:latin typeface="Delius"/>
                <a:ea typeface="Delius"/>
                <a:cs typeface="Delius"/>
                <a:sym typeface="Delius"/>
              </a:rPr>
              <a:t>. But there’s something different on this golden morning. Something magical in the sunlight, wide and warming. I see a dad with a stroller taking a jog.  Across the street, a bright-eyed girl chases her dog.  A grandma on a porch fingers her rosaries. She grins as her young neighbor brings her groceries.  While we might feel small, separate, and all alone,  </a:t>
            </a:r>
            <a:r>
              <a:rPr b="1" lang="en" sz="1900">
                <a:solidFill>
                  <a:schemeClr val="dk1"/>
                </a:solidFill>
                <a:highlight>
                  <a:srgbClr val="FFFFFF"/>
                </a:highlight>
                <a:latin typeface="Delius"/>
                <a:ea typeface="Delius"/>
                <a:cs typeface="Delius"/>
                <a:sym typeface="Delius"/>
              </a:rPr>
              <a:t>Our people have never been more closely tethered</a:t>
            </a:r>
            <a:r>
              <a:rPr b="1" lang="en" sz="1900">
                <a:solidFill>
                  <a:schemeClr val="dk1"/>
                </a:solidFill>
                <a:latin typeface="Delius"/>
                <a:ea typeface="Delius"/>
                <a:cs typeface="Delius"/>
                <a:sym typeface="Delius"/>
              </a:rPr>
              <a:t>.  The question isn’t if we can weather this unknown, </a:t>
            </a:r>
            <a:r>
              <a:rPr b="1" lang="en" sz="1900">
                <a:solidFill>
                  <a:schemeClr val="dk1"/>
                </a:solidFill>
                <a:highlight>
                  <a:srgbClr val="FFFFFF"/>
                </a:highlight>
                <a:latin typeface="Delius"/>
                <a:ea typeface="Delius"/>
                <a:cs typeface="Delius"/>
                <a:sym typeface="Delius"/>
              </a:rPr>
              <a:t>But how we will weather this </a:t>
            </a:r>
            <a:r>
              <a:rPr b="1" i="1" lang="en" sz="1900">
                <a:solidFill>
                  <a:srgbClr val="999999"/>
                </a:solidFill>
                <a:highlight>
                  <a:srgbClr val="FFFFFF"/>
                </a:highlight>
                <a:latin typeface="Delius"/>
                <a:ea typeface="Delius"/>
                <a:cs typeface="Delius"/>
                <a:sym typeface="Delius"/>
              </a:rPr>
              <a:t>unknown</a:t>
            </a:r>
            <a:r>
              <a:rPr b="1" lang="en" sz="1900">
                <a:solidFill>
                  <a:schemeClr val="dk1"/>
                </a:solidFill>
                <a:highlight>
                  <a:srgbClr val="FFFFFF"/>
                </a:highlight>
                <a:latin typeface="Delius"/>
                <a:ea typeface="Delius"/>
                <a:cs typeface="Delius"/>
                <a:sym typeface="Delius"/>
              </a:rPr>
              <a:t> together.</a:t>
            </a:r>
            <a:r>
              <a:rPr b="1" lang="en" sz="1900">
                <a:solidFill>
                  <a:schemeClr val="dk1"/>
                </a:solidFill>
                <a:latin typeface="Delius"/>
                <a:ea typeface="Delius"/>
                <a:cs typeface="Delius"/>
                <a:sym typeface="Delius"/>
              </a:rPr>
              <a:t> So on this meaningful morn, we mourn and we mend. </a:t>
            </a:r>
            <a:r>
              <a:rPr b="1" lang="en" sz="1900">
                <a:solidFill>
                  <a:schemeClr val="dk1"/>
                </a:solidFill>
                <a:highlight>
                  <a:srgbClr val="FFFFFF"/>
                </a:highlight>
                <a:latin typeface="Delius"/>
                <a:ea typeface="Delius"/>
                <a:cs typeface="Delius"/>
                <a:sym typeface="Delius"/>
              </a:rPr>
              <a:t>Like </a:t>
            </a:r>
            <a:r>
              <a:rPr b="1" i="1" lang="en" sz="1900">
                <a:solidFill>
                  <a:srgbClr val="BF9000"/>
                </a:solidFill>
                <a:highlight>
                  <a:srgbClr val="FFFFFF"/>
                </a:highlight>
                <a:latin typeface="Delius"/>
                <a:ea typeface="Delius"/>
                <a:cs typeface="Delius"/>
                <a:sym typeface="Delius"/>
              </a:rPr>
              <a:t>light</a:t>
            </a:r>
            <a:r>
              <a:rPr b="1" lang="en" sz="1900">
                <a:solidFill>
                  <a:schemeClr val="dk1"/>
                </a:solidFill>
                <a:highlight>
                  <a:srgbClr val="FFFFFF"/>
                </a:highlight>
                <a:latin typeface="Delius"/>
                <a:ea typeface="Delius"/>
                <a:cs typeface="Delius"/>
                <a:sym typeface="Delius"/>
              </a:rPr>
              <a:t>, we can’t be broken, even when we bend</a:t>
            </a:r>
            <a:r>
              <a:rPr b="1" lang="en" sz="1900">
                <a:solidFill>
                  <a:schemeClr val="dk1"/>
                </a:solidFill>
                <a:latin typeface="Delius"/>
                <a:ea typeface="Delius"/>
                <a:cs typeface="Delius"/>
                <a:sym typeface="Delius"/>
              </a:rPr>
              <a:t>.  As one, we will defeat both despair and disease. We stand with healthcare heroes and all employees; With families, libraries, waiters, schools, artists; Businesses, restaurants, and hospitals hit hardest. We ignite not in the light, but in lack thereof, For it is in loss that we truly learn to lov</a:t>
            </a:r>
            <a:r>
              <a:rPr b="1" lang="en" sz="1900">
                <a:solidFill>
                  <a:schemeClr val="dk1"/>
                </a:solidFill>
                <a:highlight>
                  <a:srgbClr val="FFFFFF"/>
                </a:highlight>
                <a:latin typeface="Delius"/>
                <a:ea typeface="Delius"/>
                <a:cs typeface="Delius"/>
                <a:sym typeface="Delius"/>
              </a:rPr>
              <a:t>In this </a:t>
            </a:r>
            <a:r>
              <a:rPr b="1" i="1" lang="en" sz="1900">
                <a:solidFill>
                  <a:srgbClr val="980000"/>
                </a:solidFill>
                <a:highlight>
                  <a:srgbClr val="FFFFFF"/>
                </a:highlight>
                <a:latin typeface="Delius"/>
                <a:ea typeface="Delius"/>
                <a:cs typeface="Delius"/>
                <a:sym typeface="Delius"/>
              </a:rPr>
              <a:t>chaos</a:t>
            </a:r>
            <a:r>
              <a:rPr b="1" lang="en" sz="1900">
                <a:solidFill>
                  <a:schemeClr val="dk1"/>
                </a:solidFill>
                <a:highlight>
                  <a:srgbClr val="FFFFFF"/>
                </a:highlight>
                <a:latin typeface="Delius"/>
                <a:ea typeface="Delius"/>
                <a:cs typeface="Delius"/>
                <a:sym typeface="Delius"/>
              </a:rPr>
              <a:t>, we will discover </a:t>
            </a:r>
            <a:r>
              <a:rPr b="1" i="1" lang="en" sz="1900">
                <a:solidFill>
                  <a:srgbClr val="7F6000"/>
                </a:solidFill>
                <a:highlight>
                  <a:srgbClr val="FFFFFF"/>
                </a:highlight>
                <a:latin typeface="Delius"/>
                <a:ea typeface="Delius"/>
                <a:cs typeface="Delius"/>
                <a:sym typeface="Delius"/>
              </a:rPr>
              <a:t>clarity</a:t>
            </a:r>
            <a:r>
              <a:rPr b="1" lang="en" sz="1900">
                <a:solidFill>
                  <a:schemeClr val="dk1"/>
                </a:solidFill>
                <a:latin typeface="Delius"/>
                <a:ea typeface="Delius"/>
                <a:cs typeface="Delius"/>
                <a:sym typeface="Delius"/>
              </a:rPr>
              <a:t>.  </a:t>
            </a:r>
            <a:r>
              <a:rPr b="1" lang="en" sz="1900">
                <a:solidFill>
                  <a:schemeClr val="dk1"/>
                </a:solidFill>
                <a:highlight>
                  <a:srgbClr val="FFFFFF"/>
                </a:highlight>
                <a:latin typeface="Delius"/>
                <a:ea typeface="Delius"/>
                <a:cs typeface="Delius"/>
                <a:sym typeface="Delius"/>
              </a:rPr>
              <a:t>In suffering, we must find solidarity</a:t>
            </a:r>
            <a:r>
              <a:rPr b="1" lang="en" sz="1900">
                <a:solidFill>
                  <a:schemeClr val="dk1"/>
                </a:solidFill>
                <a:latin typeface="Delius"/>
                <a:ea typeface="Delius"/>
                <a:cs typeface="Delius"/>
                <a:sym typeface="Delius"/>
              </a:rPr>
              <a:t>.  For it’s our grief that gives us our gratitude, Shows us how to find hope, if we ever lose it. So ensure that this ache wasn’t endured in vain: </a:t>
            </a:r>
            <a:r>
              <a:rPr b="1" lang="en" sz="1900">
                <a:solidFill>
                  <a:schemeClr val="dk1"/>
                </a:solidFill>
                <a:highlight>
                  <a:srgbClr val="FFFFFF"/>
                </a:highlight>
                <a:latin typeface="Delius"/>
                <a:ea typeface="Delius"/>
                <a:cs typeface="Delius"/>
                <a:sym typeface="Delius"/>
              </a:rPr>
              <a:t>Do not ignore the </a:t>
            </a:r>
            <a:r>
              <a:rPr b="1" lang="en" sz="1900">
                <a:solidFill>
                  <a:srgbClr val="741B47"/>
                </a:solidFill>
                <a:highlight>
                  <a:srgbClr val="FFFFFF"/>
                </a:highlight>
                <a:latin typeface="Delius"/>
                <a:ea typeface="Delius"/>
                <a:cs typeface="Delius"/>
                <a:sym typeface="Delius"/>
              </a:rPr>
              <a:t>pain</a:t>
            </a:r>
            <a:r>
              <a:rPr b="1" lang="en" sz="1900">
                <a:solidFill>
                  <a:schemeClr val="dk1"/>
                </a:solidFill>
                <a:highlight>
                  <a:srgbClr val="FFFFFF"/>
                </a:highlight>
                <a:latin typeface="Delius"/>
                <a:ea typeface="Delius"/>
                <a:cs typeface="Delius"/>
                <a:sym typeface="Delius"/>
              </a:rPr>
              <a:t>. Give it purpose</a:t>
            </a:r>
            <a:r>
              <a:rPr b="1" lang="en" sz="1900">
                <a:solidFill>
                  <a:schemeClr val="dk1"/>
                </a:solidFill>
                <a:latin typeface="Delius"/>
                <a:ea typeface="Delius"/>
                <a:cs typeface="Delius"/>
                <a:sym typeface="Delius"/>
              </a:rPr>
              <a:t>. Use it. Read children’s books, dance alone to DJ music. Know that this distance will make our hearts grow fonder.  From these waves of woes our world will emerge stronger. We’ll observe how the burdens braved by humankind. Are also the moments that make us humans kind; Let each morning find us coura</a:t>
            </a:r>
            <a:r>
              <a:rPr b="1" lang="en" sz="1900">
                <a:solidFill>
                  <a:schemeClr val="dk1"/>
                </a:solidFill>
                <a:highlight>
                  <a:srgbClr val="FFFFFF"/>
                </a:highlight>
                <a:latin typeface="Delius"/>
                <a:ea typeface="Delius"/>
                <a:cs typeface="Delius"/>
                <a:sym typeface="Delius"/>
              </a:rPr>
              <a:t>When this ends, we’ll </a:t>
            </a:r>
            <a:r>
              <a:rPr b="1" i="1" lang="en" sz="1900">
                <a:solidFill>
                  <a:srgbClr val="C27BA0"/>
                </a:solidFill>
                <a:highlight>
                  <a:srgbClr val="FFFFFF"/>
                </a:highlight>
                <a:latin typeface="Delius"/>
                <a:ea typeface="Delius"/>
                <a:cs typeface="Delius"/>
                <a:sym typeface="Delius"/>
              </a:rPr>
              <a:t>smile</a:t>
            </a:r>
            <a:r>
              <a:rPr b="1" lang="en" sz="1900">
                <a:solidFill>
                  <a:schemeClr val="dk1"/>
                </a:solidFill>
                <a:highlight>
                  <a:srgbClr val="FFFFFF"/>
                </a:highlight>
                <a:latin typeface="Delius"/>
                <a:ea typeface="Delius"/>
                <a:cs typeface="Delius"/>
                <a:sym typeface="Delius"/>
              </a:rPr>
              <a:t> sweetly</a:t>
            </a:r>
            <a:r>
              <a:rPr b="1" lang="en" sz="1900">
                <a:solidFill>
                  <a:schemeClr val="dk1"/>
                </a:solidFill>
                <a:latin typeface="Delius"/>
                <a:ea typeface="Delius"/>
                <a:cs typeface="Delius"/>
                <a:sym typeface="Delius"/>
              </a:rPr>
              <a:t>,     </a:t>
            </a:r>
            <a:r>
              <a:rPr b="1" lang="en" sz="1900">
                <a:solidFill>
                  <a:schemeClr val="dk1"/>
                </a:solidFill>
                <a:highlight>
                  <a:srgbClr val="FFFFFF"/>
                </a:highlight>
                <a:latin typeface="Delius"/>
                <a:ea typeface="Delius"/>
                <a:cs typeface="Delius"/>
                <a:sym typeface="Delius"/>
              </a:rPr>
              <a:t>In testing times, we became the </a:t>
            </a:r>
            <a:r>
              <a:rPr b="1" i="1" lang="en" sz="1900">
                <a:solidFill>
                  <a:schemeClr val="accent5"/>
                </a:solidFill>
                <a:highlight>
                  <a:srgbClr val="FFFFFF"/>
                </a:highlight>
                <a:latin typeface="Delius"/>
                <a:ea typeface="Delius"/>
                <a:cs typeface="Delius"/>
                <a:sym typeface="Delius"/>
              </a:rPr>
              <a:t>best</a:t>
            </a:r>
            <a:r>
              <a:rPr b="1" lang="en" sz="1900">
                <a:solidFill>
                  <a:schemeClr val="dk1"/>
                </a:solidFill>
                <a:highlight>
                  <a:srgbClr val="FFFFFF"/>
                </a:highlight>
                <a:latin typeface="Delius"/>
                <a:ea typeface="Delius"/>
                <a:cs typeface="Delius"/>
                <a:sym typeface="Delius"/>
              </a:rPr>
              <a:t> of  beings.</a:t>
            </a:r>
            <a:endParaRPr sz="1500">
              <a:highlight>
                <a:srgbClr val="FFFFFF"/>
              </a:highlight>
            </a:endParaRPr>
          </a:p>
        </p:txBody>
      </p:sp>
      <p:sp>
        <p:nvSpPr>
          <p:cNvPr id="146" name="Google Shape;146;p37"/>
          <p:cNvSpPr txBox="1"/>
          <p:nvPr/>
        </p:nvSpPr>
        <p:spPr>
          <a:xfrm>
            <a:off x="11652325" y="-394400"/>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37"/>
          <p:cNvPicPr preferRelativeResize="0"/>
          <p:nvPr/>
        </p:nvPicPr>
        <p:blipFill>
          <a:blip r:embed="rId4">
            <a:alphaModFix/>
          </a:blip>
          <a:stretch>
            <a:fillRect/>
          </a:stretch>
        </p:blipFill>
        <p:spPr>
          <a:xfrm rot="-1029618">
            <a:off x="3745337" y="412381"/>
            <a:ext cx="3102578" cy="2036062"/>
          </a:xfrm>
          <a:prstGeom prst="rect">
            <a:avLst/>
          </a:prstGeom>
          <a:noFill/>
          <a:ln>
            <a:noFill/>
          </a:ln>
        </p:spPr>
      </p:pic>
      <p:pic>
        <p:nvPicPr>
          <p:cNvPr id="148" name="Google Shape;148;p37"/>
          <p:cNvPicPr preferRelativeResize="0"/>
          <p:nvPr/>
        </p:nvPicPr>
        <p:blipFill>
          <a:blip r:embed="rId4">
            <a:alphaModFix/>
          </a:blip>
          <a:stretch>
            <a:fillRect/>
          </a:stretch>
        </p:blipFill>
        <p:spPr>
          <a:xfrm flipH="1" rot="-1029612">
            <a:off x="-296541" y="6578392"/>
            <a:ext cx="2139092" cy="1737304"/>
          </a:xfrm>
          <a:prstGeom prst="rect">
            <a:avLst/>
          </a:prstGeom>
          <a:noFill/>
          <a:ln>
            <a:noFill/>
          </a:ln>
        </p:spPr>
      </p:pic>
      <p:pic>
        <p:nvPicPr>
          <p:cNvPr id="149" name="Google Shape;149;p37"/>
          <p:cNvPicPr preferRelativeResize="0"/>
          <p:nvPr/>
        </p:nvPicPr>
        <p:blipFill>
          <a:blip r:embed="rId4">
            <a:alphaModFix/>
          </a:blip>
          <a:stretch>
            <a:fillRect/>
          </a:stretch>
        </p:blipFill>
        <p:spPr>
          <a:xfrm rot="-2099359">
            <a:off x="5150482" y="8129207"/>
            <a:ext cx="2294918" cy="1863820"/>
          </a:xfrm>
          <a:prstGeom prst="rect">
            <a:avLst/>
          </a:prstGeom>
          <a:noFill/>
          <a:ln>
            <a:noFill/>
          </a:ln>
        </p:spPr>
      </p:pic>
      <p:sp>
        <p:nvSpPr>
          <p:cNvPr id="150" name="Google Shape;150;p37"/>
          <p:cNvSpPr txBox="1"/>
          <p:nvPr/>
        </p:nvSpPr>
        <p:spPr>
          <a:xfrm>
            <a:off x="114425" y="9367225"/>
            <a:ext cx="2438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Alanood Alzendani </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236" name="Shape 236"/>
        <p:cNvGrpSpPr/>
        <p:nvPr/>
      </p:nvGrpSpPr>
      <p:grpSpPr>
        <a:xfrm>
          <a:off x="0" y="0"/>
          <a:ext cx="0" cy="0"/>
          <a:chOff x="0" y="0"/>
          <a:chExt cx="0" cy="0"/>
        </a:xfrm>
      </p:grpSpPr>
      <p:sp>
        <p:nvSpPr>
          <p:cNvPr id="237" name="Google Shape;237;p46"/>
          <p:cNvSpPr txBox="1"/>
          <p:nvPr/>
        </p:nvSpPr>
        <p:spPr>
          <a:xfrm>
            <a:off x="59550" y="-4"/>
            <a:ext cx="7653300" cy="103992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500">
                <a:solidFill>
                  <a:schemeClr val="dk1"/>
                </a:solidFill>
                <a:latin typeface="McLaren"/>
                <a:ea typeface="McLaren"/>
                <a:cs typeface="McLaren"/>
                <a:sym typeface="McLaren"/>
              </a:rPr>
              <a:t>The Miracle of Morning</a:t>
            </a:r>
            <a:endParaRPr b="1" sz="1500">
              <a:solidFill>
                <a:schemeClr val="dk1"/>
              </a:solidFill>
              <a:latin typeface="McLaren"/>
              <a:ea typeface="McLaren"/>
              <a:cs typeface="McLaren"/>
              <a:sym typeface="McLaren"/>
            </a:endParaRPr>
          </a:p>
          <a:p>
            <a:pPr indent="0" lvl="0" marL="0" rtl="0" algn="l">
              <a:lnSpc>
                <a:spcPct val="115000"/>
              </a:lnSpc>
              <a:spcBef>
                <a:spcPts val="0"/>
              </a:spcBef>
              <a:spcAft>
                <a:spcPts val="0"/>
              </a:spcAft>
              <a:buClr>
                <a:schemeClr val="dk1"/>
              </a:buClr>
              <a:buSzPts val="1100"/>
              <a:buFont typeface="Arial"/>
              <a:buNone/>
            </a:pPr>
            <a:r>
              <a:t/>
            </a:r>
            <a:endParaRPr b="1"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thought I’d awaken to a world in mourning.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Heavy clouds crowding, </a:t>
            </a:r>
            <a:r>
              <a:rPr b="1" lang="en" sz="1200">
                <a:solidFill>
                  <a:schemeClr val="dk1"/>
                </a:solidFill>
                <a:highlight>
                  <a:srgbClr val="FFFFFF"/>
                </a:highlight>
                <a:latin typeface="Delius"/>
                <a:ea typeface="Delius"/>
                <a:cs typeface="Delius"/>
                <a:sym typeface="Delius"/>
              </a:rPr>
              <a:t>a society storming</a:t>
            </a:r>
            <a:r>
              <a:rPr b="1" lang="en" sz="1200">
                <a:solidFill>
                  <a:schemeClr val="dk1"/>
                </a:solidFill>
                <a:latin typeface="Delius"/>
                <a:ea typeface="Delius"/>
                <a:cs typeface="Delius"/>
                <a:sym typeface="Delius"/>
              </a:rPr>
              <a: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there’s something </a:t>
            </a:r>
            <a:r>
              <a:rPr b="1" lang="en" sz="1200">
                <a:solidFill>
                  <a:schemeClr val="dk1"/>
                </a:solidFill>
                <a:highlight>
                  <a:srgbClr val="FFFFFF"/>
                </a:highlight>
                <a:latin typeface="Delius"/>
                <a:ea typeface="Delius"/>
                <a:cs typeface="Delius"/>
                <a:sym typeface="Delius"/>
              </a:rPr>
              <a:t>different</a:t>
            </a:r>
            <a:r>
              <a:rPr b="1" lang="en" sz="1200">
                <a:solidFill>
                  <a:schemeClr val="dk1"/>
                </a:solidFill>
                <a:latin typeface="Delius"/>
                <a:ea typeface="Delius"/>
                <a:cs typeface="Delius"/>
                <a:sym typeface="Delius"/>
              </a:rPr>
              <a:t> on this golden morning.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Something magical in the sunlight, wide and warming.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see a dad with a stroller taking a jog.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Across the street, a bright-eyed girl chases her dog.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 grandma on a porch fingers her rosaries.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She grins as her young neighbor brings her groceries.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While we might feel small, </a:t>
            </a:r>
            <a:r>
              <a:rPr b="1" lang="en" sz="1200">
                <a:solidFill>
                  <a:schemeClr val="dk1"/>
                </a:solidFill>
                <a:highlight>
                  <a:srgbClr val="FFFFFF"/>
                </a:highlight>
                <a:latin typeface="Delius"/>
                <a:ea typeface="Delius"/>
                <a:cs typeface="Delius"/>
                <a:sym typeface="Delius"/>
              </a:rPr>
              <a:t>separate, and all alone,</a:t>
            </a:r>
            <a:endParaRPr b="1" sz="12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Our people have never been more closely tethered.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The question isn’t if we can weather this unknown,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how we will weather this unknown together.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on this </a:t>
            </a:r>
            <a:r>
              <a:rPr b="1" lang="en" sz="1200">
                <a:solidFill>
                  <a:schemeClr val="dk1"/>
                </a:solidFill>
                <a:highlight>
                  <a:srgbClr val="FFFFFF"/>
                </a:highlight>
                <a:latin typeface="Delius"/>
                <a:ea typeface="Delius"/>
                <a:cs typeface="Delius"/>
                <a:sym typeface="Delius"/>
              </a:rPr>
              <a:t>meaningful morn,</a:t>
            </a:r>
            <a:r>
              <a:rPr b="1" lang="en" sz="1200">
                <a:solidFill>
                  <a:schemeClr val="dk1"/>
                </a:solidFill>
                <a:latin typeface="Delius"/>
                <a:ea typeface="Delius"/>
                <a:cs typeface="Delius"/>
                <a:sym typeface="Delius"/>
              </a:rPr>
              <a:t> we mourn and we mend.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Like light, we can’t be broken, even when we bend.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As one, we will defeat both </a:t>
            </a:r>
            <a:r>
              <a:rPr b="1" lang="en" sz="1200">
                <a:solidFill>
                  <a:schemeClr val="dk1"/>
                </a:solidFill>
                <a:highlight>
                  <a:srgbClr val="FFFFFF"/>
                </a:highlight>
                <a:latin typeface="Delius"/>
                <a:ea typeface="Delius"/>
                <a:cs typeface="Delius"/>
                <a:sym typeface="Delius"/>
              </a:rPr>
              <a:t>despair and disease.</a:t>
            </a:r>
            <a:endParaRPr b="1" sz="12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 stand with healthcare heroes and all employees;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With families, libraries, waiters, schools, artists;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Delius"/>
                <a:ea typeface="Delius"/>
                <a:cs typeface="Delius"/>
                <a:sym typeface="Delius"/>
              </a:rPr>
              <a:t>Businesses, restaurants, and hospitals hit hardest.</a:t>
            </a:r>
            <a:endParaRPr b="1" sz="12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 ignite not in the light, but in lack thereof,</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 is in loss that we truly learn to love.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this </a:t>
            </a:r>
            <a:r>
              <a:rPr b="1" lang="en" sz="1200">
                <a:solidFill>
                  <a:schemeClr val="dk1"/>
                </a:solidFill>
                <a:highlight>
                  <a:srgbClr val="FFFFFF"/>
                </a:highlight>
                <a:latin typeface="Delius"/>
                <a:ea typeface="Delius"/>
                <a:cs typeface="Delius"/>
                <a:sym typeface="Delius"/>
              </a:rPr>
              <a:t>chaos</a:t>
            </a:r>
            <a:r>
              <a:rPr b="1" lang="en" sz="1200">
                <a:solidFill>
                  <a:schemeClr val="dk1"/>
                </a:solidFill>
                <a:latin typeface="Delius"/>
                <a:ea typeface="Delius"/>
                <a:cs typeface="Delius"/>
                <a:sym typeface="Delius"/>
              </a:rPr>
              <a:t>, we will discover clarity.</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a:t>
            </a:r>
            <a:r>
              <a:rPr b="1" lang="en" sz="1200">
                <a:solidFill>
                  <a:schemeClr val="dk1"/>
                </a:solidFill>
                <a:highlight>
                  <a:srgbClr val="FFFFFF"/>
                </a:highlight>
                <a:latin typeface="Delius"/>
                <a:ea typeface="Delius"/>
                <a:cs typeface="Delius"/>
                <a:sym typeface="Delius"/>
              </a:rPr>
              <a:t>suffering</a:t>
            </a:r>
            <a:r>
              <a:rPr b="1" lang="en" sz="1200">
                <a:solidFill>
                  <a:schemeClr val="dk1"/>
                </a:solidFill>
                <a:latin typeface="Delius"/>
                <a:ea typeface="Delius"/>
                <a:cs typeface="Delius"/>
                <a:sym typeface="Delius"/>
              </a:rPr>
              <a:t>, we must find solidarity.</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it’s our </a:t>
            </a:r>
            <a:r>
              <a:rPr b="1" lang="en" sz="1200">
                <a:solidFill>
                  <a:schemeClr val="dk1"/>
                </a:solidFill>
                <a:highlight>
                  <a:srgbClr val="FFFFFF"/>
                </a:highlight>
                <a:latin typeface="Delius"/>
                <a:ea typeface="Delius"/>
                <a:cs typeface="Delius"/>
                <a:sym typeface="Delius"/>
              </a:rPr>
              <a:t>grief</a:t>
            </a:r>
            <a:r>
              <a:rPr b="1" lang="en" sz="1200">
                <a:solidFill>
                  <a:schemeClr val="dk1"/>
                </a:solidFill>
                <a:latin typeface="Delius"/>
                <a:ea typeface="Delius"/>
                <a:cs typeface="Delius"/>
                <a:sym typeface="Delius"/>
              </a:rPr>
              <a:t> that gives us our gratitude,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Shows us how to </a:t>
            </a:r>
            <a:r>
              <a:rPr b="1" lang="en" sz="1200">
                <a:solidFill>
                  <a:schemeClr val="dk1"/>
                </a:solidFill>
                <a:highlight>
                  <a:srgbClr val="FFFFFF"/>
                </a:highlight>
                <a:latin typeface="Delius"/>
                <a:ea typeface="Delius"/>
                <a:cs typeface="Delius"/>
                <a:sym typeface="Delius"/>
              </a:rPr>
              <a:t>find hope</a:t>
            </a:r>
            <a:r>
              <a:rPr b="1" lang="en" sz="1200">
                <a:solidFill>
                  <a:schemeClr val="dk1"/>
                </a:solidFill>
                <a:latin typeface="Delius"/>
                <a:ea typeface="Delius"/>
                <a:cs typeface="Delius"/>
                <a:sym typeface="Delius"/>
              </a:rPr>
              <a:t>, if we ever lose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ensure that this ache wasn’t </a:t>
            </a:r>
            <a:r>
              <a:rPr b="1" lang="en" sz="1200">
                <a:solidFill>
                  <a:schemeClr val="dk1"/>
                </a:solidFill>
                <a:highlight>
                  <a:srgbClr val="FFFFFF"/>
                </a:highlight>
                <a:latin typeface="Delius"/>
                <a:ea typeface="Delius"/>
                <a:cs typeface="Delius"/>
                <a:sym typeface="Delius"/>
              </a:rPr>
              <a:t>endured</a:t>
            </a:r>
            <a:r>
              <a:rPr b="1" lang="en" sz="1200">
                <a:solidFill>
                  <a:schemeClr val="dk1"/>
                </a:solidFill>
                <a:latin typeface="Delius"/>
                <a:ea typeface="Delius"/>
                <a:cs typeface="Delius"/>
                <a:sym typeface="Delius"/>
              </a:rPr>
              <a:t> in vain: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Do not ignore the </a:t>
            </a:r>
            <a:r>
              <a:rPr b="1" lang="en" sz="1200">
                <a:solidFill>
                  <a:schemeClr val="dk1"/>
                </a:solidFill>
                <a:highlight>
                  <a:srgbClr val="FFFFFF"/>
                </a:highlight>
                <a:latin typeface="Delius"/>
                <a:ea typeface="Delius"/>
                <a:cs typeface="Delius"/>
                <a:sym typeface="Delius"/>
              </a:rPr>
              <a:t>pain</a:t>
            </a:r>
            <a:r>
              <a:rPr b="1" lang="en" sz="1200">
                <a:solidFill>
                  <a:schemeClr val="dk1"/>
                </a:solidFill>
                <a:latin typeface="Delius"/>
                <a:ea typeface="Delius"/>
                <a:cs typeface="Delius"/>
                <a:sym typeface="Delius"/>
              </a:rPr>
              <a:t>. Give it purpose. Use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Read children’s books, dance </a:t>
            </a:r>
            <a:r>
              <a:rPr b="1" lang="en" sz="1200">
                <a:solidFill>
                  <a:schemeClr val="dk1"/>
                </a:solidFill>
                <a:highlight>
                  <a:srgbClr val="FFFFFF"/>
                </a:highlight>
                <a:latin typeface="Delius"/>
                <a:ea typeface="Delius"/>
                <a:cs typeface="Delius"/>
                <a:sym typeface="Delius"/>
              </a:rPr>
              <a:t>alone</a:t>
            </a:r>
            <a:r>
              <a:rPr b="1" lang="en" sz="1200">
                <a:solidFill>
                  <a:schemeClr val="dk1"/>
                </a:solidFill>
                <a:latin typeface="Delius"/>
                <a:ea typeface="Delius"/>
                <a:cs typeface="Delius"/>
                <a:sym typeface="Delius"/>
              </a:rPr>
              <a:t> to DJ music.</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Know that this distance will make our </a:t>
            </a:r>
            <a:r>
              <a:rPr b="1" lang="en" sz="1200">
                <a:solidFill>
                  <a:schemeClr val="dk1"/>
                </a:solidFill>
                <a:highlight>
                  <a:srgbClr val="FFFFFF"/>
                </a:highlight>
                <a:latin typeface="Delius"/>
                <a:ea typeface="Delius"/>
                <a:cs typeface="Delius"/>
                <a:sym typeface="Delius"/>
              </a:rPr>
              <a:t>hearts</a:t>
            </a:r>
            <a:r>
              <a:rPr b="1" lang="en" sz="1200">
                <a:solidFill>
                  <a:schemeClr val="dk1"/>
                </a:solidFill>
                <a:latin typeface="Delius"/>
                <a:ea typeface="Delius"/>
                <a:cs typeface="Delius"/>
                <a:sym typeface="Delius"/>
              </a:rPr>
              <a:t> grow fonder.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From these waves of woes our world will emerge stronger.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We’ll observe how the </a:t>
            </a:r>
            <a:r>
              <a:rPr b="1" lang="en" sz="1200">
                <a:solidFill>
                  <a:schemeClr val="dk1"/>
                </a:solidFill>
                <a:highlight>
                  <a:srgbClr val="FFFFFF"/>
                </a:highlight>
                <a:latin typeface="Delius"/>
                <a:ea typeface="Delius"/>
                <a:cs typeface="Delius"/>
                <a:sym typeface="Delius"/>
              </a:rPr>
              <a:t>burdens</a:t>
            </a:r>
            <a:r>
              <a:rPr b="1" lang="en" sz="1200">
                <a:solidFill>
                  <a:schemeClr val="dk1"/>
                </a:solidFill>
                <a:latin typeface="Delius"/>
                <a:ea typeface="Delius"/>
                <a:cs typeface="Delius"/>
                <a:sym typeface="Delius"/>
              </a:rPr>
              <a:t> braved by humankind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Are also the moments that make us humans 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Let each morning </a:t>
            </a:r>
            <a:r>
              <a:rPr b="1" lang="en" sz="1200">
                <a:solidFill>
                  <a:schemeClr val="dk1"/>
                </a:solidFill>
                <a:highlight>
                  <a:srgbClr val="FFFFFF"/>
                </a:highlight>
                <a:latin typeface="Delius"/>
                <a:ea typeface="Delius"/>
                <a:cs typeface="Delius"/>
                <a:sym typeface="Delius"/>
              </a:rPr>
              <a:t>find</a:t>
            </a:r>
            <a:r>
              <a:rPr b="1" lang="en" sz="1200">
                <a:solidFill>
                  <a:schemeClr val="dk1"/>
                </a:solidFill>
                <a:latin typeface="Delius"/>
                <a:ea typeface="Delius"/>
                <a:cs typeface="Delius"/>
                <a:sym typeface="Delius"/>
              </a:rPr>
              <a:t> us courageous, brought closer;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Heeding the </a:t>
            </a:r>
            <a:r>
              <a:rPr b="1" lang="en" sz="1200">
                <a:solidFill>
                  <a:schemeClr val="dk1"/>
                </a:solidFill>
                <a:highlight>
                  <a:srgbClr val="FFFFFF"/>
                </a:highlight>
                <a:latin typeface="Delius"/>
                <a:ea typeface="Delius"/>
                <a:cs typeface="Delius"/>
                <a:sym typeface="Delius"/>
              </a:rPr>
              <a:t>light</a:t>
            </a:r>
            <a:r>
              <a:rPr b="1" lang="en" sz="1200">
                <a:solidFill>
                  <a:schemeClr val="dk1"/>
                </a:solidFill>
                <a:latin typeface="Delius"/>
                <a:ea typeface="Delius"/>
                <a:cs typeface="Delius"/>
                <a:sym typeface="Delius"/>
              </a:rPr>
              <a:t> before the fight is over.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When this ends, </a:t>
            </a:r>
            <a:r>
              <a:rPr b="1" lang="en" sz="1200">
                <a:solidFill>
                  <a:schemeClr val="dk1"/>
                </a:solidFill>
                <a:highlight>
                  <a:srgbClr val="FFFFFF"/>
                </a:highlight>
                <a:latin typeface="Delius"/>
                <a:ea typeface="Delius"/>
                <a:cs typeface="Delius"/>
                <a:sym typeface="Delius"/>
              </a:rPr>
              <a:t>we’ll smile sweetly</a:t>
            </a:r>
            <a:r>
              <a:rPr b="1" lang="en" sz="1200">
                <a:solidFill>
                  <a:schemeClr val="dk1"/>
                </a:solidFill>
                <a:latin typeface="Delius"/>
                <a:ea typeface="Delius"/>
                <a:cs typeface="Delius"/>
                <a:sym typeface="Delius"/>
              </a:rPr>
              <a:t>, finally seeing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testing times, we became the best of beings.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b="1" sz="1500"/>
          </a:p>
        </p:txBody>
      </p:sp>
      <p:pic>
        <p:nvPicPr>
          <p:cNvPr id="238" name="Google Shape;238;p46"/>
          <p:cNvPicPr preferRelativeResize="0"/>
          <p:nvPr/>
        </p:nvPicPr>
        <p:blipFill>
          <a:blip r:embed="rId3">
            <a:alphaModFix/>
          </a:blip>
          <a:stretch>
            <a:fillRect/>
          </a:stretch>
        </p:blipFill>
        <p:spPr>
          <a:xfrm>
            <a:off x="4057825" y="180175"/>
            <a:ext cx="3714576" cy="3478126"/>
          </a:xfrm>
          <a:prstGeom prst="rect">
            <a:avLst/>
          </a:prstGeom>
          <a:noFill/>
          <a:ln>
            <a:noFill/>
          </a:ln>
        </p:spPr>
      </p:pic>
      <p:pic>
        <p:nvPicPr>
          <p:cNvPr id="239" name="Google Shape;239;p46"/>
          <p:cNvPicPr preferRelativeResize="0"/>
          <p:nvPr/>
        </p:nvPicPr>
        <p:blipFill>
          <a:blip r:embed="rId4">
            <a:alphaModFix/>
          </a:blip>
          <a:stretch>
            <a:fillRect/>
          </a:stretch>
        </p:blipFill>
        <p:spPr>
          <a:xfrm>
            <a:off x="4146602" y="5029212"/>
            <a:ext cx="3109726" cy="2332275"/>
          </a:xfrm>
          <a:prstGeom prst="rect">
            <a:avLst/>
          </a:prstGeom>
          <a:noFill/>
          <a:ln>
            <a:noFill/>
          </a:ln>
        </p:spPr>
      </p:pic>
      <p:pic>
        <p:nvPicPr>
          <p:cNvPr id="240" name="Google Shape;240;p46"/>
          <p:cNvPicPr preferRelativeResize="0"/>
          <p:nvPr/>
        </p:nvPicPr>
        <p:blipFill>
          <a:blip r:embed="rId5">
            <a:alphaModFix/>
          </a:blip>
          <a:stretch>
            <a:fillRect/>
          </a:stretch>
        </p:blipFill>
        <p:spPr>
          <a:xfrm>
            <a:off x="3678975" y="7512300"/>
            <a:ext cx="3927498" cy="2546097"/>
          </a:xfrm>
          <a:prstGeom prst="rect">
            <a:avLst/>
          </a:prstGeom>
          <a:noFill/>
          <a:ln>
            <a:noFill/>
          </a:ln>
        </p:spPr>
      </p:pic>
      <p:sp>
        <p:nvSpPr>
          <p:cNvPr id="241" name="Google Shape;241;p46"/>
          <p:cNvSpPr txBox="1"/>
          <p:nvPr/>
        </p:nvSpPr>
        <p:spPr>
          <a:xfrm>
            <a:off x="216226" y="1406096"/>
            <a:ext cx="2185500" cy="10263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To Kill A Mockingbird</a:t>
            </a:r>
            <a:endParaRPr sz="2500"/>
          </a:p>
        </p:txBody>
      </p:sp>
      <p:sp>
        <p:nvSpPr>
          <p:cNvPr id="242" name="Google Shape;242;p46"/>
          <p:cNvSpPr txBox="1"/>
          <p:nvPr/>
        </p:nvSpPr>
        <p:spPr>
          <a:xfrm>
            <a:off x="298575" y="9783600"/>
            <a:ext cx="1702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Kevin Perez</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246" name="Shape 246"/>
        <p:cNvGrpSpPr/>
        <p:nvPr/>
      </p:nvGrpSpPr>
      <p:grpSpPr>
        <a:xfrm>
          <a:off x="0" y="0"/>
          <a:ext cx="0" cy="0"/>
          <a:chOff x="0" y="0"/>
          <a:chExt cx="0" cy="0"/>
        </a:xfrm>
      </p:grpSpPr>
      <p:sp>
        <p:nvSpPr>
          <p:cNvPr id="247" name="Google Shape;247;p47"/>
          <p:cNvSpPr txBox="1"/>
          <p:nvPr/>
        </p:nvSpPr>
        <p:spPr>
          <a:xfrm>
            <a:off x="0" y="254550"/>
            <a:ext cx="7772400" cy="9549300"/>
          </a:xfrm>
          <a:prstGeom prst="rect">
            <a:avLst/>
          </a:prstGeom>
          <a:solidFill>
            <a:srgbClr val="000000"/>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b="1" lang="en" sz="1800">
                <a:solidFill>
                  <a:schemeClr val="dk1"/>
                </a:solidFill>
                <a:highlight>
                  <a:srgbClr val="FFFFFF"/>
                </a:highlight>
                <a:latin typeface="Roboto"/>
                <a:ea typeface="Roboto"/>
                <a:cs typeface="Roboto"/>
                <a:sym typeface="Roboto"/>
              </a:rPr>
              <a:t>I thought I’d awaken to a world </a:t>
            </a:r>
            <a:r>
              <a:rPr b="1" lang="en" sz="1800">
                <a:solidFill>
                  <a:schemeClr val="dk1"/>
                </a:solidFill>
                <a:highlight>
                  <a:srgbClr val="000000"/>
                </a:highlight>
                <a:latin typeface="Roboto"/>
                <a:ea typeface="Roboto"/>
                <a:cs typeface="Roboto"/>
                <a:sym typeface="Roboto"/>
              </a:rPr>
              <a:t>in mourning. Heavy clouds </a:t>
            </a:r>
            <a:r>
              <a:rPr b="1" lang="en" sz="1800">
                <a:solidFill>
                  <a:schemeClr val="dk1"/>
                </a:solidFill>
                <a:highlight>
                  <a:srgbClr val="FFFFFF"/>
                </a:highlight>
                <a:latin typeface="Roboto"/>
                <a:ea typeface="Roboto"/>
                <a:cs typeface="Roboto"/>
                <a:sym typeface="Roboto"/>
              </a:rPr>
              <a:t>crowding</a:t>
            </a:r>
            <a:r>
              <a:rPr b="1" lang="en" sz="1800">
                <a:solidFill>
                  <a:schemeClr val="dk1"/>
                </a:solidFill>
                <a:highlight>
                  <a:srgbClr val="000000"/>
                </a:highlight>
                <a:latin typeface="Roboto"/>
                <a:ea typeface="Roboto"/>
                <a:cs typeface="Roboto"/>
                <a:sym typeface="Roboto"/>
              </a:rPr>
              <a:t>, a</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society </a:t>
            </a:r>
            <a:r>
              <a:rPr b="1" lang="en" sz="1800">
                <a:solidFill>
                  <a:schemeClr val="dk1"/>
                </a:solidFill>
                <a:highlight>
                  <a:srgbClr val="000000"/>
                </a:highlight>
                <a:latin typeface="Roboto"/>
                <a:ea typeface="Roboto"/>
                <a:cs typeface="Roboto"/>
                <a:sym typeface="Roboto"/>
              </a:rPr>
              <a:t>storming. </a:t>
            </a:r>
            <a:r>
              <a:rPr b="1" lang="en" sz="1800">
                <a:solidFill>
                  <a:schemeClr val="dk1"/>
                </a:solidFill>
                <a:highlight>
                  <a:srgbClr val="FFFFFF"/>
                </a:highlight>
                <a:latin typeface="Roboto"/>
                <a:ea typeface="Roboto"/>
                <a:cs typeface="Roboto"/>
                <a:sym typeface="Roboto"/>
              </a:rPr>
              <a:t>But </a:t>
            </a:r>
            <a:r>
              <a:rPr b="1" lang="en" sz="1800">
                <a:solidFill>
                  <a:schemeClr val="dk1"/>
                </a:solidFill>
                <a:highlight>
                  <a:srgbClr val="000000"/>
                </a:highlight>
                <a:latin typeface="Roboto"/>
                <a:ea typeface="Roboto"/>
                <a:cs typeface="Roboto"/>
                <a:sym typeface="Roboto"/>
              </a:rPr>
              <a:t>there’s </a:t>
            </a:r>
            <a:r>
              <a:rPr b="1" lang="en" sz="1800">
                <a:solidFill>
                  <a:schemeClr val="dk1"/>
                </a:solidFill>
                <a:highlight>
                  <a:srgbClr val="FFFFFF"/>
                </a:highlight>
                <a:latin typeface="Roboto"/>
                <a:ea typeface="Roboto"/>
                <a:cs typeface="Roboto"/>
                <a:sym typeface="Roboto"/>
              </a:rPr>
              <a:t>something</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different </a:t>
            </a:r>
            <a:r>
              <a:rPr b="1" lang="en" sz="1800">
                <a:solidFill>
                  <a:schemeClr val="dk1"/>
                </a:solidFill>
                <a:highlight>
                  <a:srgbClr val="000000"/>
                </a:highlight>
                <a:latin typeface="Roboto"/>
                <a:ea typeface="Roboto"/>
                <a:cs typeface="Roboto"/>
                <a:sym typeface="Roboto"/>
              </a:rPr>
              <a:t>on this </a:t>
            </a:r>
            <a:r>
              <a:rPr b="1" lang="en" sz="1800">
                <a:solidFill>
                  <a:schemeClr val="dk1"/>
                </a:solidFill>
                <a:highlight>
                  <a:srgbClr val="FFFFFF"/>
                </a:highlight>
                <a:latin typeface="Roboto"/>
                <a:ea typeface="Roboto"/>
                <a:cs typeface="Roboto"/>
                <a:sym typeface="Roboto"/>
              </a:rPr>
              <a:t>golden</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morning. Something </a:t>
            </a:r>
            <a:r>
              <a:rPr b="1" lang="en" sz="1800">
                <a:solidFill>
                  <a:schemeClr val="dk1"/>
                </a:solidFill>
                <a:highlight>
                  <a:srgbClr val="FFFFFF"/>
                </a:highlight>
                <a:latin typeface="Roboto"/>
                <a:ea typeface="Roboto"/>
                <a:cs typeface="Roboto"/>
                <a:sym typeface="Roboto"/>
              </a:rPr>
              <a:t>magical</a:t>
            </a:r>
            <a:r>
              <a:rPr b="1" lang="en" sz="1800">
                <a:solidFill>
                  <a:schemeClr val="dk1"/>
                </a:solidFill>
                <a:highlight>
                  <a:srgbClr val="000000"/>
                </a:highlight>
                <a:latin typeface="Roboto"/>
                <a:ea typeface="Roboto"/>
                <a:cs typeface="Roboto"/>
                <a:sym typeface="Roboto"/>
              </a:rPr>
              <a:t> in the </a:t>
            </a:r>
            <a:r>
              <a:rPr b="1" lang="en" sz="1800">
                <a:solidFill>
                  <a:schemeClr val="dk1"/>
                </a:solidFill>
                <a:highlight>
                  <a:srgbClr val="FFFFFF"/>
                </a:highlight>
                <a:latin typeface="Roboto"/>
                <a:ea typeface="Roboto"/>
                <a:cs typeface="Roboto"/>
                <a:sym typeface="Roboto"/>
              </a:rPr>
              <a:t>sunlight</a:t>
            </a:r>
            <a:r>
              <a:rPr b="1" lang="en" sz="1800">
                <a:solidFill>
                  <a:schemeClr val="dk1"/>
                </a:solidFill>
                <a:highlight>
                  <a:srgbClr val="000000"/>
                </a:highlight>
                <a:latin typeface="Roboto"/>
                <a:ea typeface="Roboto"/>
                <a:cs typeface="Roboto"/>
                <a:sym typeface="Roboto"/>
              </a:rPr>
              <a:t>, wide </a:t>
            </a:r>
            <a:r>
              <a:rPr b="1" lang="en" sz="1800">
                <a:solidFill>
                  <a:schemeClr val="dk1"/>
                </a:solidFill>
                <a:highlight>
                  <a:srgbClr val="FFFFFF"/>
                </a:highlight>
                <a:latin typeface="Roboto"/>
                <a:ea typeface="Roboto"/>
                <a:cs typeface="Roboto"/>
                <a:sym typeface="Roboto"/>
              </a:rPr>
              <a:t>and</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warming</a:t>
            </a:r>
            <a:r>
              <a:rPr b="1" lang="en" sz="1800">
                <a:solidFill>
                  <a:schemeClr val="dk1"/>
                </a:solidFill>
                <a:highlight>
                  <a:srgbClr val="000000"/>
                </a:highlight>
                <a:latin typeface="Roboto"/>
                <a:ea typeface="Roboto"/>
                <a:cs typeface="Roboto"/>
                <a:sym typeface="Roboto"/>
              </a:rPr>
              <a:t>. I see a</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dad with a stroller taking a jog. Across the street, a bright-eyed </a:t>
            </a:r>
            <a:r>
              <a:rPr b="1" lang="en" sz="1800">
                <a:solidFill>
                  <a:schemeClr val="dk1"/>
                </a:solidFill>
                <a:highlight>
                  <a:srgbClr val="FFFFFF"/>
                </a:highlight>
                <a:latin typeface="Roboto"/>
                <a:ea typeface="Roboto"/>
                <a:cs typeface="Roboto"/>
                <a:sym typeface="Roboto"/>
              </a:rPr>
              <a:t>girl</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chases her dog. A grandma on a porch fingers her rosaries.</a:t>
            </a:r>
            <a:endParaRPr b="1" sz="1800">
              <a:solidFill>
                <a:schemeClr val="dk1"/>
              </a:solidFill>
              <a:highlight>
                <a:srgbClr val="000000"/>
              </a:highlight>
              <a:latin typeface="Roboto"/>
              <a:ea typeface="Roboto"/>
              <a:cs typeface="Roboto"/>
              <a:sym typeface="Roboto"/>
            </a:endParaRPr>
          </a:p>
          <a:p>
            <a:pPr indent="0" lvl="0" marL="0" rtl="0" algn="l">
              <a:lnSpc>
                <a:spcPct val="115000"/>
              </a:lnSpc>
              <a:spcBef>
                <a:spcPts val="0"/>
              </a:spcBef>
              <a:spcAft>
                <a:spcPts val="0"/>
              </a:spcAft>
              <a:buNone/>
            </a:pPr>
            <a:r>
              <a:rPr b="1" lang="en" sz="1800">
                <a:solidFill>
                  <a:schemeClr val="dk1"/>
                </a:solidFill>
                <a:highlight>
                  <a:srgbClr val="000000"/>
                </a:highlight>
                <a:latin typeface="Roboto"/>
                <a:ea typeface="Roboto"/>
                <a:cs typeface="Roboto"/>
                <a:sym typeface="Roboto"/>
              </a:rPr>
              <a:t>She grins as her </a:t>
            </a:r>
            <a:r>
              <a:rPr b="1" lang="en" sz="1800">
                <a:solidFill>
                  <a:schemeClr val="dk1"/>
                </a:solidFill>
                <a:highlight>
                  <a:srgbClr val="FFFFFF"/>
                </a:highlight>
                <a:latin typeface="Roboto"/>
                <a:ea typeface="Roboto"/>
                <a:cs typeface="Roboto"/>
                <a:sym typeface="Roboto"/>
              </a:rPr>
              <a:t>young</a:t>
            </a:r>
            <a:r>
              <a:rPr b="1" lang="en" sz="1800">
                <a:solidFill>
                  <a:schemeClr val="dk1"/>
                </a:solidFill>
                <a:highlight>
                  <a:srgbClr val="000000"/>
                </a:highlight>
                <a:latin typeface="Roboto"/>
                <a:ea typeface="Roboto"/>
                <a:cs typeface="Roboto"/>
                <a:sym typeface="Roboto"/>
              </a:rPr>
              <a:t> neighbor brings her groceries. While we might feel small, </a:t>
            </a:r>
            <a:r>
              <a:rPr b="1" lang="en" sz="1800">
                <a:solidFill>
                  <a:schemeClr val="dk1"/>
                </a:solidFill>
                <a:highlight>
                  <a:srgbClr val="FFFFFF"/>
                </a:highlight>
                <a:latin typeface="Roboto"/>
                <a:ea typeface="Roboto"/>
                <a:cs typeface="Roboto"/>
                <a:sym typeface="Roboto"/>
              </a:rPr>
              <a:t>separate</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and</a:t>
            </a:r>
            <a:r>
              <a:rPr b="1" lang="en" sz="1800">
                <a:solidFill>
                  <a:schemeClr val="dk1"/>
                </a:solidFill>
                <a:highlight>
                  <a:srgbClr val="000000"/>
                </a:highlight>
                <a:latin typeface="Roboto"/>
                <a:ea typeface="Roboto"/>
                <a:cs typeface="Roboto"/>
                <a:sym typeface="Roboto"/>
              </a:rPr>
              <a:t> all alone, Our people have never been more </a:t>
            </a:r>
            <a:r>
              <a:rPr b="1" lang="en" sz="1800">
                <a:solidFill>
                  <a:schemeClr val="dk1"/>
                </a:solidFill>
                <a:highlight>
                  <a:srgbClr val="FFFFFF"/>
                </a:highlight>
                <a:latin typeface="Roboto"/>
                <a:ea typeface="Roboto"/>
                <a:cs typeface="Roboto"/>
                <a:sym typeface="Roboto"/>
              </a:rPr>
              <a:t>closely tethered.</a:t>
            </a:r>
            <a:r>
              <a:rPr b="1" lang="en" sz="1800">
                <a:solidFill>
                  <a:schemeClr val="dk1"/>
                </a:solidFill>
                <a:highlight>
                  <a:srgbClr val="000000"/>
                </a:highlight>
                <a:latin typeface="Roboto"/>
                <a:ea typeface="Roboto"/>
                <a:cs typeface="Roboto"/>
                <a:sym typeface="Roboto"/>
              </a:rPr>
              <a:t> The question isn’t if we can weather this unknown, But how we will weather this unknown together. </a:t>
            </a:r>
            <a:r>
              <a:rPr b="1" lang="en" sz="1800">
                <a:solidFill>
                  <a:schemeClr val="dk1"/>
                </a:solidFill>
                <a:highlight>
                  <a:srgbClr val="FFFFFF"/>
                </a:highlight>
                <a:latin typeface="Roboto"/>
                <a:ea typeface="Roboto"/>
                <a:cs typeface="Roboto"/>
                <a:sym typeface="Roboto"/>
              </a:rPr>
              <a:t>So</a:t>
            </a:r>
            <a:r>
              <a:rPr b="1" lang="en" sz="1800">
                <a:solidFill>
                  <a:schemeClr val="dk1"/>
                </a:solidFill>
                <a:highlight>
                  <a:srgbClr val="000000"/>
                </a:highlight>
                <a:latin typeface="Roboto"/>
                <a:ea typeface="Roboto"/>
                <a:cs typeface="Roboto"/>
                <a:sym typeface="Roboto"/>
              </a:rPr>
              <a:t> on this </a:t>
            </a:r>
            <a:r>
              <a:rPr b="1" lang="en" sz="1800">
                <a:solidFill>
                  <a:schemeClr val="dk1"/>
                </a:solidFill>
                <a:highlight>
                  <a:srgbClr val="FFFFFF"/>
                </a:highlight>
                <a:latin typeface="Roboto"/>
                <a:ea typeface="Roboto"/>
                <a:cs typeface="Roboto"/>
                <a:sym typeface="Roboto"/>
              </a:rPr>
              <a:t>meaningful</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morn, we mourn and we mend.</a:t>
            </a:r>
            <a:endParaRPr b="1" sz="1800">
              <a:solidFill>
                <a:schemeClr val="dk1"/>
              </a:solidFill>
              <a:highlight>
                <a:srgbClr val="000000"/>
              </a:highlight>
              <a:latin typeface="Roboto"/>
              <a:ea typeface="Roboto"/>
              <a:cs typeface="Roboto"/>
              <a:sym typeface="Roboto"/>
            </a:endParaRPr>
          </a:p>
          <a:p>
            <a:pPr indent="0" lvl="0" marL="0" rtl="0" algn="l">
              <a:lnSpc>
                <a:spcPct val="115000"/>
              </a:lnSpc>
              <a:spcBef>
                <a:spcPts val="0"/>
              </a:spcBef>
              <a:spcAft>
                <a:spcPts val="0"/>
              </a:spcAft>
              <a:buNone/>
            </a:pPr>
            <a:r>
              <a:rPr b="1" lang="en" sz="1800">
                <a:solidFill>
                  <a:schemeClr val="dk1"/>
                </a:solidFill>
                <a:highlight>
                  <a:srgbClr val="FFFFFF"/>
                </a:highlight>
                <a:latin typeface="Roboto"/>
                <a:ea typeface="Roboto"/>
                <a:cs typeface="Roboto"/>
                <a:sym typeface="Roboto"/>
              </a:rPr>
              <a:t>Like light</a:t>
            </a:r>
            <a:r>
              <a:rPr b="1" lang="en" sz="1800">
                <a:solidFill>
                  <a:schemeClr val="dk1"/>
                </a:solidFill>
                <a:highlight>
                  <a:srgbClr val="000000"/>
                </a:highlight>
                <a:latin typeface="Roboto"/>
                <a:ea typeface="Roboto"/>
                <a:cs typeface="Roboto"/>
                <a:sym typeface="Roboto"/>
              </a:rPr>
              <a:t>, we can’t be broken, even when we bend. </a:t>
            </a:r>
            <a:r>
              <a:rPr b="1" lang="en" sz="1800">
                <a:solidFill>
                  <a:schemeClr val="dk1"/>
                </a:solidFill>
                <a:highlight>
                  <a:srgbClr val="FFFFFF"/>
                </a:highlight>
                <a:latin typeface="Roboto"/>
                <a:ea typeface="Roboto"/>
                <a:cs typeface="Roboto"/>
                <a:sym typeface="Roboto"/>
              </a:rPr>
              <a:t>As one</a:t>
            </a:r>
            <a:r>
              <a:rPr b="1" lang="en" sz="1800">
                <a:solidFill>
                  <a:schemeClr val="dk1"/>
                </a:solidFill>
                <a:highlight>
                  <a:srgbClr val="000000"/>
                </a:highlight>
                <a:latin typeface="Roboto"/>
                <a:ea typeface="Roboto"/>
                <a:cs typeface="Roboto"/>
                <a:sym typeface="Roboto"/>
              </a:rPr>
              <a:t>, we will</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defeat both despair and disease.</a:t>
            </a:r>
            <a:endParaRPr b="1" sz="1800">
              <a:solidFill>
                <a:schemeClr val="dk1"/>
              </a:solidFill>
              <a:highlight>
                <a:srgbClr val="000000"/>
              </a:highlight>
              <a:latin typeface="Roboto"/>
              <a:ea typeface="Roboto"/>
              <a:cs typeface="Roboto"/>
              <a:sym typeface="Roboto"/>
            </a:endParaRPr>
          </a:p>
          <a:p>
            <a:pPr indent="0" lvl="0" marL="0" rtl="0" algn="l">
              <a:lnSpc>
                <a:spcPct val="115000"/>
              </a:lnSpc>
              <a:spcBef>
                <a:spcPts val="0"/>
              </a:spcBef>
              <a:spcAft>
                <a:spcPts val="0"/>
              </a:spcAft>
              <a:buNone/>
            </a:pPr>
            <a:r>
              <a:rPr b="1" lang="en" sz="1800">
                <a:solidFill>
                  <a:schemeClr val="dk1"/>
                </a:solidFill>
                <a:highlight>
                  <a:srgbClr val="FFFFFF"/>
                </a:highlight>
                <a:latin typeface="Roboto"/>
                <a:ea typeface="Roboto"/>
                <a:cs typeface="Roboto"/>
                <a:sym typeface="Roboto"/>
              </a:rPr>
              <a:t>We stand</a:t>
            </a:r>
            <a:r>
              <a:rPr b="1" lang="en" sz="1800">
                <a:solidFill>
                  <a:schemeClr val="dk1"/>
                </a:solidFill>
                <a:highlight>
                  <a:srgbClr val="000000"/>
                </a:highlight>
                <a:latin typeface="Roboto"/>
                <a:ea typeface="Roboto"/>
                <a:cs typeface="Roboto"/>
                <a:sym typeface="Roboto"/>
              </a:rPr>
              <a:t> with healthcare heroes and all pemployees; </a:t>
            </a:r>
            <a:r>
              <a:rPr b="1" lang="en" sz="1800">
                <a:solidFill>
                  <a:schemeClr val="dk1"/>
                </a:solidFill>
                <a:highlight>
                  <a:srgbClr val="FFFFFF"/>
                </a:highlight>
                <a:latin typeface="Roboto"/>
                <a:ea typeface="Roboto"/>
                <a:cs typeface="Roboto"/>
                <a:sym typeface="Roboto"/>
              </a:rPr>
              <a:t>With families</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libraries, waiters, schools, artists;Businesses, restaurants, and hospitals hit hardest. </a:t>
            </a:r>
            <a:r>
              <a:rPr b="1" lang="en" sz="1800">
                <a:solidFill>
                  <a:schemeClr val="dk1"/>
                </a:solidFill>
                <a:highlight>
                  <a:srgbClr val="FFFFFF"/>
                </a:highlight>
                <a:latin typeface="Roboto"/>
                <a:ea typeface="Roboto"/>
                <a:cs typeface="Roboto"/>
                <a:sym typeface="Roboto"/>
              </a:rPr>
              <a:t>We ignite</a:t>
            </a:r>
            <a:r>
              <a:rPr b="1" lang="en" sz="1800">
                <a:solidFill>
                  <a:schemeClr val="dk1"/>
                </a:solidFill>
                <a:highlight>
                  <a:srgbClr val="000000"/>
                </a:highlight>
                <a:latin typeface="Roboto"/>
                <a:ea typeface="Roboto"/>
                <a:cs typeface="Roboto"/>
                <a:sym typeface="Roboto"/>
              </a:rPr>
              <a:t> not in the light, but in lack thereof,</a:t>
            </a:r>
            <a:endParaRPr b="1" sz="1800">
              <a:solidFill>
                <a:schemeClr val="dk1"/>
              </a:solidFill>
              <a:highlight>
                <a:srgbClr val="000000"/>
              </a:highlight>
              <a:latin typeface="Roboto"/>
              <a:ea typeface="Roboto"/>
              <a:cs typeface="Roboto"/>
              <a:sym typeface="Roboto"/>
            </a:endParaRPr>
          </a:p>
          <a:p>
            <a:pPr indent="0" lvl="0" marL="0" rtl="0" algn="l">
              <a:lnSpc>
                <a:spcPct val="115000"/>
              </a:lnSpc>
              <a:spcBef>
                <a:spcPts val="0"/>
              </a:spcBef>
              <a:spcAft>
                <a:spcPts val="0"/>
              </a:spcAft>
              <a:buNone/>
            </a:pPr>
            <a:r>
              <a:rPr b="1" lang="en" sz="1800">
                <a:solidFill>
                  <a:schemeClr val="dk1"/>
                </a:solidFill>
                <a:highlight>
                  <a:srgbClr val="FFFFFF"/>
                </a:highlight>
                <a:latin typeface="Roboto"/>
                <a:ea typeface="Roboto"/>
                <a:cs typeface="Roboto"/>
                <a:sym typeface="Roboto"/>
              </a:rPr>
              <a:t>For</a:t>
            </a:r>
            <a:r>
              <a:rPr b="1" lang="en" sz="1800">
                <a:solidFill>
                  <a:schemeClr val="dk1"/>
                </a:solidFill>
                <a:highlight>
                  <a:srgbClr val="000000"/>
                </a:highlight>
                <a:latin typeface="Roboto"/>
                <a:ea typeface="Roboto"/>
                <a:cs typeface="Roboto"/>
                <a:sym typeface="Roboto"/>
              </a:rPr>
              <a:t> it is in </a:t>
            </a:r>
            <a:r>
              <a:rPr b="1" lang="en" sz="1800">
                <a:solidFill>
                  <a:schemeClr val="dk1"/>
                </a:solidFill>
                <a:highlight>
                  <a:srgbClr val="FFFFFF"/>
                </a:highlight>
                <a:latin typeface="Roboto"/>
                <a:ea typeface="Roboto"/>
                <a:cs typeface="Roboto"/>
                <a:sym typeface="Roboto"/>
              </a:rPr>
              <a:t>loss</a:t>
            </a:r>
            <a:r>
              <a:rPr b="1" lang="en" sz="1800">
                <a:solidFill>
                  <a:schemeClr val="dk1"/>
                </a:solidFill>
                <a:highlight>
                  <a:srgbClr val="000000"/>
                </a:highlight>
                <a:latin typeface="Roboto"/>
                <a:ea typeface="Roboto"/>
                <a:cs typeface="Roboto"/>
                <a:sym typeface="Roboto"/>
              </a:rPr>
              <a:t> that </a:t>
            </a:r>
            <a:r>
              <a:rPr b="1" lang="en" sz="1800">
                <a:solidFill>
                  <a:schemeClr val="dk1"/>
                </a:solidFill>
                <a:highlight>
                  <a:srgbClr val="FFFFFF"/>
                </a:highlight>
                <a:latin typeface="Roboto"/>
                <a:ea typeface="Roboto"/>
                <a:cs typeface="Roboto"/>
                <a:sym typeface="Roboto"/>
              </a:rPr>
              <a:t>we </a:t>
            </a:r>
            <a:r>
              <a:rPr b="1" lang="en" sz="1800">
                <a:solidFill>
                  <a:schemeClr val="dk1"/>
                </a:solidFill>
                <a:highlight>
                  <a:srgbClr val="000000"/>
                </a:highlight>
                <a:latin typeface="Roboto"/>
                <a:ea typeface="Roboto"/>
                <a:cs typeface="Roboto"/>
                <a:sym typeface="Roboto"/>
              </a:rPr>
              <a:t>truly</a:t>
            </a:r>
            <a:r>
              <a:rPr b="1" lang="en" sz="1800">
                <a:solidFill>
                  <a:schemeClr val="dk1"/>
                </a:solidFill>
                <a:highlight>
                  <a:srgbClr val="FFFFFF"/>
                </a:highlight>
                <a:latin typeface="Roboto"/>
                <a:ea typeface="Roboto"/>
                <a:cs typeface="Roboto"/>
                <a:sym typeface="Roboto"/>
              </a:rPr>
              <a:t> learn</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to</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love. In this chaos, we will</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discover clarity.</a:t>
            </a:r>
            <a:r>
              <a:rPr b="1" lang="en" sz="1800">
                <a:solidFill>
                  <a:schemeClr val="dk1"/>
                </a:solidFill>
                <a:highlight>
                  <a:srgbClr val="000000"/>
                </a:highlight>
                <a:latin typeface="Roboto"/>
                <a:ea typeface="Roboto"/>
                <a:cs typeface="Roboto"/>
                <a:sym typeface="Roboto"/>
              </a:rPr>
              <a:t> In suffering,</a:t>
            </a:r>
            <a:r>
              <a:rPr b="1" lang="en" sz="1800">
                <a:solidFill>
                  <a:schemeClr val="dk1"/>
                </a:solidFill>
                <a:highlight>
                  <a:srgbClr val="FFFFFF"/>
                </a:highlight>
                <a:latin typeface="Roboto"/>
                <a:ea typeface="Roboto"/>
                <a:cs typeface="Roboto"/>
                <a:sym typeface="Roboto"/>
              </a:rPr>
              <a:t> we </a:t>
            </a:r>
            <a:r>
              <a:rPr b="1" lang="en" sz="1800">
                <a:solidFill>
                  <a:schemeClr val="dk1"/>
                </a:solidFill>
                <a:highlight>
                  <a:srgbClr val="000000"/>
                </a:highlight>
                <a:latin typeface="Roboto"/>
                <a:ea typeface="Roboto"/>
                <a:cs typeface="Roboto"/>
                <a:sym typeface="Roboto"/>
              </a:rPr>
              <a:t>must </a:t>
            </a:r>
            <a:r>
              <a:rPr b="1" lang="en" sz="1800">
                <a:solidFill>
                  <a:schemeClr val="dk1"/>
                </a:solidFill>
                <a:highlight>
                  <a:srgbClr val="FFFFFF"/>
                </a:highlight>
                <a:latin typeface="Roboto"/>
                <a:ea typeface="Roboto"/>
                <a:cs typeface="Roboto"/>
                <a:sym typeface="Roboto"/>
              </a:rPr>
              <a:t>find</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solidarity</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For </a:t>
            </a:r>
            <a:r>
              <a:rPr b="1" lang="en" sz="1800">
                <a:solidFill>
                  <a:schemeClr val="dk1"/>
                </a:solidFill>
                <a:highlight>
                  <a:srgbClr val="000000"/>
                </a:highlight>
                <a:latin typeface="Roboto"/>
                <a:ea typeface="Roboto"/>
                <a:cs typeface="Roboto"/>
                <a:sym typeface="Roboto"/>
              </a:rPr>
              <a:t>it’s our</a:t>
            </a:r>
            <a:r>
              <a:rPr b="1" lang="en" sz="1800">
                <a:solidFill>
                  <a:schemeClr val="dk1"/>
                </a:solidFill>
                <a:highlight>
                  <a:srgbClr val="FFFFFF"/>
                </a:highlight>
                <a:latin typeface="Roboto"/>
                <a:ea typeface="Roboto"/>
                <a:cs typeface="Roboto"/>
                <a:sym typeface="Roboto"/>
              </a:rPr>
              <a:t> grief</a:t>
            </a:r>
            <a:r>
              <a:rPr b="1" lang="en" sz="1800">
                <a:solidFill>
                  <a:schemeClr val="dk1"/>
                </a:solidFill>
                <a:latin typeface="Roboto"/>
                <a:ea typeface="Roboto"/>
                <a:cs typeface="Roboto"/>
                <a:sym typeface="Roboto"/>
              </a:rPr>
              <a:t> </a:t>
            </a:r>
            <a:r>
              <a:rPr b="1" lang="en" sz="1800">
                <a:solidFill>
                  <a:schemeClr val="dk1"/>
                </a:solidFill>
                <a:highlight>
                  <a:srgbClr val="000000"/>
                </a:highlight>
                <a:latin typeface="Roboto"/>
                <a:ea typeface="Roboto"/>
                <a:cs typeface="Roboto"/>
                <a:sym typeface="Roboto"/>
              </a:rPr>
              <a:t>that gives us </a:t>
            </a:r>
            <a:r>
              <a:rPr b="1" lang="en" sz="1800">
                <a:solidFill>
                  <a:schemeClr val="dk1"/>
                </a:solidFill>
                <a:highlight>
                  <a:srgbClr val="FFFFFF"/>
                </a:highlight>
                <a:latin typeface="Roboto"/>
                <a:ea typeface="Roboto"/>
                <a:cs typeface="Roboto"/>
                <a:sym typeface="Roboto"/>
              </a:rPr>
              <a:t>our</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gratitude</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Shows</a:t>
            </a:r>
            <a:r>
              <a:rPr b="1" lang="en" sz="1800">
                <a:solidFill>
                  <a:schemeClr val="dk1"/>
                </a:solidFill>
                <a:highlight>
                  <a:srgbClr val="000000"/>
                </a:highlight>
                <a:latin typeface="Roboto"/>
                <a:ea typeface="Roboto"/>
                <a:cs typeface="Roboto"/>
                <a:sym typeface="Roboto"/>
              </a:rPr>
              <a:t> us how to find</a:t>
            </a:r>
            <a:r>
              <a:rPr b="1" lang="en" sz="1800">
                <a:solidFill>
                  <a:schemeClr val="dk1"/>
                </a:solidFill>
                <a:highlight>
                  <a:srgbClr val="FFFFFF"/>
                </a:highlight>
                <a:latin typeface="Roboto"/>
                <a:ea typeface="Roboto"/>
                <a:cs typeface="Roboto"/>
                <a:sym typeface="Roboto"/>
              </a:rPr>
              <a:t> hope</a:t>
            </a:r>
            <a:r>
              <a:rPr b="1" lang="en" sz="1800">
                <a:solidFill>
                  <a:schemeClr val="dk1"/>
                </a:solidFill>
                <a:latin typeface="Roboto"/>
                <a:ea typeface="Roboto"/>
                <a:cs typeface="Roboto"/>
                <a:sym typeface="Roboto"/>
              </a:rPr>
              <a:t>, if we ever lose it. So ensure that this ache wasn’t endured in vain: Do not ignore the pain. Give it purpose. Use it. Read children’s books, dance alone to DJ music. </a:t>
            </a:r>
            <a:r>
              <a:rPr b="1" lang="en" sz="1800">
                <a:solidFill>
                  <a:schemeClr val="dk1"/>
                </a:solidFill>
                <a:highlight>
                  <a:srgbClr val="FFFFFF"/>
                </a:highlight>
                <a:latin typeface="Roboto"/>
                <a:ea typeface="Roboto"/>
                <a:cs typeface="Roboto"/>
                <a:sym typeface="Roboto"/>
              </a:rPr>
              <a:t>Know</a:t>
            </a:r>
            <a:r>
              <a:rPr b="1" lang="en" sz="1800">
                <a:solidFill>
                  <a:schemeClr val="dk1"/>
                </a:solidFill>
                <a:latin typeface="Roboto"/>
                <a:ea typeface="Roboto"/>
                <a:cs typeface="Roboto"/>
                <a:sym typeface="Roboto"/>
              </a:rPr>
              <a:t> that this </a:t>
            </a:r>
            <a:r>
              <a:rPr b="1" lang="en" sz="1800">
                <a:solidFill>
                  <a:schemeClr val="dk1"/>
                </a:solidFill>
                <a:highlight>
                  <a:srgbClr val="FFFFFF"/>
                </a:highlight>
                <a:latin typeface="Roboto"/>
                <a:ea typeface="Roboto"/>
                <a:cs typeface="Roboto"/>
                <a:sym typeface="Roboto"/>
              </a:rPr>
              <a:t>distance</a:t>
            </a:r>
            <a:r>
              <a:rPr b="1" lang="en" sz="1800">
                <a:solidFill>
                  <a:schemeClr val="dk1"/>
                </a:solidFill>
                <a:latin typeface="Roboto"/>
                <a:ea typeface="Roboto"/>
                <a:cs typeface="Roboto"/>
                <a:sym typeface="Roboto"/>
              </a:rPr>
              <a:t> will make our </a:t>
            </a:r>
            <a:r>
              <a:rPr b="1" lang="en" sz="1800">
                <a:solidFill>
                  <a:schemeClr val="dk1"/>
                </a:solidFill>
                <a:highlight>
                  <a:srgbClr val="FFFFFF"/>
                </a:highlight>
                <a:latin typeface="Roboto"/>
                <a:ea typeface="Roboto"/>
                <a:cs typeface="Roboto"/>
                <a:sym typeface="Roboto"/>
              </a:rPr>
              <a:t>hearts</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grow</a:t>
            </a:r>
            <a:r>
              <a:rPr b="1" lang="en" sz="1800">
                <a:solidFill>
                  <a:schemeClr val="dk1"/>
                </a:solidFill>
                <a:latin typeface="Roboto"/>
                <a:ea typeface="Roboto"/>
                <a:cs typeface="Roboto"/>
                <a:sym typeface="Roboto"/>
              </a:rPr>
              <a:t> fonder.</a:t>
            </a:r>
            <a:endParaRPr b="1"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sz="1800">
                <a:solidFill>
                  <a:schemeClr val="dk1"/>
                </a:solidFill>
                <a:latin typeface="Roboto"/>
                <a:ea typeface="Roboto"/>
                <a:cs typeface="Roboto"/>
                <a:sym typeface="Roboto"/>
              </a:rPr>
              <a:t>From these waves of woes our world will emerge stronger. We’ll observe how the </a:t>
            </a:r>
            <a:r>
              <a:rPr b="1" lang="en" sz="1800">
                <a:solidFill>
                  <a:schemeClr val="dk1"/>
                </a:solidFill>
                <a:highlight>
                  <a:srgbClr val="FFFFFF"/>
                </a:highlight>
                <a:latin typeface="Roboto"/>
                <a:ea typeface="Roboto"/>
                <a:cs typeface="Roboto"/>
                <a:sym typeface="Roboto"/>
              </a:rPr>
              <a:t>burdens</a:t>
            </a:r>
            <a:r>
              <a:rPr b="1" lang="en" sz="1800">
                <a:solidFill>
                  <a:schemeClr val="dk1"/>
                </a:solidFill>
                <a:latin typeface="Roboto"/>
                <a:ea typeface="Roboto"/>
                <a:cs typeface="Roboto"/>
                <a:sym typeface="Roboto"/>
              </a:rPr>
              <a:t> braved by humankind. Are </a:t>
            </a:r>
            <a:r>
              <a:rPr b="1" lang="en" sz="1800">
                <a:solidFill>
                  <a:schemeClr val="dk1"/>
                </a:solidFill>
                <a:highlight>
                  <a:srgbClr val="FFFFFF"/>
                </a:highlight>
                <a:latin typeface="Roboto"/>
                <a:ea typeface="Roboto"/>
                <a:cs typeface="Roboto"/>
                <a:sym typeface="Roboto"/>
              </a:rPr>
              <a:t>also</a:t>
            </a:r>
            <a:r>
              <a:rPr b="1" lang="en" sz="1800">
                <a:solidFill>
                  <a:schemeClr val="dk1"/>
                </a:solidFill>
                <a:latin typeface="Roboto"/>
                <a:ea typeface="Roboto"/>
                <a:cs typeface="Roboto"/>
                <a:sym typeface="Roboto"/>
              </a:rPr>
              <a:t> the moments that make us </a:t>
            </a:r>
            <a:r>
              <a:rPr b="1" lang="en" sz="1800">
                <a:solidFill>
                  <a:schemeClr val="dk1"/>
                </a:solidFill>
                <a:highlight>
                  <a:srgbClr val="FFFFFF"/>
                </a:highlight>
                <a:latin typeface="Roboto"/>
                <a:ea typeface="Roboto"/>
                <a:cs typeface="Roboto"/>
                <a:sym typeface="Roboto"/>
              </a:rPr>
              <a:t>humans</a:t>
            </a:r>
            <a:r>
              <a:rPr b="1" lang="en" sz="1800">
                <a:solidFill>
                  <a:schemeClr val="dk1"/>
                </a:solidFill>
                <a:latin typeface="Roboto"/>
                <a:ea typeface="Roboto"/>
                <a:cs typeface="Roboto"/>
                <a:sym typeface="Roboto"/>
              </a:rPr>
              <a:t> kind; Let </a:t>
            </a:r>
            <a:r>
              <a:rPr b="1" lang="en" sz="1800">
                <a:solidFill>
                  <a:schemeClr val="dk1"/>
                </a:solidFill>
                <a:highlight>
                  <a:srgbClr val="FFFFFF"/>
                </a:highlight>
                <a:latin typeface="Roboto"/>
                <a:ea typeface="Roboto"/>
                <a:cs typeface="Roboto"/>
                <a:sym typeface="Roboto"/>
              </a:rPr>
              <a:t>each</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morning</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find</a:t>
            </a:r>
            <a:r>
              <a:rPr b="1" lang="en" sz="1800">
                <a:solidFill>
                  <a:schemeClr val="dk1"/>
                </a:solidFill>
                <a:latin typeface="Roboto"/>
                <a:ea typeface="Roboto"/>
                <a:cs typeface="Roboto"/>
                <a:sym typeface="Roboto"/>
              </a:rPr>
              <a:t> us </a:t>
            </a:r>
            <a:r>
              <a:rPr b="1" lang="en" sz="1800">
                <a:solidFill>
                  <a:schemeClr val="dk1"/>
                </a:solidFill>
                <a:highlight>
                  <a:srgbClr val="FFFFFF"/>
                </a:highlight>
                <a:latin typeface="Roboto"/>
                <a:ea typeface="Roboto"/>
                <a:cs typeface="Roboto"/>
                <a:sym typeface="Roboto"/>
              </a:rPr>
              <a:t>courageous</a:t>
            </a:r>
            <a:r>
              <a:rPr b="1" lang="en" sz="1800">
                <a:solidFill>
                  <a:schemeClr val="dk1"/>
                </a:solidFill>
                <a:latin typeface="Roboto"/>
                <a:ea typeface="Roboto"/>
                <a:cs typeface="Roboto"/>
                <a:sym typeface="Roboto"/>
              </a:rPr>
              <a:t>, brought closer; Heeding the light </a:t>
            </a:r>
            <a:r>
              <a:rPr b="1" lang="en" sz="1800">
                <a:solidFill>
                  <a:schemeClr val="dk1"/>
                </a:solidFill>
                <a:highlight>
                  <a:srgbClr val="FFFFFF"/>
                </a:highlight>
                <a:latin typeface="Roboto"/>
                <a:ea typeface="Roboto"/>
                <a:cs typeface="Roboto"/>
                <a:sym typeface="Roboto"/>
              </a:rPr>
              <a:t>before</a:t>
            </a:r>
            <a:r>
              <a:rPr b="1" lang="en" sz="1800">
                <a:solidFill>
                  <a:schemeClr val="dk1"/>
                </a:solidFill>
                <a:latin typeface="Roboto"/>
                <a:ea typeface="Roboto"/>
                <a:cs typeface="Roboto"/>
                <a:sym typeface="Roboto"/>
              </a:rPr>
              <a:t> the fight is over. When this </a:t>
            </a:r>
            <a:r>
              <a:rPr b="1" lang="en" sz="1800">
                <a:solidFill>
                  <a:schemeClr val="dk1"/>
                </a:solidFill>
                <a:highlight>
                  <a:srgbClr val="FFFFFF"/>
                </a:highlight>
                <a:latin typeface="Roboto"/>
                <a:ea typeface="Roboto"/>
                <a:cs typeface="Roboto"/>
                <a:sym typeface="Roboto"/>
              </a:rPr>
              <a:t>ends</a:t>
            </a:r>
            <a:r>
              <a:rPr b="1" lang="en" sz="1800">
                <a:solidFill>
                  <a:schemeClr val="dk1"/>
                </a:solidFill>
                <a:latin typeface="Roboto"/>
                <a:ea typeface="Roboto"/>
                <a:cs typeface="Roboto"/>
                <a:sym typeface="Roboto"/>
              </a:rPr>
              <a:t>, </a:t>
            </a:r>
            <a:r>
              <a:rPr b="1" lang="en" sz="1800">
                <a:solidFill>
                  <a:schemeClr val="dk1"/>
                </a:solidFill>
                <a:highlight>
                  <a:srgbClr val="FFFFFF"/>
                </a:highlight>
                <a:latin typeface="Roboto"/>
                <a:ea typeface="Roboto"/>
                <a:cs typeface="Roboto"/>
                <a:sym typeface="Roboto"/>
              </a:rPr>
              <a:t>we’ll smile</a:t>
            </a:r>
            <a:r>
              <a:rPr b="1" lang="en" sz="1800">
                <a:solidFill>
                  <a:schemeClr val="dk1"/>
                </a:solidFill>
                <a:latin typeface="Roboto"/>
                <a:ea typeface="Roboto"/>
                <a:cs typeface="Roboto"/>
                <a:sym typeface="Roboto"/>
              </a:rPr>
              <a:t> sweetly, finally seeing In testing times, we became the </a:t>
            </a:r>
            <a:r>
              <a:rPr b="1" lang="en" sz="1800">
                <a:solidFill>
                  <a:schemeClr val="dk1"/>
                </a:solidFill>
                <a:highlight>
                  <a:srgbClr val="FFFFFF"/>
                </a:highlight>
                <a:latin typeface="Roboto"/>
                <a:ea typeface="Roboto"/>
                <a:cs typeface="Roboto"/>
                <a:sym typeface="Roboto"/>
              </a:rPr>
              <a:t>best</a:t>
            </a:r>
            <a:r>
              <a:rPr b="1" lang="en" sz="1800">
                <a:solidFill>
                  <a:schemeClr val="dk1"/>
                </a:solidFill>
                <a:latin typeface="Roboto"/>
                <a:ea typeface="Roboto"/>
                <a:cs typeface="Roboto"/>
                <a:sym typeface="Roboto"/>
              </a:rPr>
              <a:t> of beings.</a:t>
            </a:r>
            <a:endParaRPr b="1" sz="18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sz="1500"/>
          </a:p>
        </p:txBody>
      </p:sp>
      <p:pic>
        <p:nvPicPr>
          <p:cNvPr id="248" name="Google Shape;248;p47"/>
          <p:cNvPicPr preferRelativeResize="0"/>
          <p:nvPr/>
        </p:nvPicPr>
        <p:blipFill>
          <a:blip r:embed="rId3">
            <a:alphaModFix/>
          </a:blip>
          <a:stretch>
            <a:fillRect/>
          </a:stretch>
        </p:blipFill>
        <p:spPr>
          <a:xfrm>
            <a:off x="1275550" y="3349500"/>
            <a:ext cx="2355559" cy="1570373"/>
          </a:xfrm>
          <a:prstGeom prst="rect">
            <a:avLst/>
          </a:prstGeom>
          <a:noFill/>
          <a:ln>
            <a:noFill/>
          </a:ln>
        </p:spPr>
      </p:pic>
      <p:pic>
        <p:nvPicPr>
          <p:cNvPr id="249" name="Google Shape;249;p47"/>
          <p:cNvPicPr preferRelativeResize="0"/>
          <p:nvPr/>
        </p:nvPicPr>
        <p:blipFill>
          <a:blip r:embed="rId4">
            <a:alphaModFix/>
          </a:blip>
          <a:stretch>
            <a:fillRect/>
          </a:stretch>
        </p:blipFill>
        <p:spPr>
          <a:xfrm>
            <a:off x="5268550" y="6283200"/>
            <a:ext cx="1300775" cy="1734376"/>
          </a:xfrm>
          <a:prstGeom prst="rect">
            <a:avLst/>
          </a:prstGeom>
          <a:noFill/>
          <a:ln>
            <a:noFill/>
          </a:ln>
        </p:spPr>
      </p:pic>
      <p:pic>
        <p:nvPicPr>
          <p:cNvPr id="250" name="Google Shape;250;p47"/>
          <p:cNvPicPr preferRelativeResize="0"/>
          <p:nvPr/>
        </p:nvPicPr>
        <p:blipFill>
          <a:blip r:embed="rId5">
            <a:alphaModFix/>
          </a:blip>
          <a:stretch>
            <a:fillRect/>
          </a:stretch>
        </p:blipFill>
        <p:spPr>
          <a:xfrm>
            <a:off x="1939775" y="6581350"/>
            <a:ext cx="1300775" cy="1300774"/>
          </a:xfrm>
          <a:prstGeom prst="rect">
            <a:avLst/>
          </a:prstGeom>
          <a:noFill/>
          <a:ln>
            <a:noFill/>
          </a:ln>
        </p:spPr>
      </p:pic>
      <p:pic>
        <p:nvPicPr>
          <p:cNvPr id="251" name="Google Shape;251;p47"/>
          <p:cNvPicPr preferRelativeResize="0"/>
          <p:nvPr/>
        </p:nvPicPr>
        <p:blipFill>
          <a:blip r:embed="rId6">
            <a:alphaModFix/>
          </a:blip>
          <a:stretch>
            <a:fillRect/>
          </a:stretch>
        </p:blipFill>
        <p:spPr>
          <a:xfrm>
            <a:off x="3018548" y="1927398"/>
            <a:ext cx="1735302" cy="1300775"/>
          </a:xfrm>
          <a:prstGeom prst="rect">
            <a:avLst/>
          </a:prstGeom>
          <a:noFill/>
          <a:ln>
            <a:noFill/>
          </a:ln>
        </p:spPr>
      </p:pic>
      <p:sp>
        <p:nvSpPr>
          <p:cNvPr id="252" name="Google Shape;252;p47"/>
          <p:cNvSpPr txBox="1"/>
          <p:nvPr/>
        </p:nvSpPr>
        <p:spPr>
          <a:xfrm>
            <a:off x="265400" y="9092475"/>
            <a:ext cx="2355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Jaslene Pena</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6" name="Shape 256"/>
        <p:cNvGrpSpPr/>
        <p:nvPr/>
      </p:nvGrpSpPr>
      <p:grpSpPr>
        <a:xfrm>
          <a:off x="0" y="0"/>
          <a:ext cx="0" cy="0"/>
          <a:chOff x="0" y="0"/>
          <a:chExt cx="0" cy="0"/>
        </a:xfrm>
      </p:grpSpPr>
      <p:sp>
        <p:nvSpPr>
          <p:cNvPr id="257" name="Google Shape;257;p48"/>
          <p:cNvSpPr txBox="1"/>
          <p:nvPr/>
        </p:nvSpPr>
        <p:spPr>
          <a:xfrm>
            <a:off x="217475" y="63825"/>
            <a:ext cx="7450200" cy="986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I thought </a:t>
            </a:r>
            <a:r>
              <a:rPr b="1" lang="en" sz="1800">
                <a:solidFill>
                  <a:schemeClr val="dk1"/>
                </a:solidFill>
                <a:highlight>
                  <a:srgbClr val="FFFFFF"/>
                </a:highlight>
                <a:latin typeface="Delius"/>
                <a:ea typeface="Delius"/>
                <a:cs typeface="Delius"/>
                <a:sym typeface="Delius"/>
              </a:rPr>
              <a:t>I’d awaken to</a:t>
            </a:r>
            <a:r>
              <a:rPr b="1" lang="en" sz="1800">
                <a:solidFill>
                  <a:schemeClr val="dk1"/>
                </a:solidFill>
                <a:latin typeface="Delius"/>
                <a:ea typeface="Delius"/>
                <a:cs typeface="Delius"/>
                <a:sym typeface="Delius"/>
              </a:rPr>
              <a:t> a world in mourning. </a:t>
            </a:r>
            <a:r>
              <a:rPr b="1" lang="en" sz="1800">
                <a:solidFill>
                  <a:schemeClr val="dk1"/>
                </a:solidFill>
                <a:highlight>
                  <a:srgbClr val="FFFFFF"/>
                </a:highlight>
                <a:latin typeface="Delius"/>
                <a:ea typeface="Delius"/>
                <a:cs typeface="Delius"/>
                <a:sym typeface="Delius"/>
              </a:rPr>
              <a:t>Heavy clouds crowding,</a:t>
            </a:r>
            <a:r>
              <a:rPr b="1" lang="en" sz="1800">
                <a:solidFill>
                  <a:schemeClr val="dk1"/>
                </a:solidFill>
                <a:latin typeface="Delius"/>
                <a:ea typeface="Delius"/>
                <a:cs typeface="Delius"/>
                <a:sym typeface="Delius"/>
              </a:rPr>
              <a:t> a society storming.But there’s something different on this golden morning. Something magical in the sunlight, wide and warming. </a:t>
            </a:r>
            <a:r>
              <a:rPr b="1" lang="en" sz="1800">
                <a:solidFill>
                  <a:schemeClr val="dk1"/>
                </a:solidFill>
                <a:highlight>
                  <a:srgbClr val="FFFFFF"/>
                </a:highlight>
                <a:latin typeface="Delius"/>
                <a:ea typeface="Delius"/>
                <a:cs typeface="Delius"/>
                <a:sym typeface="Delius"/>
              </a:rPr>
              <a:t>I see</a:t>
            </a:r>
            <a:r>
              <a:rPr b="1" lang="en" sz="1800">
                <a:solidFill>
                  <a:schemeClr val="dk1"/>
                </a:solidFill>
                <a:latin typeface="Delius"/>
                <a:ea typeface="Delius"/>
                <a:cs typeface="Delius"/>
                <a:sym typeface="Delius"/>
              </a:rPr>
              <a:t> a dad with a stroller taking a jog. Across the street, a bright-eyed girl chases her dog. A grandma on a porch fingers her rosaries.</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She grins as her young neighbor brings her groceries. While we might feel small, separate, and all alone, </a:t>
            </a:r>
            <a:r>
              <a:rPr b="1" lang="en" sz="1800">
                <a:solidFill>
                  <a:schemeClr val="dk1"/>
                </a:solidFill>
                <a:highlight>
                  <a:srgbClr val="FFFFFF"/>
                </a:highlight>
                <a:latin typeface="Delius"/>
                <a:ea typeface="Delius"/>
                <a:cs typeface="Delius"/>
                <a:sym typeface="Delius"/>
              </a:rPr>
              <a:t>Our people have never been more closely tethered. </a:t>
            </a:r>
            <a:r>
              <a:rPr b="1" lang="en" sz="1800">
                <a:solidFill>
                  <a:schemeClr val="dk1"/>
                </a:solidFill>
                <a:latin typeface="Delius"/>
                <a:ea typeface="Delius"/>
                <a:cs typeface="Delius"/>
                <a:sym typeface="Delius"/>
              </a:rPr>
              <a:t>The question isn’t if we can weather this unknown, But how we will weather this unknown together. So on this meaningful morn, we mourn and we mend.</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Like light, </a:t>
            </a:r>
            <a:r>
              <a:rPr b="1" lang="en" sz="1800">
                <a:solidFill>
                  <a:schemeClr val="dk1"/>
                </a:solidFill>
                <a:highlight>
                  <a:srgbClr val="FFFFFF"/>
                </a:highlight>
                <a:latin typeface="Delius"/>
                <a:ea typeface="Delius"/>
                <a:cs typeface="Delius"/>
                <a:sym typeface="Delius"/>
              </a:rPr>
              <a:t>we can’t be broken, </a:t>
            </a:r>
            <a:r>
              <a:rPr b="1" lang="en" sz="1800">
                <a:solidFill>
                  <a:schemeClr val="dk1"/>
                </a:solidFill>
                <a:latin typeface="Delius"/>
                <a:ea typeface="Delius"/>
                <a:cs typeface="Delius"/>
                <a:sym typeface="Delius"/>
              </a:rPr>
              <a:t>even when we bend. As one, we will defeat both despair and disease.</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highlight>
                  <a:srgbClr val="FFFFFF"/>
                </a:highlight>
                <a:latin typeface="Delius"/>
                <a:ea typeface="Delius"/>
                <a:cs typeface="Delius"/>
                <a:sym typeface="Delius"/>
              </a:rPr>
              <a:t>We stand</a:t>
            </a:r>
            <a:r>
              <a:rPr b="1" lang="en" sz="1800">
                <a:solidFill>
                  <a:schemeClr val="dk1"/>
                </a:solidFill>
                <a:latin typeface="Delius"/>
                <a:ea typeface="Delius"/>
                <a:cs typeface="Delius"/>
                <a:sym typeface="Delius"/>
              </a:rPr>
              <a:t> with healthcare heroes and all employees; </a:t>
            </a:r>
            <a:r>
              <a:rPr b="1" lang="en" sz="1800">
                <a:solidFill>
                  <a:schemeClr val="dk1"/>
                </a:solidFill>
                <a:highlight>
                  <a:srgbClr val="FFFFFF"/>
                </a:highlight>
                <a:latin typeface="Delius"/>
                <a:ea typeface="Delius"/>
                <a:cs typeface="Delius"/>
                <a:sym typeface="Delius"/>
              </a:rPr>
              <a:t>With families</a:t>
            </a:r>
            <a:r>
              <a:rPr b="1" lang="en" sz="1800">
                <a:solidFill>
                  <a:schemeClr val="dk1"/>
                </a:solidFill>
                <a:latin typeface="Delius"/>
                <a:ea typeface="Delius"/>
                <a:cs typeface="Delius"/>
                <a:sym typeface="Delius"/>
              </a:rPr>
              <a:t>, libraries, waiters, schools, artists;Businesses, restaurants, and hospitals hit hardest. We ignite not in the light, but in lack thereof,</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For it is in loss that we truly learn to love. </a:t>
            </a:r>
            <a:r>
              <a:rPr b="1" lang="en" sz="1800">
                <a:solidFill>
                  <a:schemeClr val="dk1"/>
                </a:solidFill>
                <a:highlight>
                  <a:srgbClr val="FFFFFF"/>
                </a:highlight>
                <a:latin typeface="Delius"/>
                <a:ea typeface="Delius"/>
                <a:cs typeface="Delius"/>
                <a:sym typeface="Delius"/>
              </a:rPr>
              <a:t>In this chaos,</a:t>
            </a:r>
            <a:r>
              <a:rPr b="1" lang="en" sz="1800">
                <a:solidFill>
                  <a:schemeClr val="dk1"/>
                </a:solidFill>
                <a:latin typeface="Delius"/>
                <a:ea typeface="Delius"/>
                <a:cs typeface="Delius"/>
                <a:sym typeface="Delius"/>
              </a:rPr>
              <a:t> we will discover clarity. </a:t>
            </a:r>
            <a:r>
              <a:rPr b="1" lang="en" sz="1800">
                <a:solidFill>
                  <a:schemeClr val="dk1"/>
                </a:solidFill>
                <a:highlight>
                  <a:srgbClr val="FFFFFF"/>
                </a:highlight>
                <a:latin typeface="Delius"/>
                <a:ea typeface="Delius"/>
                <a:cs typeface="Delius"/>
                <a:sym typeface="Delius"/>
              </a:rPr>
              <a:t>In suffering,</a:t>
            </a:r>
            <a:r>
              <a:rPr b="1" lang="en" sz="1800">
                <a:solidFill>
                  <a:schemeClr val="dk1"/>
                </a:solidFill>
                <a:latin typeface="Delius"/>
                <a:ea typeface="Delius"/>
                <a:cs typeface="Delius"/>
                <a:sym typeface="Delius"/>
              </a:rPr>
              <a:t> </a:t>
            </a:r>
            <a:r>
              <a:rPr b="1" lang="en" sz="1800">
                <a:solidFill>
                  <a:schemeClr val="dk1"/>
                </a:solidFill>
                <a:highlight>
                  <a:srgbClr val="FFFFFF"/>
                </a:highlight>
                <a:latin typeface="Delius"/>
                <a:ea typeface="Delius"/>
                <a:cs typeface="Delius"/>
                <a:sym typeface="Delius"/>
              </a:rPr>
              <a:t>we must find solidarity.</a:t>
            </a:r>
            <a:r>
              <a:rPr b="1" lang="en" sz="1800">
                <a:solidFill>
                  <a:schemeClr val="dk1"/>
                </a:solidFill>
                <a:latin typeface="Delius"/>
                <a:ea typeface="Delius"/>
                <a:cs typeface="Delius"/>
                <a:sym typeface="Delius"/>
              </a:rPr>
              <a:t> For it’s our grief that gives us our gratitude, Shows us how to find hope, if we ever lose it. So ensure that this ache wasn’t endured in vain: </a:t>
            </a:r>
            <a:r>
              <a:rPr b="1" lang="en" sz="1800">
                <a:solidFill>
                  <a:schemeClr val="dk1"/>
                </a:solidFill>
                <a:highlight>
                  <a:srgbClr val="FFFFFF"/>
                </a:highlight>
                <a:latin typeface="Delius"/>
                <a:ea typeface="Delius"/>
                <a:cs typeface="Delius"/>
                <a:sym typeface="Delius"/>
              </a:rPr>
              <a:t>Do not ignore the pain. </a:t>
            </a:r>
            <a:r>
              <a:rPr b="1" lang="en" sz="1800">
                <a:solidFill>
                  <a:schemeClr val="dk1"/>
                </a:solidFill>
                <a:latin typeface="Delius"/>
                <a:ea typeface="Delius"/>
                <a:cs typeface="Delius"/>
                <a:sym typeface="Delius"/>
              </a:rPr>
              <a:t>Give it purpose. Use it. Read children’s books, dance alone to DJ music. Know that this distance will make our hearts grow fonder.</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From these waves of woes our world will emerge stronger. We’ll observe how the burdens braved by humankind. Are also the moments that make us humans kind; </a:t>
            </a:r>
            <a:r>
              <a:rPr b="1" lang="en" sz="1800">
                <a:solidFill>
                  <a:schemeClr val="dk1"/>
                </a:solidFill>
                <a:highlight>
                  <a:srgbClr val="FFFFFF"/>
                </a:highlight>
                <a:latin typeface="Delius"/>
                <a:ea typeface="Delius"/>
                <a:cs typeface="Delius"/>
                <a:sym typeface="Delius"/>
              </a:rPr>
              <a:t>Let each morning find us courageous,</a:t>
            </a:r>
            <a:r>
              <a:rPr b="1" lang="en" sz="1800">
                <a:solidFill>
                  <a:schemeClr val="dk1"/>
                </a:solidFill>
                <a:latin typeface="Delius"/>
                <a:ea typeface="Delius"/>
                <a:cs typeface="Delius"/>
                <a:sym typeface="Delius"/>
              </a:rPr>
              <a:t> brought closer; Heeding the light before the fight is over. </a:t>
            </a:r>
            <a:r>
              <a:rPr b="1" lang="en" sz="1800">
                <a:solidFill>
                  <a:schemeClr val="dk1"/>
                </a:solidFill>
                <a:highlight>
                  <a:srgbClr val="FFFFFF"/>
                </a:highlight>
                <a:latin typeface="Delius"/>
                <a:ea typeface="Delius"/>
                <a:cs typeface="Delius"/>
                <a:sym typeface="Delius"/>
              </a:rPr>
              <a:t>When this ends, we’ll smile sweetly,</a:t>
            </a:r>
            <a:r>
              <a:rPr b="1" lang="en" sz="1800">
                <a:solidFill>
                  <a:schemeClr val="dk1"/>
                </a:solidFill>
                <a:latin typeface="Delius"/>
                <a:ea typeface="Delius"/>
                <a:cs typeface="Delius"/>
                <a:sym typeface="Delius"/>
              </a:rPr>
              <a:t> finally seeing In testing times, we became the best of beings.</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sz="1500"/>
          </a:p>
        </p:txBody>
      </p:sp>
      <p:sp>
        <p:nvSpPr>
          <p:cNvPr id="258" name="Google Shape;258;p48"/>
          <p:cNvSpPr txBox="1"/>
          <p:nvPr/>
        </p:nvSpPr>
        <p:spPr>
          <a:xfrm>
            <a:off x="442250" y="9103525"/>
            <a:ext cx="2288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Everly santana</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9"/>
          <p:cNvSpPr txBox="1"/>
          <p:nvPr/>
        </p:nvSpPr>
        <p:spPr>
          <a:xfrm>
            <a:off x="0" y="0"/>
            <a:ext cx="7772400" cy="10058400"/>
          </a:xfrm>
          <a:prstGeom prst="rect">
            <a:avLst/>
          </a:prstGeom>
          <a:gradFill>
            <a:gsLst>
              <a:gs pos="0">
                <a:srgbClr val="4E29AA"/>
              </a:gs>
              <a:gs pos="100000">
                <a:srgbClr val="1E123D"/>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9"/>
          <p:cNvSpPr txBox="1"/>
          <p:nvPr/>
        </p:nvSpPr>
        <p:spPr>
          <a:xfrm>
            <a:off x="0" y="0"/>
            <a:ext cx="7772400" cy="100584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I</a:t>
            </a:r>
            <a:r>
              <a:rPr b="1" lang="en" sz="1200">
                <a:solidFill>
                  <a:schemeClr val="dk1"/>
                </a:solidFill>
                <a:latin typeface="Delius"/>
                <a:ea typeface="Delius"/>
                <a:cs typeface="Delius"/>
                <a:sym typeface="Delius"/>
              </a:rPr>
              <a:t> thought I’d </a:t>
            </a:r>
            <a:r>
              <a:rPr b="1" lang="en" sz="1200">
                <a:solidFill>
                  <a:schemeClr val="dk1"/>
                </a:solidFill>
                <a:highlight>
                  <a:srgbClr val="C9DAF8"/>
                </a:highlight>
                <a:latin typeface="Delius"/>
                <a:ea typeface="Delius"/>
                <a:cs typeface="Delius"/>
                <a:sym typeface="Delius"/>
              </a:rPr>
              <a:t>awaken to</a:t>
            </a:r>
            <a:r>
              <a:rPr b="1" lang="en" sz="1200">
                <a:solidFill>
                  <a:schemeClr val="dk1"/>
                </a:solidFill>
                <a:latin typeface="Delius"/>
                <a:ea typeface="Delius"/>
                <a:cs typeface="Delius"/>
                <a:sym typeface="Delius"/>
              </a:rPr>
              <a:t> a world in mourning.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Heavy clouds crowding</a:t>
            </a:r>
            <a:r>
              <a:rPr b="1" lang="en" sz="1200">
                <a:solidFill>
                  <a:schemeClr val="dk1"/>
                </a:solidFill>
                <a:latin typeface="Delius"/>
                <a:ea typeface="Delius"/>
                <a:cs typeface="Delius"/>
                <a:sym typeface="Delius"/>
              </a:rPr>
              <a:t>, a society storming.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a:t>
            </a:r>
            <a:r>
              <a:rPr b="1" lang="en" sz="1200">
                <a:solidFill>
                  <a:schemeClr val="dk1"/>
                </a:solidFill>
                <a:highlight>
                  <a:srgbClr val="C9DAF8"/>
                </a:highlight>
                <a:latin typeface="Delius"/>
                <a:ea typeface="Delius"/>
                <a:cs typeface="Delius"/>
                <a:sym typeface="Delius"/>
              </a:rPr>
              <a:t>there’s something different on this golden morning.</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Something magical in the sunlight</a:t>
            </a:r>
            <a:r>
              <a:rPr b="1" lang="en" sz="1200">
                <a:solidFill>
                  <a:schemeClr val="dk1"/>
                </a:solidFill>
                <a:latin typeface="Delius"/>
                <a:ea typeface="Delius"/>
                <a:cs typeface="Delius"/>
                <a:sym typeface="Delius"/>
              </a:rPr>
              <a:t>, wide and warming.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see a dad with a stroller taking a jog.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Across the street, </a:t>
            </a:r>
            <a:r>
              <a:rPr b="1" lang="en" sz="1200">
                <a:solidFill>
                  <a:schemeClr val="dk1"/>
                </a:solidFill>
                <a:highlight>
                  <a:srgbClr val="C9DAF8"/>
                </a:highlight>
                <a:latin typeface="Delius"/>
                <a:ea typeface="Delius"/>
                <a:cs typeface="Delius"/>
                <a:sym typeface="Delius"/>
              </a:rPr>
              <a:t>a bright-eyed girl</a:t>
            </a:r>
            <a:r>
              <a:rPr b="1" lang="en" sz="1200">
                <a:solidFill>
                  <a:schemeClr val="dk1"/>
                </a:solidFill>
                <a:latin typeface="Delius"/>
                <a:ea typeface="Delius"/>
                <a:cs typeface="Delius"/>
                <a:sym typeface="Delius"/>
              </a:rPr>
              <a:t> chases her dog.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 grandma on a porch fingers her rosaries.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She grins as her young neighbor brings her groceries.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While we might feel small, separate, and </a:t>
            </a:r>
            <a:r>
              <a:rPr b="1" lang="en" sz="1200">
                <a:solidFill>
                  <a:schemeClr val="dk1"/>
                </a:solidFill>
                <a:highlight>
                  <a:srgbClr val="C9DAF8"/>
                </a:highlight>
                <a:latin typeface="Delius"/>
                <a:ea typeface="Delius"/>
                <a:cs typeface="Delius"/>
                <a:sym typeface="Delius"/>
              </a:rPr>
              <a:t>all alone</a:t>
            </a:r>
            <a:r>
              <a:rPr b="1" lang="en" sz="1200">
                <a:solidFill>
                  <a:schemeClr val="dk1"/>
                </a:solidFill>
                <a:latin typeface="Delius"/>
                <a:ea typeface="Delius"/>
                <a:cs typeface="Delius"/>
                <a:sym typeface="Delius"/>
              </a:rPr>
              <a: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Our people have never been more closely tethered.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The question isn’t if we can weather this unknown,</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But how we will weather this unknown together.</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on this meaningful morn, we mourn and </a:t>
            </a:r>
            <a:r>
              <a:rPr b="1" lang="en" sz="1200">
                <a:solidFill>
                  <a:schemeClr val="dk1"/>
                </a:solidFill>
                <a:highlight>
                  <a:srgbClr val="C9DAF8"/>
                </a:highlight>
                <a:latin typeface="Delius"/>
                <a:ea typeface="Delius"/>
                <a:cs typeface="Delius"/>
                <a:sym typeface="Delius"/>
              </a:rPr>
              <a:t>we mend.</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Like light, we can’t be broken</a:t>
            </a:r>
            <a:r>
              <a:rPr b="1" lang="en" sz="1200">
                <a:solidFill>
                  <a:schemeClr val="dk1"/>
                </a:solidFill>
                <a:latin typeface="Delius"/>
                <a:ea typeface="Delius"/>
                <a:cs typeface="Delius"/>
                <a:sym typeface="Delius"/>
              </a:rPr>
              <a:t>, even when we bend.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As one, we will defeat both despair and disease.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 stand with healthcare heroes and all employees;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With families, libraries, waiters, schools, artists;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Businesses, restaurants, and hospitals hit hardest.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 ignite not in the light, but in lack thereof,</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 is in loss that </a:t>
            </a:r>
            <a:r>
              <a:rPr b="1" lang="en" sz="1200">
                <a:solidFill>
                  <a:schemeClr val="dk1"/>
                </a:solidFill>
                <a:highlight>
                  <a:srgbClr val="C9DAF8"/>
                </a:highlight>
                <a:latin typeface="Delius"/>
                <a:ea typeface="Delius"/>
                <a:cs typeface="Delius"/>
                <a:sym typeface="Delius"/>
              </a:rPr>
              <a:t>we truly learn to love.</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this chaos, we will discover clarity.</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suffering, </a:t>
            </a:r>
            <a:r>
              <a:rPr b="1" lang="en" sz="1200">
                <a:solidFill>
                  <a:schemeClr val="dk1"/>
                </a:solidFill>
                <a:highlight>
                  <a:srgbClr val="C9DAF8"/>
                </a:highlight>
                <a:latin typeface="Delius"/>
                <a:ea typeface="Delius"/>
                <a:cs typeface="Delius"/>
                <a:sym typeface="Delius"/>
              </a:rPr>
              <a:t>we must find solidarity.</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it’s our </a:t>
            </a:r>
            <a:r>
              <a:rPr b="1" lang="en" sz="1200">
                <a:solidFill>
                  <a:schemeClr val="dk1"/>
                </a:solidFill>
                <a:highlight>
                  <a:srgbClr val="C9DAF8"/>
                </a:highlight>
                <a:latin typeface="Delius"/>
                <a:ea typeface="Delius"/>
                <a:cs typeface="Delius"/>
                <a:sym typeface="Delius"/>
              </a:rPr>
              <a:t>grief that gives us our gratitude</a:t>
            </a:r>
            <a:r>
              <a:rPr b="1" lang="en" sz="1200">
                <a:solidFill>
                  <a:schemeClr val="dk1"/>
                </a:solidFill>
                <a:latin typeface="Delius"/>
                <a:ea typeface="Delius"/>
                <a:cs typeface="Delius"/>
                <a:sym typeface="Delius"/>
              </a:rPr>
              <a: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Shows us how to find hope, if we ever lose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ensure that this ache wasn’t endured in vain: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Do not ignore the pain. Give it purpose. Use it.</a:t>
            </a:r>
            <a:endParaRPr b="1" sz="1200">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Read children’s books, dance alone to DJ music.</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Know that this distance will make our hearts grow fonder.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From these waves of woes our world will emerge stronger.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We’ll observe how the burdens braved by humankind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Are also the moments that make us humans 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Let each morning find us courageous, brought closer;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C9DAF8"/>
                </a:highlight>
                <a:latin typeface="Delius"/>
                <a:ea typeface="Delius"/>
                <a:cs typeface="Delius"/>
                <a:sym typeface="Delius"/>
              </a:rPr>
              <a:t>Heeding the light before the fight is over.</a:t>
            </a:r>
            <a:r>
              <a:rPr b="1" lang="en" sz="1200">
                <a:solidFill>
                  <a:schemeClr val="dk1"/>
                </a:solidFill>
                <a:latin typeface="Delius"/>
                <a:ea typeface="Delius"/>
                <a:cs typeface="Delius"/>
                <a:sym typeface="Delius"/>
              </a:rPr>
              <a:t>                          </a:t>
            </a:r>
            <a:endParaRPr b="1">
              <a:solidFill>
                <a:schemeClr val="dk1"/>
              </a:solidFill>
              <a:highlight>
                <a:srgbClr val="C9DAF8"/>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When this ends, we’ll smile sweetly, finally seeing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testing times, we became the best of beings.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Delius"/>
                <a:ea typeface="Delius"/>
                <a:cs typeface="Delius"/>
                <a:sym typeface="Delius"/>
              </a:rPr>
              <a:t>April 2020.             </a:t>
            </a:r>
            <a:r>
              <a:rPr b="1" lang="en" sz="1700">
                <a:solidFill>
                  <a:srgbClr val="FFFFFF"/>
                </a:solidFill>
                <a:latin typeface="Luckiest Guy"/>
                <a:ea typeface="Luckiest Guy"/>
                <a:cs typeface="Luckiest Guy"/>
                <a:sym typeface="Luckiest Guy"/>
              </a:rPr>
              <a:t>Gisselle Serrano 822</a:t>
            </a:r>
            <a:endParaRPr b="1">
              <a:solidFill>
                <a:srgbClr val="FFFFFF"/>
              </a:solidFill>
              <a:latin typeface="Luckiest Guy"/>
              <a:ea typeface="Luckiest Guy"/>
              <a:cs typeface="Luckiest Guy"/>
              <a:sym typeface="Luckiest Guy"/>
            </a:endParaRPr>
          </a:p>
          <a:p>
            <a:pPr indent="0" lvl="0" marL="0" rtl="0" algn="l">
              <a:spcBef>
                <a:spcPts val="0"/>
              </a:spcBef>
              <a:spcAft>
                <a:spcPts val="0"/>
              </a:spcAft>
              <a:buNone/>
            </a:pPr>
            <a:r>
              <a:t/>
            </a:r>
            <a:endParaRPr sz="1900">
              <a:solidFill>
                <a:srgbClr val="FFFFFF"/>
              </a:solidFill>
              <a:latin typeface="Luckiest Guy"/>
              <a:ea typeface="Luckiest Guy"/>
              <a:cs typeface="Luckiest Guy"/>
              <a:sym typeface="Luckiest Guy"/>
            </a:endParaRPr>
          </a:p>
        </p:txBody>
      </p:sp>
      <p:pic>
        <p:nvPicPr>
          <p:cNvPr id="265" name="Google Shape;265;p49"/>
          <p:cNvPicPr preferRelativeResize="0"/>
          <p:nvPr/>
        </p:nvPicPr>
        <p:blipFill>
          <a:blip r:embed="rId3">
            <a:alphaModFix/>
          </a:blip>
          <a:stretch>
            <a:fillRect/>
          </a:stretch>
        </p:blipFill>
        <p:spPr>
          <a:xfrm>
            <a:off x="3886200" y="4225950"/>
            <a:ext cx="3609624" cy="3113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269" name="Shape 269"/>
        <p:cNvGrpSpPr/>
        <p:nvPr/>
      </p:nvGrpSpPr>
      <p:grpSpPr>
        <a:xfrm>
          <a:off x="0" y="0"/>
          <a:ext cx="0" cy="0"/>
          <a:chOff x="0" y="0"/>
          <a:chExt cx="0" cy="0"/>
        </a:xfrm>
      </p:grpSpPr>
      <p:sp>
        <p:nvSpPr>
          <p:cNvPr id="270" name="Google Shape;270;p50"/>
          <p:cNvSpPr txBox="1"/>
          <p:nvPr/>
        </p:nvSpPr>
        <p:spPr>
          <a:xfrm>
            <a:off x="0" y="-75"/>
            <a:ext cx="7772400" cy="10058400"/>
          </a:xfrm>
          <a:prstGeom prst="rect">
            <a:avLst/>
          </a:prstGeom>
          <a:solidFill>
            <a:srgbClr val="000000"/>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Delius"/>
                <a:ea typeface="Delius"/>
                <a:cs typeface="Delius"/>
                <a:sym typeface="Delius"/>
              </a:rPr>
              <a:t>I thought I’d awaken to</a:t>
            </a:r>
            <a:r>
              <a:rPr b="1" lang="en" sz="1900">
                <a:solidFill>
                  <a:schemeClr val="dk1"/>
                </a:solidFill>
                <a:latin typeface="Delius"/>
                <a:ea typeface="Delius"/>
                <a:cs typeface="Delius"/>
                <a:sym typeface="Delius"/>
              </a:rPr>
              <a:t> </a:t>
            </a:r>
            <a:r>
              <a:rPr b="1" lang="en" sz="1800">
                <a:solidFill>
                  <a:schemeClr val="dk1"/>
                </a:solidFill>
                <a:highlight>
                  <a:srgbClr val="FFFFFF"/>
                </a:highlight>
                <a:latin typeface="Delius"/>
                <a:ea typeface="Delius"/>
                <a:cs typeface="Delius"/>
                <a:sym typeface="Delius"/>
              </a:rPr>
              <a:t>a world in mourning</a:t>
            </a:r>
            <a:endParaRPr b="1" sz="18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Heavy clouds crowding, a society storming.</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But there’s something different on this golden morning.</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Something magical in the sunlight, wide and warming.</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700">
                <a:solidFill>
                  <a:schemeClr val="dk1"/>
                </a:solidFill>
                <a:latin typeface="Delius"/>
                <a:ea typeface="Delius"/>
                <a:cs typeface="Delius"/>
                <a:sym typeface="Delius"/>
              </a:rPr>
              <a:t>I see a dad with a stroller taking a jog.</a:t>
            </a:r>
            <a:endParaRPr b="1" sz="7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700">
                <a:solidFill>
                  <a:schemeClr val="dk1"/>
                </a:solidFill>
                <a:latin typeface="Delius"/>
                <a:ea typeface="Delius"/>
                <a:cs typeface="Delius"/>
                <a:sym typeface="Delius"/>
              </a:rPr>
              <a:t>Across the street, a bright-eyed girl chases her dog.</a:t>
            </a:r>
            <a:endParaRPr b="1" sz="7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700">
                <a:solidFill>
                  <a:schemeClr val="dk1"/>
                </a:solidFill>
                <a:latin typeface="Delius"/>
                <a:ea typeface="Delius"/>
                <a:cs typeface="Delius"/>
                <a:sym typeface="Delius"/>
              </a:rPr>
              <a:t>A grandma on a porch fingers her rosaries.</a:t>
            </a:r>
            <a:endParaRPr b="1" sz="7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700">
                <a:solidFill>
                  <a:schemeClr val="dk1"/>
                </a:solidFill>
                <a:latin typeface="Delius"/>
                <a:ea typeface="Delius"/>
                <a:cs typeface="Delius"/>
                <a:sym typeface="Delius"/>
              </a:rPr>
              <a:t>She grins as her young neighbor brings her groceries.</a:t>
            </a:r>
            <a:endParaRPr b="1" sz="7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While we might</a:t>
            </a:r>
            <a:r>
              <a:rPr b="1" lang="en" sz="800">
                <a:solidFill>
                  <a:schemeClr val="dk1"/>
                </a:solidFill>
                <a:highlight>
                  <a:srgbClr val="FFFFFF"/>
                </a:highlight>
                <a:latin typeface="Delius"/>
                <a:ea typeface="Delius"/>
                <a:cs typeface="Delius"/>
                <a:sym typeface="Delius"/>
              </a:rPr>
              <a:t> </a:t>
            </a:r>
            <a:r>
              <a:rPr b="1" lang="en" sz="1800">
                <a:solidFill>
                  <a:schemeClr val="dk1"/>
                </a:solidFill>
                <a:highlight>
                  <a:srgbClr val="FFFFFF"/>
                </a:highlight>
                <a:latin typeface="Delius"/>
                <a:ea typeface="Delius"/>
                <a:cs typeface="Delius"/>
                <a:sym typeface="Delius"/>
              </a:rPr>
              <a:t>feel small, separate, and all alone,</a:t>
            </a:r>
            <a:endParaRPr b="1" sz="18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Our people have</a:t>
            </a:r>
            <a:r>
              <a:rPr b="1" lang="en" sz="1800">
                <a:solidFill>
                  <a:schemeClr val="dk1"/>
                </a:solidFill>
                <a:highlight>
                  <a:srgbClr val="FFFFFF"/>
                </a:highlight>
                <a:latin typeface="Delius"/>
                <a:ea typeface="Delius"/>
                <a:cs typeface="Delius"/>
                <a:sym typeface="Delius"/>
              </a:rPr>
              <a:t> never been</a:t>
            </a:r>
            <a:r>
              <a:rPr b="1" lang="en" sz="2100">
                <a:solidFill>
                  <a:schemeClr val="dk1"/>
                </a:solidFill>
                <a:latin typeface="Delius"/>
                <a:ea typeface="Delius"/>
                <a:cs typeface="Delius"/>
                <a:sym typeface="Delius"/>
              </a:rPr>
              <a:t> </a:t>
            </a:r>
            <a:r>
              <a:rPr b="1" lang="en" sz="1200">
                <a:solidFill>
                  <a:schemeClr val="dk1"/>
                </a:solidFill>
                <a:latin typeface="Delius"/>
                <a:ea typeface="Delius"/>
                <a:cs typeface="Delius"/>
                <a:sym typeface="Delius"/>
              </a:rPr>
              <a:t>more </a:t>
            </a:r>
            <a:r>
              <a:rPr b="1" lang="en" sz="1800">
                <a:solidFill>
                  <a:schemeClr val="dk1"/>
                </a:solidFill>
                <a:highlight>
                  <a:srgbClr val="FFFFFF"/>
                </a:highlight>
                <a:latin typeface="Delius"/>
                <a:ea typeface="Delius"/>
                <a:cs typeface="Delius"/>
                <a:sym typeface="Delius"/>
              </a:rPr>
              <a:t>closely tethered.</a:t>
            </a:r>
            <a:endParaRPr b="1" sz="18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The question isn’t if we can weather this unknown,</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But how we will weather this unknown together.</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So on this meaningful morn, we mourn and we mend.</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Like light, we can’t be broken, even when we bend.</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As one, we will defeat both</a:t>
            </a:r>
            <a:r>
              <a:rPr b="1" lang="en" sz="1200">
                <a:solidFill>
                  <a:schemeClr val="dk1"/>
                </a:solidFill>
                <a:latin typeface="Delius"/>
                <a:ea typeface="Delius"/>
                <a:cs typeface="Delius"/>
                <a:sym typeface="Delius"/>
              </a:rPr>
              <a:t> </a:t>
            </a:r>
            <a:r>
              <a:rPr b="1" lang="en" sz="1800">
                <a:solidFill>
                  <a:schemeClr val="dk1"/>
                </a:solidFill>
                <a:highlight>
                  <a:srgbClr val="FFFFFF"/>
                </a:highlight>
                <a:latin typeface="Delius"/>
                <a:ea typeface="Delius"/>
                <a:cs typeface="Delius"/>
                <a:sym typeface="Delius"/>
              </a:rPr>
              <a:t>despair and disease.</a:t>
            </a:r>
            <a:endParaRPr b="1" sz="18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We stand with healthcare heroes and all employees;</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With families, libraries, waiters, schools, artists;</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Businesses, restaurants, and hospitals hit hardest.</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We ignite not in the light, but in lack thereof,</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For it is in</a:t>
            </a:r>
            <a:r>
              <a:rPr b="1" lang="en" sz="1800">
                <a:solidFill>
                  <a:schemeClr val="dk1"/>
                </a:solidFill>
                <a:highlight>
                  <a:srgbClr val="FFFFFF"/>
                </a:highlight>
                <a:latin typeface="Delius"/>
                <a:ea typeface="Delius"/>
                <a:cs typeface="Delius"/>
                <a:sym typeface="Delius"/>
              </a:rPr>
              <a:t> loss</a:t>
            </a:r>
            <a:r>
              <a:rPr b="1" lang="en" sz="1800">
                <a:solidFill>
                  <a:schemeClr val="dk1"/>
                </a:solidFill>
                <a:latin typeface="Delius"/>
                <a:ea typeface="Delius"/>
                <a:cs typeface="Delius"/>
                <a:sym typeface="Delius"/>
              </a:rPr>
              <a:t> </a:t>
            </a:r>
            <a:r>
              <a:rPr b="1" lang="en" sz="800">
                <a:solidFill>
                  <a:schemeClr val="dk1"/>
                </a:solidFill>
                <a:latin typeface="Delius"/>
                <a:ea typeface="Delius"/>
                <a:cs typeface="Delius"/>
                <a:sym typeface="Delius"/>
              </a:rPr>
              <a:t>that we truly learn to love.</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n this </a:t>
            </a:r>
            <a:r>
              <a:rPr b="1" lang="en" sz="1800">
                <a:solidFill>
                  <a:schemeClr val="dk1"/>
                </a:solidFill>
                <a:highlight>
                  <a:srgbClr val="FFFFFF"/>
                </a:highlight>
                <a:latin typeface="Delius"/>
                <a:ea typeface="Delius"/>
                <a:cs typeface="Delius"/>
                <a:sym typeface="Delius"/>
              </a:rPr>
              <a:t>chaos,</a:t>
            </a:r>
            <a:r>
              <a:rPr b="1" lang="en" sz="1700">
                <a:solidFill>
                  <a:schemeClr val="dk1"/>
                </a:solidFill>
                <a:latin typeface="Delius"/>
                <a:ea typeface="Delius"/>
                <a:cs typeface="Delius"/>
                <a:sym typeface="Delius"/>
              </a:rPr>
              <a:t> </a:t>
            </a:r>
            <a:r>
              <a:rPr b="1" lang="en" sz="800">
                <a:solidFill>
                  <a:schemeClr val="dk1"/>
                </a:solidFill>
                <a:latin typeface="Delius"/>
                <a:ea typeface="Delius"/>
                <a:cs typeface="Delius"/>
                <a:sym typeface="Delius"/>
              </a:rPr>
              <a:t>we will discover clarity.</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In </a:t>
            </a:r>
            <a:r>
              <a:rPr b="1" lang="en" sz="1800">
                <a:solidFill>
                  <a:schemeClr val="dk1"/>
                </a:solidFill>
                <a:highlight>
                  <a:srgbClr val="FFFFFF"/>
                </a:highlight>
                <a:latin typeface="Delius"/>
                <a:ea typeface="Delius"/>
                <a:cs typeface="Delius"/>
                <a:sym typeface="Delius"/>
              </a:rPr>
              <a:t>suffering</a:t>
            </a:r>
            <a:r>
              <a:rPr b="1" lang="en" sz="1600">
                <a:solidFill>
                  <a:schemeClr val="dk1"/>
                </a:solidFill>
                <a:latin typeface="Delius"/>
                <a:ea typeface="Delius"/>
                <a:cs typeface="Delius"/>
                <a:sym typeface="Delius"/>
              </a:rPr>
              <a:t>,</a:t>
            </a:r>
            <a:r>
              <a:rPr b="1" lang="en" sz="1200">
                <a:solidFill>
                  <a:schemeClr val="dk1"/>
                </a:solidFill>
                <a:latin typeface="Delius"/>
                <a:ea typeface="Delius"/>
                <a:cs typeface="Delius"/>
                <a:sym typeface="Delius"/>
              </a:rPr>
              <a:t> </a:t>
            </a:r>
            <a:r>
              <a:rPr b="1" lang="en" sz="800">
                <a:solidFill>
                  <a:schemeClr val="dk1"/>
                </a:solidFill>
                <a:latin typeface="Delius"/>
                <a:ea typeface="Delius"/>
                <a:cs typeface="Delius"/>
                <a:sym typeface="Delius"/>
              </a:rPr>
              <a:t>we must find solidarity.</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For it’s our grief that gives us our gratitude,</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Shows us how to</a:t>
            </a:r>
            <a:r>
              <a:rPr b="1" lang="en" sz="1800">
                <a:solidFill>
                  <a:schemeClr val="dk1"/>
                </a:solidFill>
                <a:latin typeface="Delius"/>
                <a:ea typeface="Delius"/>
                <a:cs typeface="Delius"/>
                <a:sym typeface="Delius"/>
              </a:rPr>
              <a:t> </a:t>
            </a:r>
            <a:r>
              <a:rPr b="1" lang="en" sz="1800">
                <a:solidFill>
                  <a:schemeClr val="dk1"/>
                </a:solidFill>
                <a:highlight>
                  <a:srgbClr val="FFFFFF"/>
                </a:highlight>
                <a:latin typeface="Delius"/>
                <a:ea typeface="Delius"/>
                <a:cs typeface="Delius"/>
                <a:sym typeface="Delius"/>
              </a:rPr>
              <a:t>find hope</a:t>
            </a:r>
            <a:r>
              <a:rPr b="1" lang="en" sz="800">
                <a:solidFill>
                  <a:schemeClr val="dk1"/>
                </a:solidFill>
                <a:latin typeface="Delius"/>
                <a:ea typeface="Delius"/>
                <a:cs typeface="Delius"/>
                <a:sym typeface="Delius"/>
              </a:rPr>
              <a:t>, if we ever lose it.</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So ensure that this ache wasn’t endured in vain:</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highlight>
                  <a:srgbClr val="FFFFFF"/>
                </a:highlight>
                <a:latin typeface="Delius"/>
                <a:ea typeface="Delius"/>
                <a:cs typeface="Delius"/>
                <a:sym typeface="Delius"/>
              </a:rPr>
              <a:t>Do not ignore the pain. Give it purpose. Use it.</a:t>
            </a:r>
            <a:endParaRPr b="1" sz="18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Read children’s books, dance alone to DJ music.</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Know that </a:t>
            </a:r>
            <a:r>
              <a:rPr b="1" lang="en" sz="1800">
                <a:solidFill>
                  <a:schemeClr val="dk1"/>
                </a:solidFill>
                <a:highlight>
                  <a:srgbClr val="FFFFFF"/>
                </a:highlight>
                <a:latin typeface="Delius"/>
                <a:ea typeface="Delius"/>
                <a:cs typeface="Delius"/>
                <a:sym typeface="Delius"/>
              </a:rPr>
              <a:t>this distance will make our hearts grow fonder.</a:t>
            </a:r>
            <a:r>
              <a:rPr b="1" lang="en" sz="800">
                <a:solidFill>
                  <a:schemeClr val="dk1"/>
                </a:solidFill>
                <a:latin typeface="Delius"/>
                <a:ea typeface="Delius"/>
                <a:cs typeface="Delius"/>
                <a:sym typeface="Delius"/>
              </a:rPr>
              <a:t>From these waves of woes</a:t>
            </a:r>
            <a:r>
              <a:rPr b="1" lang="en" sz="1800">
                <a:solidFill>
                  <a:schemeClr val="dk1"/>
                </a:solidFill>
                <a:highlight>
                  <a:srgbClr val="FFFFFF"/>
                </a:highlight>
                <a:latin typeface="Delius"/>
                <a:ea typeface="Delius"/>
                <a:cs typeface="Delius"/>
                <a:sym typeface="Delius"/>
              </a:rPr>
              <a:t> our world will emerge stronger. </a:t>
            </a:r>
            <a:r>
              <a:rPr b="1" lang="en" sz="800">
                <a:solidFill>
                  <a:schemeClr val="dk1"/>
                </a:solidFill>
                <a:latin typeface="Delius"/>
                <a:ea typeface="Delius"/>
                <a:cs typeface="Delius"/>
                <a:sym typeface="Delius"/>
              </a:rPr>
              <a:t>We’ll observe how the burdens braved by humankind</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Are also the </a:t>
            </a:r>
            <a:r>
              <a:rPr b="1" lang="en" sz="1800">
                <a:solidFill>
                  <a:schemeClr val="dk1"/>
                </a:solidFill>
                <a:latin typeface="Delius"/>
                <a:ea typeface="Delius"/>
                <a:cs typeface="Delius"/>
                <a:sym typeface="Delius"/>
              </a:rPr>
              <a:t>moments that make us humans kind</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Let each morning find us courageous, brought closer;</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800">
                <a:solidFill>
                  <a:schemeClr val="dk1"/>
                </a:solidFill>
                <a:latin typeface="Delius"/>
                <a:ea typeface="Delius"/>
                <a:cs typeface="Delius"/>
                <a:sym typeface="Delius"/>
              </a:rPr>
              <a:t>Heeding the light before the fight is over.</a:t>
            </a:r>
            <a:endParaRPr b="1" sz="8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800">
                <a:solidFill>
                  <a:schemeClr val="dk1"/>
                </a:solidFill>
                <a:highlight>
                  <a:srgbClr val="FFFFFF"/>
                </a:highlight>
                <a:latin typeface="Delius"/>
                <a:ea typeface="Delius"/>
                <a:cs typeface="Delius"/>
                <a:sym typeface="Delius"/>
              </a:rPr>
              <a:t>When this ends, we’ll smile sweetly</a:t>
            </a:r>
            <a:r>
              <a:rPr b="1" lang="en" sz="1700">
                <a:solidFill>
                  <a:schemeClr val="dk1"/>
                </a:solidFill>
                <a:latin typeface="Delius"/>
                <a:ea typeface="Delius"/>
                <a:cs typeface="Delius"/>
                <a:sym typeface="Delius"/>
              </a:rPr>
              <a:t>, </a:t>
            </a:r>
            <a:r>
              <a:rPr b="1" lang="en" sz="900">
                <a:solidFill>
                  <a:schemeClr val="dk1"/>
                </a:solidFill>
                <a:latin typeface="Delius"/>
                <a:ea typeface="Delius"/>
                <a:cs typeface="Delius"/>
                <a:sym typeface="Delius"/>
              </a:rPr>
              <a:t>finally seeing</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Delius"/>
                <a:ea typeface="Delius"/>
                <a:cs typeface="Delius"/>
                <a:sym typeface="Delius"/>
              </a:rPr>
              <a:t>In testing times, we became the best of beings.</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6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600">
                <a:solidFill>
                  <a:schemeClr val="dk1"/>
                </a:solidFill>
                <a:latin typeface="Delius"/>
                <a:ea typeface="Delius"/>
                <a:cs typeface="Delius"/>
                <a:sym typeface="Delius"/>
              </a:rPr>
              <a:t>April 2020</a:t>
            </a:r>
            <a:endParaRPr b="1" sz="600">
              <a:solidFill>
                <a:schemeClr val="dk1"/>
              </a:solidFill>
              <a:latin typeface="Delius"/>
              <a:ea typeface="Delius"/>
              <a:cs typeface="Delius"/>
              <a:sym typeface="Delius"/>
            </a:endParaRPr>
          </a:p>
          <a:p>
            <a:pPr indent="0" lvl="0" marL="0" rtl="0" algn="l">
              <a:spcBef>
                <a:spcPts val="0"/>
              </a:spcBef>
              <a:spcAft>
                <a:spcPts val="0"/>
              </a:spcAft>
              <a:buNone/>
            </a:pPr>
            <a:r>
              <a:t/>
            </a:r>
            <a:endParaRPr sz="1500"/>
          </a:p>
        </p:txBody>
      </p:sp>
      <p:pic>
        <p:nvPicPr>
          <p:cNvPr descr="Image result for dark skull aesthetic" id="271" name="Google Shape;271;p50"/>
          <p:cNvPicPr preferRelativeResize="0"/>
          <p:nvPr/>
        </p:nvPicPr>
        <p:blipFill>
          <a:blip r:embed="rId3">
            <a:alphaModFix/>
          </a:blip>
          <a:stretch>
            <a:fillRect/>
          </a:stretch>
        </p:blipFill>
        <p:spPr>
          <a:xfrm>
            <a:off x="3886200" y="-600900"/>
            <a:ext cx="4402749" cy="5184974"/>
          </a:xfrm>
          <a:prstGeom prst="rect">
            <a:avLst/>
          </a:prstGeom>
          <a:noFill/>
          <a:ln>
            <a:noFill/>
          </a:ln>
        </p:spPr>
      </p:pic>
      <p:pic>
        <p:nvPicPr>
          <p:cNvPr descr="Tapety na telefon! - Czarne - Wattpad" id="272" name="Google Shape;272;p50"/>
          <p:cNvPicPr preferRelativeResize="0"/>
          <p:nvPr/>
        </p:nvPicPr>
        <p:blipFill rotWithShape="1">
          <a:blip r:embed="rId4">
            <a:alphaModFix/>
          </a:blip>
          <a:srcRect b="-13740" l="159057" r="-97225" t="75572"/>
          <a:stretch/>
        </p:blipFill>
        <p:spPr>
          <a:xfrm>
            <a:off x="4695425" y="4673156"/>
            <a:ext cx="1112650" cy="1112650"/>
          </a:xfrm>
          <a:prstGeom prst="rect">
            <a:avLst/>
          </a:prstGeom>
          <a:noFill/>
          <a:ln>
            <a:noFill/>
          </a:ln>
        </p:spPr>
      </p:pic>
      <p:pic>
        <p:nvPicPr>
          <p:cNvPr descr="Image result for sad wallpaper" id="273" name="Google Shape;273;p50"/>
          <p:cNvPicPr preferRelativeResize="0"/>
          <p:nvPr/>
        </p:nvPicPr>
        <p:blipFill rotWithShape="1">
          <a:blip r:embed="rId5">
            <a:alphaModFix/>
          </a:blip>
          <a:srcRect b="-27831" l="92339" r="-46513" t="67077"/>
          <a:stretch/>
        </p:blipFill>
        <p:spPr>
          <a:xfrm flipH="1" rot="10800000">
            <a:off x="8433925" y="3805275"/>
            <a:ext cx="4210550" cy="133525"/>
          </a:xfrm>
          <a:prstGeom prst="rect">
            <a:avLst/>
          </a:prstGeom>
          <a:noFill/>
          <a:ln>
            <a:noFill/>
          </a:ln>
        </p:spPr>
      </p:pic>
      <p:sp>
        <p:nvSpPr>
          <p:cNvPr id="274" name="Google Shape;274;p50"/>
          <p:cNvSpPr txBox="1"/>
          <p:nvPr/>
        </p:nvSpPr>
        <p:spPr>
          <a:xfrm>
            <a:off x="409100" y="9108475"/>
            <a:ext cx="2498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Jade Ramos</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801</a:t>
            </a:r>
            <a:endParaRPr>
              <a:solidFill>
                <a:srgbClr val="FFFFFF"/>
              </a:solidFill>
              <a:latin typeface="Luckiest Guy"/>
              <a:ea typeface="Luckiest Guy"/>
              <a:cs typeface="Luckiest Guy"/>
              <a:sym typeface="Luckiest Gu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78" name="Shape 278"/>
        <p:cNvGrpSpPr/>
        <p:nvPr/>
      </p:nvGrpSpPr>
      <p:grpSpPr>
        <a:xfrm>
          <a:off x="0" y="0"/>
          <a:ext cx="0" cy="0"/>
          <a:chOff x="0" y="0"/>
          <a:chExt cx="0" cy="0"/>
        </a:xfrm>
      </p:grpSpPr>
      <p:sp>
        <p:nvSpPr>
          <p:cNvPr id="279" name="Google Shape;279;p51"/>
          <p:cNvSpPr txBox="1"/>
          <p:nvPr/>
        </p:nvSpPr>
        <p:spPr>
          <a:xfrm>
            <a:off x="-10" y="4"/>
            <a:ext cx="7450200" cy="986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I thought</a:t>
            </a:r>
            <a:r>
              <a:rPr b="1" lang="en" sz="1800">
                <a:solidFill>
                  <a:schemeClr val="dk1"/>
                </a:solidFill>
                <a:highlight>
                  <a:srgbClr val="FFFFFF"/>
                </a:highlight>
                <a:latin typeface="Delius"/>
                <a:ea typeface="Delius"/>
                <a:cs typeface="Delius"/>
                <a:sym typeface="Delius"/>
              </a:rPr>
              <a:t> I’d awaken to a </a:t>
            </a:r>
            <a:r>
              <a:rPr b="1" lang="en" sz="1800">
                <a:solidFill>
                  <a:schemeClr val="dk1"/>
                </a:solidFill>
                <a:latin typeface="Delius"/>
                <a:ea typeface="Delius"/>
                <a:cs typeface="Delius"/>
                <a:sym typeface="Delius"/>
              </a:rPr>
              <a:t>world in mourning. Heavy clouds crowding, a society storming.But there’s something different on this </a:t>
            </a:r>
            <a:r>
              <a:rPr b="1" lang="en" sz="1800">
                <a:solidFill>
                  <a:schemeClr val="dk1"/>
                </a:solidFill>
                <a:highlight>
                  <a:srgbClr val="FFFFFF"/>
                </a:highlight>
                <a:latin typeface="Delius"/>
                <a:ea typeface="Delius"/>
                <a:cs typeface="Delius"/>
                <a:sym typeface="Delius"/>
              </a:rPr>
              <a:t>golden morning. </a:t>
            </a:r>
            <a:r>
              <a:rPr b="1" lang="en" sz="1800">
                <a:solidFill>
                  <a:schemeClr val="dk1"/>
                </a:solidFill>
                <a:latin typeface="Delius"/>
                <a:ea typeface="Delius"/>
                <a:cs typeface="Delius"/>
                <a:sym typeface="Delius"/>
              </a:rPr>
              <a:t>Something magical in the sunlight, </a:t>
            </a:r>
            <a:r>
              <a:rPr b="1" lang="en" sz="1800">
                <a:solidFill>
                  <a:schemeClr val="dk1"/>
                </a:solidFill>
                <a:highlight>
                  <a:srgbClr val="FFFFFF"/>
                </a:highlight>
                <a:latin typeface="Delius"/>
                <a:ea typeface="Delius"/>
                <a:cs typeface="Delius"/>
                <a:sym typeface="Delius"/>
              </a:rPr>
              <a:t>wide and warming.</a:t>
            </a:r>
            <a:r>
              <a:rPr b="1" lang="en" sz="1800">
                <a:solidFill>
                  <a:schemeClr val="dk1"/>
                </a:solidFill>
                <a:latin typeface="Delius"/>
                <a:ea typeface="Delius"/>
                <a:cs typeface="Delius"/>
                <a:sym typeface="Delius"/>
              </a:rPr>
              <a:t> I see a dad with a stroller taking a jog. Across the street, a bright-eyed girl chases her dog. A grandma on a porch fingers her rosaries.</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She grins as her young neighbor brings her groceries. While we might feel small, separate, and all alone, Our people have never been more closely tethered. The question isn’t if we can weather this unknown, But how we will weather this unknown together. So on this meaningful morn, we mourn and we mend.</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highlight>
                  <a:srgbClr val="FFFFFF"/>
                </a:highlight>
                <a:latin typeface="Delius"/>
                <a:ea typeface="Delius"/>
                <a:cs typeface="Delius"/>
                <a:sym typeface="Delius"/>
              </a:rPr>
              <a:t>Like light</a:t>
            </a:r>
            <a:r>
              <a:rPr b="1" lang="en" sz="1800">
                <a:solidFill>
                  <a:schemeClr val="dk1"/>
                </a:solidFill>
                <a:latin typeface="Delius"/>
                <a:ea typeface="Delius"/>
                <a:cs typeface="Delius"/>
                <a:sym typeface="Delius"/>
              </a:rPr>
              <a:t>, we can’t be broken, even when we bend. As one, we will defeat both despair and disease.</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We stand with healthcare heroes and all employees; With families, libraries, waiters, schools, artists;Businesses, restaurants, and hospitals hit hardest. We ignite not in the light, but in lack thereof,</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For it is in loss that we truly learn to love. </a:t>
            </a:r>
            <a:r>
              <a:rPr b="1" lang="en" sz="1800">
                <a:solidFill>
                  <a:schemeClr val="dk1"/>
                </a:solidFill>
                <a:highlight>
                  <a:srgbClr val="FFFFFF"/>
                </a:highlight>
                <a:latin typeface="Delius"/>
                <a:ea typeface="Delius"/>
                <a:cs typeface="Delius"/>
                <a:sym typeface="Delius"/>
              </a:rPr>
              <a:t>In this chaos, </a:t>
            </a:r>
            <a:r>
              <a:rPr b="1" lang="en" sz="1800">
                <a:solidFill>
                  <a:schemeClr val="dk1"/>
                </a:solidFill>
                <a:latin typeface="Delius"/>
                <a:ea typeface="Delius"/>
                <a:cs typeface="Delius"/>
                <a:sym typeface="Delius"/>
              </a:rPr>
              <a:t>we will discover clarity. </a:t>
            </a:r>
            <a:r>
              <a:rPr b="1" lang="en" sz="1800">
                <a:solidFill>
                  <a:schemeClr val="dk1"/>
                </a:solidFill>
                <a:highlight>
                  <a:srgbClr val="FFFFFF"/>
                </a:highlight>
                <a:latin typeface="Delius"/>
                <a:ea typeface="Delius"/>
                <a:cs typeface="Delius"/>
                <a:sym typeface="Delius"/>
              </a:rPr>
              <a:t>In suffering,</a:t>
            </a:r>
            <a:r>
              <a:rPr b="1" lang="en" sz="1800">
                <a:solidFill>
                  <a:schemeClr val="dk1"/>
                </a:solidFill>
                <a:latin typeface="Delius"/>
                <a:ea typeface="Delius"/>
                <a:cs typeface="Delius"/>
                <a:sym typeface="Delius"/>
              </a:rPr>
              <a:t> we must find solidarity. For it’s our grief that gives us our gratitude, Shows us how to </a:t>
            </a:r>
            <a:r>
              <a:rPr b="1" lang="en" sz="1800">
                <a:solidFill>
                  <a:schemeClr val="dk1"/>
                </a:solidFill>
                <a:highlight>
                  <a:srgbClr val="FFFFFF"/>
                </a:highlight>
                <a:latin typeface="Delius"/>
                <a:ea typeface="Delius"/>
                <a:cs typeface="Delius"/>
                <a:sym typeface="Delius"/>
              </a:rPr>
              <a:t>find hope</a:t>
            </a:r>
            <a:r>
              <a:rPr b="1" lang="en" sz="1800">
                <a:solidFill>
                  <a:schemeClr val="dk1"/>
                </a:solidFill>
                <a:latin typeface="Delius"/>
                <a:ea typeface="Delius"/>
                <a:cs typeface="Delius"/>
                <a:sym typeface="Delius"/>
              </a:rPr>
              <a:t>, if we ever lose it. So ensure that this ache wasn’t endured in vain: </a:t>
            </a:r>
            <a:r>
              <a:rPr b="1" lang="en" sz="1800">
                <a:solidFill>
                  <a:schemeClr val="dk1"/>
                </a:solidFill>
                <a:highlight>
                  <a:srgbClr val="FFFFFF"/>
                </a:highlight>
                <a:latin typeface="Delius"/>
                <a:ea typeface="Delius"/>
                <a:cs typeface="Delius"/>
                <a:sym typeface="Delius"/>
              </a:rPr>
              <a:t>Do not ignore the pain.</a:t>
            </a:r>
            <a:r>
              <a:rPr b="1" lang="en" sz="1800">
                <a:solidFill>
                  <a:schemeClr val="dk1"/>
                </a:solidFill>
                <a:latin typeface="Delius"/>
                <a:ea typeface="Delius"/>
                <a:cs typeface="Delius"/>
                <a:sym typeface="Delius"/>
              </a:rPr>
              <a:t> Give it purpose. Use it. Read children’s books, dance alone to DJ music. Know that this distance will make our hearts grow fonder.</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From these waves of woes our world will emerge stronger. We’ll observe how the burdens braved by humankind. Are also the moments that make us humans kind; Let each morning find us courageous, brought closer; Heeding the light before the fight is over. </a:t>
            </a:r>
            <a:r>
              <a:rPr b="1" lang="en" sz="1800">
                <a:solidFill>
                  <a:schemeClr val="dk1"/>
                </a:solidFill>
                <a:highlight>
                  <a:srgbClr val="FFFFFF"/>
                </a:highlight>
                <a:latin typeface="Delius"/>
                <a:ea typeface="Delius"/>
                <a:cs typeface="Delius"/>
                <a:sym typeface="Delius"/>
              </a:rPr>
              <a:t>When this ends, we’ll smile sweetly, </a:t>
            </a:r>
            <a:r>
              <a:rPr b="1" lang="en" sz="1800">
                <a:solidFill>
                  <a:schemeClr val="dk1"/>
                </a:solidFill>
                <a:latin typeface="Delius"/>
                <a:ea typeface="Delius"/>
                <a:cs typeface="Delius"/>
                <a:sym typeface="Delius"/>
              </a:rPr>
              <a:t>finally seeing In testing times, we became the best of beings.</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sz="1500"/>
          </a:p>
        </p:txBody>
      </p:sp>
      <p:pic>
        <p:nvPicPr>
          <p:cNvPr id="280" name="Google Shape;280;p51"/>
          <p:cNvPicPr preferRelativeResize="0"/>
          <p:nvPr/>
        </p:nvPicPr>
        <p:blipFill>
          <a:blip r:embed="rId3">
            <a:alphaModFix/>
          </a:blip>
          <a:stretch>
            <a:fillRect/>
          </a:stretch>
        </p:blipFill>
        <p:spPr>
          <a:xfrm>
            <a:off x="12807097" y="7099926"/>
            <a:ext cx="2620800" cy="3391625"/>
          </a:xfrm>
          <a:prstGeom prst="rect">
            <a:avLst/>
          </a:prstGeom>
          <a:noFill/>
          <a:ln>
            <a:noFill/>
          </a:ln>
        </p:spPr>
      </p:pic>
      <p:sp>
        <p:nvSpPr>
          <p:cNvPr id="281" name="Google Shape;281;p51"/>
          <p:cNvSpPr/>
          <p:nvPr/>
        </p:nvSpPr>
        <p:spPr>
          <a:xfrm>
            <a:off x="1009231" y="1901594"/>
            <a:ext cx="1946700" cy="1946700"/>
          </a:xfrm>
          <a:prstGeom prst="sun">
            <a:avLst>
              <a:gd fmla="val 25000" name="adj"/>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1"/>
          <p:cNvSpPr/>
          <p:nvPr/>
        </p:nvSpPr>
        <p:spPr>
          <a:xfrm>
            <a:off x="5098993" y="7701896"/>
            <a:ext cx="973500" cy="1946700"/>
          </a:xfrm>
          <a:prstGeom prst="moon">
            <a:avLst>
              <a:gd fmla="val 50000" name="adj"/>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1"/>
          <p:cNvSpPr txBox="1"/>
          <p:nvPr/>
        </p:nvSpPr>
        <p:spPr>
          <a:xfrm>
            <a:off x="454275" y="9252425"/>
            <a:ext cx="1946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Arial Black"/>
                <a:ea typeface="Arial Black"/>
                <a:cs typeface="Arial Black"/>
                <a:sym typeface="Arial Black"/>
              </a:rPr>
              <a:t>Sophia Acevedo 822</a:t>
            </a:r>
            <a:endParaRPr>
              <a:solidFill>
                <a:srgbClr val="FFFFFF"/>
              </a:solidFill>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4" name="Shape 154"/>
        <p:cNvGrpSpPr/>
        <p:nvPr/>
      </p:nvGrpSpPr>
      <p:grpSpPr>
        <a:xfrm>
          <a:off x="0" y="0"/>
          <a:ext cx="0" cy="0"/>
          <a:chOff x="0" y="0"/>
          <a:chExt cx="0" cy="0"/>
        </a:xfrm>
      </p:grpSpPr>
      <p:sp>
        <p:nvSpPr>
          <p:cNvPr id="155" name="Google Shape;155;p38"/>
          <p:cNvSpPr txBox="1"/>
          <p:nvPr/>
        </p:nvSpPr>
        <p:spPr>
          <a:xfrm>
            <a:off x="217475" y="63825"/>
            <a:ext cx="7450200" cy="9569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1700">
                <a:solidFill>
                  <a:schemeClr val="dk1"/>
                </a:solidFill>
                <a:latin typeface="Gaegu Light"/>
                <a:ea typeface="Gaegu Light"/>
                <a:cs typeface="Gaegu Light"/>
                <a:sym typeface="Gaegu Light"/>
              </a:rPr>
              <a:t>The Miracle of Morning</a:t>
            </a:r>
            <a:endParaRPr sz="1700">
              <a:solidFill>
                <a:schemeClr val="dk1"/>
              </a:solidFill>
              <a:latin typeface="Gaegu Light"/>
              <a:ea typeface="Gaegu Light"/>
              <a:cs typeface="Gaegu Light"/>
              <a:sym typeface="Gaegu Light"/>
            </a:endParaRPr>
          </a:p>
          <a:p>
            <a:pPr indent="0" lvl="0" marL="0" rtl="0" algn="l">
              <a:lnSpc>
                <a:spcPct val="115000"/>
              </a:lnSpc>
              <a:spcBef>
                <a:spcPts val="0"/>
              </a:spcBef>
              <a:spcAft>
                <a:spcPts val="0"/>
              </a:spcAft>
              <a:buNone/>
            </a:pPr>
            <a:r>
              <a:t/>
            </a:r>
            <a:endParaRPr sz="1700">
              <a:solidFill>
                <a:schemeClr val="dk1"/>
              </a:solidFill>
              <a:latin typeface="Gaegu Light"/>
              <a:ea typeface="Gaegu Light"/>
              <a:cs typeface="Gaegu Light"/>
              <a:sym typeface="Gaegu Light"/>
            </a:endParaRPr>
          </a:p>
          <a:p>
            <a:pPr indent="0" lvl="0" marL="0" rtl="0" algn="ctr">
              <a:lnSpc>
                <a:spcPct val="115000"/>
              </a:lnSpc>
              <a:spcBef>
                <a:spcPts val="0"/>
              </a:spcBef>
              <a:spcAft>
                <a:spcPts val="0"/>
              </a:spcAft>
              <a:buNone/>
            </a:pPr>
            <a:r>
              <a:rPr lang="en" sz="1800">
                <a:solidFill>
                  <a:schemeClr val="dk1"/>
                </a:solidFill>
                <a:latin typeface="Gaegu Light"/>
                <a:ea typeface="Gaegu Light"/>
                <a:cs typeface="Gaegu Light"/>
                <a:sym typeface="Gaegu Light"/>
              </a:rPr>
              <a:t>I thought I’d </a:t>
            </a:r>
            <a:r>
              <a:rPr lang="en" sz="1800">
                <a:highlight>
                  <a:srgbClr val="FFFFFF"/>
                </a:highlight>
                <a:latin typeface="Gaegu Light"/>
                <a:ea typeface="Gaegu Light"/>
                <a:cs typeface="Gaegu Light"/>
                <a:sym typeface="Gaegu Light"/>
              </a:rPr>
              <a:t>awaken to a world in mourning</a:t>
            </a:r>
            <a:r>
              <a:rPr lang="en" sz="1800">
                <a:solidFill>
                  <a:schemeClr val="dk1"/>
                </a:solidFill>
                <a:latin typeface="Gaegu Light"/>
                <a:ea typeface="Gaegu Light"/>
                <a:cs typeface="Gaegu Light"/>
                <a:sym typeface="Gaegu Light"/>
              </a:rPr>
              <a:t>. Heavy clouds crowding, a society storming. But there’s something different on this golden morning. </a:t>
            </a:r>
            <a:r>
              <a:rPr lang="en" sz="1800">
                <a:solidFill>
                  <a:schemeClr val="dk1"/>
                </a:solidFill>
                <a:highlight>
                  <a:srgbClr val="FFFFFF"/>
                </a:highlight>
                <a:latin typeface="Gaegu Light"/>
                <a:ea typeface="Gaegu Light"/>
                <a:cs typeface="Gaegu Light"/>
                <a:sym typeface="Gaegu Light"/>
              </a:rPr>
              <a:t>Something magical in the sunlight, wide and warming</a:t>
            </a:r>
            <a:r>
              <a:rPr lang="en" sz="1800">
                <a:solidFill>
                  <a:schemeClr val="dk1"/>
                </a:solidFill>
                <a:latin typeface="Gaegu Light"/>
                <a:ea typeface="Gaegu Light"/>
                <a:cs typeface="Gaegu Light"/>
                <a:sym typeface="Gaegu Light"/>
              </a:rPr>
              <a:t>. I see a dad with a stroller taking a jog. Across the street, a bright-eyed girl chases her dog. A grandma on a porch fingers her rosaries.</a:t>
            </a:r>
            <a:endParaRPr sz="1800">
              <a:solidFill>
                <a:schemeClr val="dk1"/>
              </a:solidFill>
              <a:latin typeface="Gaegu Light"/>
              <a:ea typeface="Gaegu Light"/>
              <a:cs typeface="Gaegu Light"/>
              <a:sym typeface="Gaegu Light"/>
            </a:endParaRPr>
          </a:p>
          <a:p>
            <a:pPr indent="0" lvl="0" marL="0" rtl="0" algn="ctr">
              <a:lnSpc>
                <a:spcPct val="115000"/>
              </a:lnSpc>
              <a:spcBef>
                <a:spcPts val="0"/>
              </a:spcBef>
              <a:spcAft>
                <a:spcPts val="0"/>
              </a:spcAft>
              <a:buNone/>
            </a:pPr>
            <a:r>
              <a:rPr lang="en" sz="1800">
                <a:solidFill>
                  <a:schemeClr val="dk1"/>
                </a:solidFill>
                <a:latin typeface="Gaegu Light"/>
                <a:ea typeface="Gaegu Light"/>
                <a:cs typeface="Gaegu Light"/>
                <a:sym typeface="Gaegu Light"/>
              </a:rPr>
              <a:t>She grins as her young neighbor brings her groceries. While we might feel </a:t>
            </a:r>
            <a:r>
              <a:rPr lang="en" sz="1800">
                <a:solidFill>
                  <a:schemeClr val="dk1"/>
                </a:solidFill>
                <a:highlight>
                  <a:srgbClr val="FFFFFF"/>
                </a:highlight>
                <a:latin typeface="Gaegu Light"/>
                <a:ea typeface="Gaegu Light"/>
                <a:cs typeface="Gaegu Light"/>
                <a:sym typeface="Gaegu Light"/>
              </a:rPr>
              <a:t>small, separate, and all alone</a:t>
            </a:r>
            <a:r>
              <a:rPr lang="en" sz="1800">
                <a:solidFill>
                  <a:schemeClr val="dk1"/>
                </a:solidFill>
                <a:latin typeface="Gaegu Light"/>
                <a:ea typeface="Gaegu Light"/>
                <a:cs typeface="Gaegu Light"/>
                <a:sym typeface="Gaegu Light"/>
              </a:rPr>
              <a:t>, Our people have never been more closely </a:t>
            </a:r>
            <a:r>
              <a:rPr lang="en" sz="1800">
                <a:solidFill>
                  <a:schemeClr val="dk1"/>
                </a:solidFill>
                <a:highlight>
                  <a:srgbClr val="FFFFFF"/>
                </a:highlight>
                <a:latin typeface="Gaegu Light"/>
                <a:ea typeface="Gaegu Light"/>
                <a:cs typeface="Gaegu Light"/>
                <a:sym typeface="Gaegu Light"/>
              </a:rPr>
              <a:t>tethered</a:t>
            </a:r>
            <a:r>
              <a:rPr lang="en" sz="1800">
                <a:solidFill>
                  <a:schemeClr val="dk1"/>
                </a:solidFill>
                <a:latin typeface="Gaegu Light"/>
                <a:ea typeface="Gaegu Light"/>
                <a:cs typeface="Gaegu Light"/>
                <a:sym typeface="Gaegu Light"/>
              </a:rPr>
              <a:t>. The question isn’t if we can weather this unknown, But how we will weather this unknown together. </a:t>
            </a:r>
            <a:r>
              <a:rPr lang="en" sz="1800">
                <a:solidFill>
                  <a:schemeClr val="dk1"/>
                </a:solidFill>
                <a:highlight>
                  <a:srgbClr val="FFFFFF"/>
                </a:highlight>
                <a:latin typeface="Gaegu Light"/>
                <a:ea typeface="Gaegu Light"/>
                <a:cs typeface="Gaegu Light"/>
                <a:sym typeface="Gaegu Light"/>
              </a:rPr>
              <a:t>So on this meaningful morn, we mourn and we mend.</a:t>
            </a:r>
            <a:endParaRPr sz="1800">
              <a:solidFill>
                <a:schemeClr val="dk1"/>
              </a:solidFill>
              <a:highlight>
                <a:srgbClr val="FFFFFF"/>
              </a:highlight>
              <a:latin typeface="Gaegu Light"/>
              <a:ea typeface="Gaegu Light"/>
              <a:cs typeface="Gaegu Light"/>
              <a:sym typeface="Gaegu Light"/>
            </a:endParaRPr>
          </a:p>
          <a:p>
            <a:pPr indent="0" lvl="0" marL="0" rtl="0" algn="ctr">
              <a:lnSpc>
                <a:spcPct val="115000"/>
              </a:lnSpc>
              <a:spcBef>
                <a:spcPts val="0"/>
              </a:spcBef>
              <a:spcAft>
                <a:spcPts val="0"/>
              </a:spcAft>
              <a:buNone/>
            </a:pPr>
            <a:r>
              <a:rPr lang="en" sz="1800">
                <a:solidFill>
                  <a:schemeClr val="dk1"/>
                </a:solidFill>
                <a:latin typeface="Gaegu Light"/>
                <a:ea typeface="Gaegu Light"/>
                <a:cs typeface="Gaegu Light"/>
                <a:sym typeface="Gaegu Light"/>
              </a:rPr>
              <a:t>Like light, we can’t be broken, even when we bend. As one, we will defeat both despair and disease.</a:t>
            </a:r>
            <a:endParaRPr sz="1800">
              <a:solidFill>
                <a:schemeClr val="dk1"/>
              </a:solidFill>
              <a:latin typeface="Gaegu Light"/>
              <a:ea typeface="Gaegu Light"/>
              <a:cs typeface="Gaegu Light"/>
              <a:sym typeface="Gaegu Light"/>
            </a:endParaRPr>
          </a:p>
          <a:p>
            <a:pPr indent="0" lvl="0" marL="0" rtl="0" algn="ctr">
              <a:lnSpc>
                <a:spcPct val="115000"/>
              </a:lnSpc>
              <a:spcBef>
                <a:spcPts val="0"/>
              </a:spcBef>
              <a:spcAft>
                <a:spcPts val="0"/>
              </a:spcAft>
              <a:buNone/>
            </a:pPr>
            <a:r>
              <a:rPr lang="en" sz="1800">
                <a:solidFill>
                  <a:schemeClr val="dk1"/>
                </a:solidFill>
                <a:highlight>
                  <a:srgbClr val="FFFFFF"/>
                </a:highlight>
                <a:latin typeface="Gaegu Light"/>
                <a:ea typeface="Gaegu Light"/>
                <a:cs typeface="Gaegu Light"/>
                <a:sym typeface="Gaegu Light"/>
              </a:rPr>
              <a:t>We stand with</a:t>
            </a:r>
            <a:r>
              <a:rPr lang="en" sz="1800">
                <a:solidFill>
                  <a:schemeClr val="dk1"/>
                </a:solidFill>
                <a:latin typeface="Gaegu Light"/>
                <a:ea typeface="Gaegu Light"/>
                <a:cs typeface="Gaegu Light"/>
                <a:sym typeface="Gaegu Light"/>
              </a:rPr>
              <a:t> healthcare heroes and all employees; With families, libraries, waiters, schools, artists; Businesses, restaurants, and hospitals hit hardest. We ignite not in the light, but in lack thereof,</a:t>
            </a:r>
            <a:endParaRPr sz="1800">
              <a:solidFill>
                <a:schemeClr val="dk1"/>
              </a:solidFill>
              <a:latin typeface="Gaegu Light"/>
              <a:ea typeface="Gaegu Light"/>
              <a:cs typeface="Gaegu Light"/>
              <a:sym typeface="Gaegu Light"/>
            </a:endParaRPr>
          </a:p>
          <a:p>
            <a:pPr indent="0" lvl="0" marL="0" rtl="0" algn="ctr">
              <a:lnSpc>
                <a:spcPct val="115000"/>
              </a:lnSpc>
              <a:spcBef>
                <a:spcPts val="0"/>
              </a:spcBef>
              <a:spcAft>
                <a:spcPts val="0"/>
              </a:spcAft>
              <a:buNone/>
            </a:pPr>
            <a:r>
              <a:rPr lang="en" sz="1800">
                <a:solidFill>
                  <a:schemeClr val="dk1"/>
                </a:solidFill>
                <a:latin typeface="Gaegu Light"/>
                <a:ea typeface="Gaegu Light"/>
                <a:cs typeface="Gaegu Light"/>
                <a:sym typeface="Gaegu Light"/>
              </a:rPr>
              <a:t>For it is in loss that we truly </a:t>
            </a:r>
            <a:r>
              <a:rPr lang="en" sz="1800">
                <a:solidFill>
                  <a:schemeClr val="dk1"/>
                </a:solidFill>
                <a:highlight>
                  <a:srgbClr val="FFFFFF"/>
                </a:highlight>
                <a:latin typeface="Gaegu Light"/>
                <a:ea typeface="Gaegu Light"/>
                <a:cs typeface="Gaegu Light"/>
                <a:sym typeface="Gaegu Light"/>
              </a:rPr>
              <a:t>learn to love</a:t>
            </a:r>
            <a:r>
              <a:rPr lang="en" sz="1800">
                <a:solidFill>
                  <a:schemeClr val="dk1"/>
                </a:solidFill>
                <a:latin typeface="Gaegu Light"/>
                <a:ea typeface="Gaegu Light"/>
                <a:cs typeface="Gaegu Light"/>
                <a:sym typeface="Gaegu Light"/>
              </a:rPr>
              <a:t>. In this chaos, we will discover clarity. In suffering, we must find solidarity. For it’s our grief that gives us our gratitude, </a:t>
            </a:r>
            <a:r>
              <a:rPr lang="en" sz="1800">
                <a:solidFill>
                  <a:schemeClr val="dk1"/>
                </a:solidFill>
                <a:highlight>
                  <a:srgbClr val="FFFFFF"/>
                </a:highlight>
                <a:latin typeface="Gaegu Light"/>
                <a:ea typeface="Gaegu Light"/>
                <a:cs typeface="Gaegu Light"/>
                <a:sym typeface="Gaegu Light"/>
              </a:rPr>
              <a:t>Shows us how to find hope</a:t>
            </a:r>
            <a:r>
              <a:rPr lang="en" sz="1800">
                <a:solidFill>
                  <a:schemeClr val="dk1"/>
                </a:solidFill>
                <a:latin typeface="Gaegu Light"/>
                <a:ea typeface="Gaegu Light"/>
                <a:cs typeface="Gaegu Light"/>
                <a:sym typeface="Gaegu Light"/>
              </a:rPr>
              <a:t>, if we ever lose it. So ensure that this ache wasn’t endured in vain: Do not ignore the pain. </a:t>
            </a:r>
            <a:r>
              <a:rPr lang="en" sz="1800">
                <a:solidFill>
                  <a:schemeClr val="dk1"/>
                </a:solidFill>
                <a:highlight>
                  <a:srgbClr val="FFFFFF"/>
                </a:highlight>
                <a:latin typeface="Gaegu Light"/>
                <a:ea typeface="Gaegu Light"/>
                <a:cs typeface="Gaegu Light"/>
                <a:sym typeface="Gaegu Light"/>
              </a:rPr>
              <a:t>Give it purpose</a:t>
            </a:r>
            <a:r>
              <a:rPr lang="en" sz="1800">
                <a:solidFill>
                  <a:schemeClr val="dk1"/>
                </a:solidFill>
                <a:latin typeface="Gaegu Light"/>
                <a:ea typeface="Gaegu Light"/>
                <a:cs typeface="Gaegu Light"/>
                <a:sym typeface="Gaegu Light"/>
              </a:rPr>
              <a:t>. Use it. Read children’s books, dance alone to DJ music. Know that this distance will make our hearts grow fonder.</a:t>
            </a:r>
            <a:endParaRPr sz="1800">
              <a:solidFill>
                <a:schemeClr val="dk1"/>
              </a:solidFill>
              <a:latin typeface="Gaegu Light"/>
              <a:ea typeface="Gaegu Light"/>
              <a:cs typeface="Gaegu Light"/>
              <a:sym typeface="Gaegu Light"/>
            </a:endParaRPr>
          </a:p>
          <a:p>
            <a:pPr indent="0" lvl="0" marL="0" rtl="0" algn="ctr">
              <a:lnSpc>
                <a:spcPct val="115000"/>
              </a:lnSpc>
              <a:spcBef>
                <a:spcPts val="0"/>
              </a:spcBef>
              <a:spcAft>
                <a:spcPts val="0"/>
              </a:spcAft>
              <a:buNone/>
            </a:pPr>
            <a:r>
              <a:rPr lang="en" sz="1800">
                <a:solidFill>
                  <a:schemeClr val="dk1"/>
                </a:solidFill>
                <a:highlight>
                  <a:srgbClr val="FFFFFF"/>
                </a:highlight>
                <a:latin typeface="Gaegu Light"/>
                <a:ea typeface="Gaegu Light"/>
                <a:cs typeface="Gaegu Light"/>
                <a:sym typeface="Gaegu Light"/>
              </a:rPr>
              <a:t>From these waves of woes our world will emerge stronger</a:t>
            </a:r>
            <a:r>
              <a:rPr lang="en" sz="1800">
                <a:solidFill>
                  <a:schemeClr val="dk1"/>
                </a:solidFill>
                <a:latin typeface="Gaegu Light"/>
                <a:ea typeface="Gaegu Light"/>
                <a:cs typeface="Gaegu Light"/>
                <a:sym typeface="Gaegu Light"/>
              </a:rPr>
              <a:t>. We’ll observe how the burdens braved by humankind. Are also the moments that make us humans kind; Let each morning find us courageous, brought closer; Heeding the light before the fight is over. When this ends, we’ll smile sweetly, finally seeing In testing times, </a:t>
            </a:r>
            <a:r>
              <a:rPr lang="en" sz="1800">
                <a:solidFill>
                  <a:schemeClr val="dk1"/>
                </a:solidFill>
                <a:highlight>
                  <a:srgbClr val="FFFFFF"/>
                </a:highlight>
                <a:latin typeface="Gaegu Light"/>
                <a:ea typeface="Gaegu Light"/>
                <a:cs typeface="Gaegu Light"/>
                <a:sym typeface="Gaegu Light"/>
              </a:rPr>
              <a:t>we became the best of beings</a:t>
            </a:r>
            <a:r>
              <a:rPr lang="en" sz="1800">
                <a:solidFill>
                  <a:schemeClr val="dk1"/>
                </a:solidFill>
                <a:latin typeface="Gaegu Light"/>
                <a:ea typeface="Gaegu Light"/>
                <a:cs typeface="Gaegu Light"/>
                <a:sym typeface="Gaegu Light"/>
              </a:rPr>
              <a:t>.</a:t>
            </a:r>
            <a:endParaRPr sz="1800">
              <a:solidFill>
                <a:schemeClr val="dk1"/>
              </a:solidFill>
              <a:latin typeface="Gaegu Light"/>
              <a:ea typeface="Gaegu Light"/>
              <a:cs typeface="Gaegu Light"/>
              <a:sym typeface="Gaegu Light"/>
            </a:endParaRPr>
          </a:p>
          <a:p>
            <a:pPr indent="0" lvl="0" marL="0" rtl="0" algn="ctr">
              <a:lnSpc>
                <a:spcPct val="115000"/>
              </a:lnSpc>
              <a:spcBef>
                <a:spcPts val="0"/>
              </a:spcBef>
              <a:spcAft>
                <a:spcPts val="0"/>
              </a:spcAft>
              <a:buNone/>
            </a:pPr>
            <a:r>
              <a:t/>
            </a:r>
            <a:endParaRPr b="1" sz="800">
              <a:solidFill>
                <a:schemeClr val="dk1"/>
              </a:solidFill>
              <a:latin typeface="Delius"/>
              <a:ea typeface="Delius"/>
              <a:cs typeface="Delius"/>
              <a:sym typeface="Delius"/>
            </a:endParaRPr>
          </a:p>
          <a:p>
            <a:pPr indent="0" lvl="0" marL="0" rtl="0" algn="ctr">
              <a:lnSpc>
                <a:spcPct val="115000"/>
              </a:lnSpc>
              <a:spcBef>
                <a:spcPts val="0"/>
              </a:spcBef>
              <a:spcAft>
                <a:spcPts val="0"/>
              </a:spcAft>
              <a:buNone/>
            </a:pPr>
            <a:r>
              <a:rPr b="1" lang="en" sz="800">
                <a:solidFill>
                  <a:schemeClr val="dk1"/>
                </a:solidFill>
                <a:latin typeface="Delius"/>
                <a:ea typeface="Delius"/>
                <a:cs typeface="Delius"/>
                <a:sym typeface="Delius"/>
              </a:rPr>
              <a:t>April 2020</a:t>
            </a:r>
            <a:endParaRPr b="1" sz="800">
              <a:solidFill>
                <a:schemeClr val="dk1"/>
              </a:solidFill>
              <a:latin typeface="Delius"/>
              <a:ea typeface="Delius"/>
              <a:cs typeface="Delius"/>
              <a:sym typeface="Delius"/>
            </a:endParaRPr>
          </a:p>
          <a:p>
            <a:pPr indent="0" lvl="0" marL="0" rtl="0" algn="ctr">
              <a:spcBef>
                <a:spcPts val="0"/>
              </a:spcBef>
              <a:spcAft>
                <a:spcPts val="0"/>
              </a:spcAft>
              <a:buNone/>
            </a:pPr>
            <a:r>
              <a:t/>
            </a:r>
            <a:endParaRPr/>
          </a:p>
        </p:txBody>
      </p:sp>
      <p:pic>
        <p:nvPicPr>
          <p:cNvPr id="156" name="Google Shape;156;p38"/>
          <p:cNvPicPr preferRelativeResize="0"/>
          <p:nvPr/>
        </p:nvPicPr>
        <p:blipFill>
          <a:blip r:embed="rId3">
            <a:alphaModFix amt="37000"/>
          </a:blip>
          <a:stretch>
            <a:fillRect/>
          </a:stretch>
        </p:blipFill>
        <p:spPr>
          <a:xfrm rot="5400000">
            <a:off x="-1157287" y="1157288"/>
            <a:ext cx="10067924" cy="7753349"/>
          </a:xfrm>
          <a:prstGeom prst="rect">
            <a:avLst/>
          </a:prstGeom>
          <a:noFill/>
          <a:ln>
            <a:noFill/>
          </a:ln>
        </p:spPr>
      </p:pic>
      <p:sp>
        <p:nvSpPr>
          <p:cNvPr id="157" name="Google Shape;157;p38"/>
          <p:cNvSpPr txBox="1"/>
          <p:nvPr/>
        </p:nvSpPr>
        <p:spPr>
          <a:xfrm>
            <a:off x="0" y="9572375"/>
            <a:ext cx="183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Ashley Tovar 822</a:t>
            </a:r>
            <a:endParaRPr b="1">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1" name="Shape 161"/>
        <p:cNvGrpSpPr/>
        <p:nvPr/>
      </p:nvGrpSpPr>
      <p:grpSpPr>
        <a:xfrm>
          <a:off x="0" y="0"/>
          <a:ext cx="0" cy="0"/>
          <a:chOff x="0" y="0"/>
          <a:chExt cx="0" cy="0"/>
        </a:xfrm>
      </p:grpSpPr>
      <p:sp>
        <p:nvSpPr>
          <p:cNvPr id="162" name="Google Shape;162;p39"/>
          <p:cNvSpPr txBox="1"/>
          <p:nvPr/>
        </p:nvSpPr>
        <p:spPr>
          <a:xfrm>
            <a:off x="1681946" y="-323702"/>
            <a:ext cx="4686900" cy="10399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thought I’d awaken to </a:t>
            </a:r>
            <a:r>
              <a:rPr b="1" lang="en" sz="1200">
                <a:solidFill>
                  <a:schemeClr val="dk1"/>
                </a:solidFill>
                <a:highlight>
                  <a:srgbClr val="FFFF00"/>
                </a:highlight>
                <a:latin typeface="Delius"/>
                <a:ea typeface="Delius"/>
                <a:cs typeface="Delius"/>
                <a:sym typeface="Delius"/>
              </a:rPr>
              <a:t>a world in mourning.</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Heavy clouds crowding, a society storming.</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But</a:t>
            </a:r>
            <a:r>
              <a:rPr b="1" lang="en" sz="1200">
                <a:solidFill>
                  <a:schemeClr val="dk1"/>
                </a:solidFill>
                <a:latin typeface="Delius"/>
                <a:ea typeface="Delius"/>
                <a:cs typeface="Delius"/>
                <a:sym typeface="Delius"/>
              </a:rPr>
              <a:t> there’s something different </a:t>
            </a:r>
            <a:r>
              <a:rPr b="1" lang="en" sz="1200">
                <a:solidFill>
                  <a:schemeClr val="dk1"/>
                </a:solidFill>
                <a:highlight>
                  <a:srgbClr val="FFFF00"/>
                </a:highlight>
                <a:latin typeface="Delius"/>
                <a:ea typeface="Delius"/>
                <a:cs typeface="Delius"/>
                <a:sym typeface="Delius"/>
              </a:rPr>
              <a:t>on</a:t>
            </a:r>
            <a:r>
              <a:rPr b="1" lang="en" sz="1200">
                <a:solidFill>
                  <a:schemeClr val="dk1"/>
                </a:solidFill>
                <a:latin typeface="Delius"/>
                <a:ea typeface="Delius"/>
                <a:cs typeface="Delius"/>
                <a:sym typeface="Delius"/>
              </a:rPr>
              <a:t> this </a:t>
            </a:r>
            <a:r>
              <a:rPr b="1" lang="en" sz="1200">
                <a:solidFill>
                  <a:schemeClr val="dk1"/>
                </a:solidFill>
                <a:highlight>
                  <a:srgbClr val="FFFF00"/>
                </a:highlight>
                <a:latin typeface="Delius"/>
                <a:ea typeface="Delius"/>
                <a:cs typeface="Delius"/>
                <a:sym typeface="Delius"/>
              </a:rPr>
              <a:t>golden morning.</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Something magical in the </a:t>
            </a:r>
            <a:r>
              <a:rPr b="1" lang="en" sz="1200">
                <a:solidFill>
                  <a:schemeClr val="dk1"/>
                </a:solidFill>
                <a:highlight>
                  <a:srgbClr val="FFFF00"/>
                </a:highlight>
                <a:latin typeface="Delius"/>
                <a:ea typeface="Delius"/>
                <a:cs typeface="Delius"/>
                <a:sym typeface="Delius"/>
              </a:rPr>
              <a:t>sunlight, wide and warming.</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see a dad with a stroller taking a jog.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Across the street, a bright-eyed girl chases her dog.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 grandma on a porch fingers her rosaries.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She grins as her young neighbor brings her groceries.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While we </a:t>
            </a:r>
            <a:r>
              <a:rPr b="1" lang="en" sz="1200">
                <a:solidFill>
                  <a:schemeClr val="dk1"/>
                </a:solidFill>
                <a:latin typeface="Delius"/>
                <a:ea typeface="Delius"/>
                <a:cs typeface="Delius"/>
                <a:sym typeface="Delius"/>
              </a:rPr>
              <a:t>might </a:t>
            </a:r>
            <a:r>
              <a:rPr b="1" lang="en" sz="1200">
                <a:solidFill>
                  <a:schemeClr val="dk1"/>
                </a:solidFill>
                <a:highlight>
                  <a:srgbClr val="FFFF00"/>
                </a:highlight>
                <a:latin typeface="Delius"/>
                <a:ea typeface="Delius"/>
                <a:cs typeface="Delius"/>
                <a:sym typeface="Delius"/>
              </a:rPr>
              <a:t>feel</a:t>
            </a:r>
            <a:r>
              <a:rPr b="1" lang="en" sz="1200">
                <a:solidFill>
                  <a:schemeClr val="dk1"/>
                </a:solidFill>
                <a:latin typeface="Delius"/>
                <a:ea typeface="Delius"/>
                <a:cs typeface="Delius"/>
                <a:sym typeface="Delius"/>
              </a:rPr>
              <a:t> </a:t>
            </a:r>
            <a:r>
              <a:rPr b="1" lang="en" sz="1200">
                <a:solidFill>
                  <a:schemeClr val="dk1"/>
                </a:solidFill>
                <a:highlight>
                  <a:srgbClr val="FFFF00"/>
                </a:highlight>
                <a:latin typeface="Delius"/>
                <a:ea typeface="Delius"/>
                <a:cs typeface="Delius"/>
                <a:sym typeface="Delius"/>
              </a:rPr>
              <a:t>small</a:t>
            </a:r>
            <a:r>
              <a:rPr b="1" lang="en" sz="1200">
                <a:solidFill>
                  <a:schemeClr val="dk1"/>
                </a:solidFill>
                <a:latin typeface="Delius"/>
                <a:ea typeface="Delius"/>
                <a:cs typeface="Delius"/>
                <a:sym typeface="Delius"/>
              </a:rPr>
              <a:t>, separate, and all alone,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Our</a:t>
            </a:r>
            <a:r>
              <a:rPr b="1" lang="en" sz="1200">
                <a:solidFill>
                  <a:schemeClr val="dk1"/>
                </a:solidFill>
                <a:latin typeface="Delius"/>
                <a:ea typeface="Delius"/>
                <a:cs typeface="Delius"/>
                <a:sym typeface="Delius"/>
              </a:rPr>
              <a:t> people have never been more closely tethered.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The </a:t>
            </a:r>
            <a:r>
              <a:rPr b="1" lang="en" sz="1200">
                <a:solidFill>
                  <a:schemeClr val="dk1"/>
                </a:solidFill>
                <a:highlight>
                  <a:srgbClr val="FFFF00"/>
                </a:highlight>
                <a:latin typeface="Delius"/>
                <a:ea typeface="Delius"/>
                <a:cs typeface="Delius"/>
                <a:sym typeface="Delius"/>
              </a:rPr>
              <a:t>question</a:t>
            </a:r>
            <a:r>
              <a:rPr b="1" lang="en" sz="1200">
                <a:solidFill>
                  <a:schemeClr val="dk1"/>
                </a:solidFill>
                <a:latin typeface="Delius"/>
                <a:ea typeface="Delius"/>
                <a:cs typeface="Delius"/>
                <a:sym typeface="Delius"/>
              </a:rPr>
              <a:t> isn’t if we can weather this unknown,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a:t>
            </a:r>
            <a:r>
              <a:rPr b="1" lang="en" sz="1200">
                <a:solidFill>
                  <a:schemeClr val="dk1"/>
                </a:solidFill>
                <a:highlight>
                  <a:srgbClr val="FFFF00"/>
                </a:highlight>
                <a:latin typeface="Delius"/>
                <a:ea typeface="Delius"/>
                <a:cs typeface="Delius"/>
                <a:sym typeface="Delius"/>
              </a:rPr>
              <a:t>how we will weather this unknown together.</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on </a:t>
            </a:r>
            <a:r>
              <a:rPr b="1" lang="en" sz="1200">
                <a:solidFill>
                  <a:schemeClr val="dk1"/>
                </a:solidFill>
                <a:highlight>
                  <a:srgbClr val="FFFF00"/>
                </a:highlight>
                <a:latin typeface="Delius"/>
                <a:ea typeface="Delius"/>
                <a:cs typeface="Delius"/>
                <a:sym typeface="Delius"/>
              </a:rPr>
              <a:t>this meaningful</a:t>
            </a:r>
            <a:r>
              <a:rPr b="1" lang="en" sz="1200">
                <a:solidFill>
                  <a:schemeClr val="dk1"/>
                </a:solidFill>
                <a:latin typeface="Delius"/>
                <a:ea typeface="Delius"/>
                <a:cs typeface="Delius"/>
                <a:sym typeface="Delius"/>
              </a:rPr>
              <a:t> morn, we mourn and we mend.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Like </a:t>
            </a:r>
            <a:r>
              <a:rPr b="1" lang="en" sz="1200">
                <a:solidFill>
                  <a:schemeClr val="dk1"/>
                </a:solidFill>
                <a:highlight>
                  <a:srgbClr val="FFFF00"/>
                </a:highlight>
                <a:latin typeface="Delius"/>
                <a:ea typeface="Delius"/>
                <a:cs typeface="Delius"/>
                <a:sym typeface="Delius"/>
              </a:rPr>
              <a:t>light</a:t>
            </a:r>
            <a:r>
              <a:rPr b="1" lang="en" sz="1200">
                <a:solidFill>
                  <a:schemeClr val="dk1"/>
                </a:solidFill>
                <a:latin typeface="Delius"/>
                <a:ea typeface="Delius"/>
                <a:cs typeface="Delius"/>
                <a:sym typeface="Delius"/>
              </a:rPr>
              <a:t>, we can’t be broken, even when we bend.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As one, </a:t>
            </a:r>
            <a:r>
              <a:rPr b="1" lang="en" sz="1200">
                <a:solidFill>
                  <a:schemeClr val="dk1"/>
                </a:solidFill>
                <a:latin typeface="Delius"/>
                <a:ea typeface="Delius"/>
                <a:cs typeface="Delius"/>
                <a:sym typeface="Delius"/>
              </a:rPr>
              <a:t>we will </a:t>
            </a:r>
            <a:r>
              <a:rPr b="1" lang="en" sz="1200">
                <a:solidFill>
                  <a:schemeClr val="dk1"/>
                </a:solidFill>
                <a:highlight>
                  <a:srgbClr val="FFFF00"/>
                </a:highlight>
                <a:latin typeface="Delius"/>
                <a:ea typeface="Delius"/>
                <a:cs typeface="Delius"/>
                <a:sym typeface="Delius"/>
              </a:rPr>
              <a:t>defeat both despair and disease.</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We stand </a:t>
            </a:r>
            <a:r>
              <a:rPr b="1" lang="en" sz="1200">
                <a:solidFill>
                  <a:schemeClr val="dk1"/>
                </a:solidFill>
                <a:latin typeface="Delius"/>
                <a:ea typeface="Delius"/>
                <a:cs typeface="Delius"/>
                <a:sym typeface="Delius"/>
              </a:rPr>
              <a:t>with healthcare heroes and all employees;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With families, libraries, waiters, schools, artists;</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Businesses, restaurants, and hospitals hit hardest.</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We ignite </a:t>
            </a:r>
            <a:r>
              <a:rPr b="1" lang="en" sz="1200">
                <a:solidFill>
                  <a:schemeClr val="dk1"/>
                </a:solidFill>
                <a:latin typeface="Delius"/>
                <a:ea typeface="Delius"/>
                <a:cs typeface="Delius"/>
                <a:sym typeface="Delius"/>
              </a:rPr>
              <a:t>not in the light, but </a:t>
            </a:r>
            <a:r>
              <a:rPr b="1" lang="en" sz="1200">
                <a:solidFill>
                  <a:schemeClr val="dk1"/>
                </a:solidFill>
                <a:highlight>
                  <a:srgbClr val="FFFF00"/>
                </a:highlight>
                <a:latin typeface="Delius"/>
                <a:ea typeface="Delius"/>
                <a:cs typeface="Delius"/>
                <a:sym typeface="Delius"/>
              </a:rPr>
              <a:t>in lack thereof,</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 is in loss that </a:t>
            </a:r>
            <a:r>
              <a:rPr b="1" lang="en" sz="1200">
                <a:solidFill>
                  <a:schemeClr val="dk1"/>
                </a:solidFill>
                <a:highlight>
                  <a:srgbClr val="FFFF00"/>
                </a:highlight>
                <a:latin typeface="Delius"/>
                <a:ea typeface="Delius"/>
                <a:cs typeface="Delius"/>
                <a:sym typeface="Delius"/>
              </a:rPr>
              <a:t>we truly learn to love.</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this chaos, </a:t>
            </a:r>
            <a:r>
              <a:rPr b="1" lang="en" sz="1200">
                <a:solidFill>
                  <a:schemeClr val="dk1"/>
                </a:solidFill>
                <a:highlight>
                  <a:srgbClr val="FFFF00"/>
                </a:highlight>
                <a:latin typeface="Delius"/>
                <a:ea typeface="Delius"/>
                <a:cs typeface="Delius"/>
                <a:sym typeface="Delius"/>
              </a:rPr>
              <a:t>we will </a:t>
            </a:r>
            <a:r>
              <a:rPr b="1" lang="en" sz="1200">
                <a:solidFill>
                  <a:schemeClr val="dk1"/>
                </a:solidFill>
                <a:latin typeface="Delius"/>
                <a:ea typeface="Delius"/>
                <a:cs typeface="Delius"/>
                <a:sym typeface="Delius"/>
              </a:rPr>
              <a:t>discover clarity.</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suffering, we must </a:t>
            </a:r>
            <a:r>
              <a:rPr b="1" lang="en" sz="1200">
                <a:solidFill>
                  <a:schemeClr val="dk1"/>
                </a:solidFill>
                <a:highlight>
                  <a:srgbClr val="FFFF00"/>
                </a:highlight>
                <a:latin typeface="Delius"/>
                <a:ea typeface="Delius"/>
                <a:cs typeface="Delius"/>
                <a:sym typeface="Delius"/>
              </a:rPr>
              <a:t>find solidarity.</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it’s our grief that gives us our gratitude,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Shows us how to </a:t>
            </a:r>
            <a:r>
              <a:rPr b="1" lang="en" sz="1200">
                <a:solidFill>
                  <a:schemeClr val="dk1"/>
                </a:solidFill>
                <a:highlight>
                  <a:srgbClr val="FFFF00"/>
                </a:highlight>
                <a:latin typeface="Delius"/>
                <a:ea typeface="Delius"/>
                <a:cs typeface="Delius"/>
                <a:sym typeface="Delius"/>
              </a:rPr>
              <a:t>find hope</a:t>
            </a:r>
            <a:r>
              <a:rPr b="1" lang="en" sz="1200">
                <a:solidFill>
                  <a:schemeClr val="dk1"/>
                </a:solidFill>
                <a:latin typeface="Delius"/>
                <a:ea typeface="Delius"/>
                <a:cs typeface="Delius"/>
                <a:sym typeface="Delius"/>
              </a:rPr>
              <a:t>, </a:t>
            </a:r>
            <a:r>
              <a:rPr b="1" lang="en" sz="1200">
                <a:solidFill>
                  <a:schemeClr val="dk1"/>
                </a:solidFill>
                <a:highlight>
                  <a:srgbClr val="FFFF00"/>
                </a:highlight>
                <a:latin typeface="Delius"/>
                <a:ea typeface="Delius"/>
                <a:cs typeface="Delius"/>
                <a:sym typeface="Delius"/>
              </a:rPr>
              <a:t>if</a:t>
            </a:r>
            <a:r>
              <a:rPr b="1" lang="en" sz="1200">
                <a:solidFill>
                  <a:schemeClr val="dk1"/>
                </a:solidFill>
                <a:latin typeface="Delius"/>
                <a:ea typeface="Delius"/>
                <a:cs typeface="Delius"/>
                <a:sym typeface="Delius"/>
              </a:rPr>
              <a:t> we </a:t>
            </a:r>
            <a:r>
              <a:rPr b="1" lang="en" sz="1200">
                <a:solidFill>
                  <a:schemeClr val="dk1"/>
                </a:solidFill>
                <a:highlight>
                  <a:srgbClr val="FFFF00"/>
                </a:highlight>
                <a:latin typeface="Delius"/>
                <a:ea typeface="Delius"/>
                <a:cs typeface="Delius"/>
                <a:sym typeface="Delius"/>
              </a:rPr>
              <a:t>ever lose it.</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ensure that this ache wasn’t endured in vain: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00"/>
                </a:highlight>
                <a:latin typeface="Delius"/>
                <a:ea typeface="Delius"/>
                <a:cs typeface="Delius"/>
                <a:sym typeface="Delius"/>
              </a:rPr>
              <a:t>Do not ignore the pain. </a:t>
            </a:r>
            <a:r>
              <a:rPr b="1" lang="en" sz="1200">
                <a:solidFill>
                  <a:schemeClr val="dk1"/>
                </a:solidFill>
                <a:latin typeface="Delius"/>
                <a:ea typeface="Delius"/>
                <a:cs typeface="Delius"/>
                <a:sym typeface="Delius"/>
              </a:rPr>
              <a:t>Give it purpose. </a:t>
            </a:r>
            <a:r>
              <a:rPr b="1" lang="en" sz="1200">
                <a:solidFill>
                  <a:schemeClr val="dk1"/>
                </a:solidFill>
                <a:highlight>
                  <a:srgbClr val="FFFF00"/>
                </a:highlight>
                <a:latin typeface="Delius"/>
                <a:ea typeface="Delius"/>
                <a:cs typeface="Delius"/>
                <a:sym typeface="Delius"/>
              </a:rPr>
              <a:t>Use it.</a:t>
            </a:r>
            <a:endParaRPr b="1" sz="1200">
              <a:solidFill>
                <a:schemeClr val="dk1"/>
              </a:solidFill>
              <a:highlight>
                <a:srgbClr val="FFFF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Read children’s books, dance alone to DJ music.</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Know that this distance will make our hearts grow fonder.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From these waves of woes our world will emerge stronger.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We’ll observe how the burdens braved by humankind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Are also the moments that make us humans 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Let each morning find us courageous, brought closer;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Heeding the light before the fight is over.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When this ends, we’ll smile sweetly, finally seeing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testing times, we became the best of beings.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sz="1500"/>
          </a:p>
        </p:txBody>
      </p:sp>
      <p:pic>
        <p:nvPicPr>
          <p:cNvPr id="163" name="Google Shape;163;p39"/>
          <p:cNvPicPr preferRelativeResize="0"/>
          <p:nvPr/>
        </p:nvPicPr>
        <p:blipFill>
          <a:blip r:embed="rId3">
            <a:alphaModFix/>
          </a:blip>
          <a:stretch>
            <a:fillRect/>
          </a:stretch>
        </p:blipFill>
        <p:spPr>
          <a:xfrm>
            <a:off x="6171300" y="8089625"/>
            <a:ext cx="1601101" cy="1968775"/>
          </a:xfrm>
          <a:prstGeom prst="rect">
            <a:avLst/>
          </a:prstGeom>
          <a:noFill/>
          <a:ln>
            <a:noFill/>
          </a:ln>
        </p:spPr>
      </p:pic>
      <p:pic>
        <p:nvPicPr>
          <p:cNvPr id="164" name="Google Shape;164;p39"/>
          <p:cNvPicPr preferRelativeResize="0"/>
          <p:nvPr/>
        </p:nvPicPr>
        <p:blipFill>
          <a:blip r:embed="rId3">
            <a:alphaModFix/>
          </a:blip>
          <a:stretch>
            <a:fillRect/>
          </a:stretch>
        </p:blipFill>
        <p:spPr>
          <a:xfrm>
            <a:off x="6171300" y="6973375"/>
            <a:ext cx="1601101" cy="1116250"/>
          </a:xfrm>
          <a:prstGeom prst="rect">
            <a:avLst/>
          </a:prstGeom>
          <a:noFill/>
          <a:ln>
            <a:noFill/>
          </a:ln>
        </p:spPr>
      </p:pic>
      <p:pic>
        <p:nvPicPr>
          <p:cNvPr id="165" name="Google Shape;165;p39"/>
          <p:cNvPicPr preferRelativeResize="0"/>
          <p:nvPr/>
        </p:nvPicPr>
        <p:blipFill>
          <a:blip r:embed="rId3">
            <a:alphaModFix/>
          </a:blip>
          <a:stretch>
            <a:fillRect/>
          </a:stretch>
        </p:blipFill>
        <p:spPr>
          <a:xfrm>
            <a:off x="6171300" y="5942700"/>
            <a:ext cx="1601101" cy="1030675"/>
          </a:xfrm>
          <a:prstGeom prst="rect">
            <a:avLst/>
          </a:prstGeom>
          <a:noFill/>
          <a:ln>
            <a:noFill/>
          </a:ln>
        </p:spPr>
      </p:pic>
      <p:pic>
        <p:nvPicPr>
          <p:cNvPr id="166" name="Google Shape;166;p39"/>
          <p:cNvPicPr preferRelativeResize="0"/>
          <p:nvPr/>
        </p:nvPicPr>
        <p:blipFill>
          <a:blip r:embed="rId3">
            <a:alphaModFix/>
          </a:blip>
          <a:stretch>
            <a:fillRect/>
          </a:stretch>
        </p:blipFill>
        <p:spPr>
          <a:xfrm>
            <a:off x="6171300" y="4912025"/>
            <a:ext cx="1601101" cy="1030675"/>
          </a:xfrm>
          <a:prstGeom prst="rect">
            <a:avLst/>
          </a:prstGeom>
          <a:noFill/>
          <a:ln>
            <a:noFill/>
          </a:ln>
        </p:spPr>
      </p:pic>
      <p:pic>
        <p:nvPicPr>
          <p:cNvPr id="167" name="Google Shape;167;p39"/>
          <p:cNvPicPr preferRelativeResize="0"/>
          <p:nvPr/>
        </p:nvPicPr>
        <p:blipFill>
          <a:blip r:embed="rId3">
            <a:alphaModFix/>
          </a:blip>
          <a:stretch>
            <a:fillRect/>
          </a:stretch>
        </p:blipFill>
        <p:spPr>
          <a:xfrm>
            <a:off x="6171302" y="3881350"/>
            <a:ext cx="1520576" cy="1030675"/>
          </a:xfrm>
          <a:prstGeom prst="rect">
            <a:avLst/>
          </a:prstGeom>
          <a:noFill/>
          <a:ln>
            <a:noFill/>
          </a:ln>
        </p:spPr>
      </p:pic>
      <p:pic>
        <p:nvPicPr>
          <p:cNvPr id="168" name="Google Shape;168;p39"/>
          <p:cNvPicPr preferRelativeResize="0"/>
          <p:nvPr/>
        </p:nvPicPr>
        <p:blipFill>
          <a:blip r:embed="rId3">
            <a:alphaModFix/>
          </a:blip>
          <a:stretch>
            <a:fillRect/>
          </a:stretch>
        </p:blipFill>
        <p:spPr>
          <a:xfrm>
            <a:off x="6171301" y="2850675"/>
            <a:ext cx="1520576" cy="1030675"/>
          </a:xfrm>
          <a:prstGeom prst="rect">
            <a:avLst/>
          </a:prstGeom>
          <a:noFill/>
          <a:ln>
            <a:noFill/>
          </a:ln>
        </p:spPr>
      </p:pic>
      <p:pic>
        <p:nvPicPr>
          <p:cNvPr id="169" name="Google Shape;169;p39"/>
          <p:cNvPicPr preferRelativeResize="0"/>
          <p:nvPr/>
        </p:nvPicPr>
        <p:blipFill>
          <a:blip r:embed="rId3">
            <a:alphaModFix/>
          </a:blip>
          <a:stretch>
            <a:fillRect/>
          </a:stretch>
        </p:blipFill>
        <p:spPr>
          <a:xfrm>
            <a:off x="6138900" y="1734425"/>
            <a:ext cx="1601101" cy="1030675"/>
          </a:xfrm>
          <a:prstGeom prst="rect">
            <a:avLst/>
          </a:prstGeom>
          <a:noFill/>
          <a:ln>
            <a:noFill/>
          </a:ln>
        </p:spPr>
      </p:pic>
      <p:pic>
        <p:nvPicPr>
          <p:cNvPr id="170" name="Google Shape;170;p39"/>
          <p:cNvPicPr preferRelativeResize="0"/>
          <p:nvPr/>
        </p:nvPicPr>
        <p:blipFill>
          <a:blip r:embed="rId3">
            <a:alphaModFix/>
          </a:blip>
          <a:stretch>
            <a:fillRect/>
          </a:stretch>
        </p:blipFill>
        <p:spPr>
          <a:xfrm>
            <a:off x="6171301" y="703750"/>
            <a:ext cx="1601101" cy="1030675"/>
          </a:xfrm>
          <a:prstGeom prst="rect">
            <a:avLst/>
          </a:prstGeom>
          <a:noFill/>
          <a:ln>
            <a:noFill/>
          </a:ln>
        </p:spPr>
      </p:pic>
      <p:pic>
        <p:nvPicPr>
          <p:cNvPr id="171" name="Google Shape;171;p39"/>
          <p:cNvPicPr preferRelativeResize="0"/>
          <p:nvPr/>
        </p:nvPicPr>
        <p:blipFill>
          <a:blip r:embed="rId3">
            <a:alphaModFix/>
          </a:blip>
          <a:stretch>
            <a:fillRect/>
          </a:stretch>
        </p:blipFill>
        <p:spPr>
          <a:xfrm>
            <a:off x="6219426" y="0"/>
            <a:ext cx="1520576" cy="1030675"/>
          </a:xfrm>
          <a:prstGeom prst="rect">
            <a:avLst/>
          </a:prstGeom>
          <a:noFill/>
          <a:ln>
            <a:noFill/>
          </a:ln>
        </p:spPr>
      </p:pic>
      <p:sp>
        <p:nvSpPr>
          <p:cNvPr id="172" name="Google Shape;172;p39"/>
          <p:cNvSpPr txBox="1"/>
          <p:nvPr/>
        </p:nvSpPr>
        <p:spPr>
          <a:xfrm>
            <a:off x="429050" y="9231650"/>
            <a:ext cx="254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3" name="Google Shape;173;p39"/>
          <p:cNvSpPr txBox="1"/>
          <p:nvPr/>
        </p:nvSpPr>
        <p:spPr>
          <a:xfrm>
            <a:off x="419225" y="8425875"/>
            <a:ext cx="1601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Luckiest Guy"/>
                <a:ea typeface="Luckiest Guy"/>
                <a:cs typeface="Luckiest Guy"/>
                <a:sym typeface="Luckiest Guy"/>
              </a:rPr>
              <a:t>Malak Alawdi</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7" name="Shape 177"/>
        <p:cNvGrpSpPr/>
        <p:nvPr/>
      </p:nvGrpSpPr>
      <p:grpSpPr>
        <a:xfrm>
          <a:off x="0" y="0"/>
          <a:ext cx="0" cy="0"/>
          <a:chOff x="0" y="0"/>
          <a:chExt cx="0" cy="0"/>
        </a:xfrm>
      </p:grpSpPr>
      <p:pic>
        <p:nvPicPr>
          <p:cNvPr id="178" name="Google Shape;178;p40"/>
          <p:cNvPicPr preferRelativeResize="0"/>
          <p:nvPr/>
        </p:nvPicPr>
        <p:blipFill>
          <a:blip r:embed="rId3">
            <a:alphaModFix amt="52000"/>
          </a:blip>
          <a:stretch>
            <a:fillRect/>
          </a:stretch>
        </p:blipFill>
        <p:spPr>
          <a:xfrm>
            <a:off x="3886200" y="0"/>
            <a:ext cx="3876650" cy="2907474"/>
          </a:xfrm>
          <a:prstGeom prst="rect">
            <a:avLst/>
          </a:prstGeom>
          <a:noFill/>
          <a:ln>
            <a:noFill/>
          </a:ln>
          <a:effectLst>
            <a:outerShdw blurRad="57150" rotWithShape="0" algn="bl" dir="5400000" dist="19050">
              <a:srgbClr val="000000">
                <a:alpha val="50000"/>
              </a:srgbClr>
            </a:outerShdw>
          </a:effectLst>
        </p:spPr>
      </p:pic>
      <p:sp>
        <p:nvSpPr>
          <p:cNvPr id="179" name="Google Shape;179;p40"/>
          <p:cNvSpPr txBox="1"/>
          <p:nvPr/>
        </p:nvSpPr>
        <p:spPr>
          <a:xfrm>
            <a:off x="312650" y="0"/>
            <a:ext cx="7450200" cy="98679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latin typeface="McLaren"/>
                <a:ea typeface="McLaren"/>
                <a:cs typeface="McLaren"/>
                <a:sym typeface="McLaren"/>
              </a:rPr>
              <a:t>The Miracle of Morning</a:t>
            </a:r>
            <a:endParaRPr sz="1500">
              <a:latin typeface="McLaren"/>
              <a:ea typeface="McLaren"/>
              <a:cs typeface="McLaren"/>
              <a:sym typeface="McLaren"/>
            </a:endParaRPr>
          </a:p>
          <a:p>
            <a:pPr indent="0" lvl="0" marL="0" rtl="0" algn="l">
              <a:lnSpc>
                <a:spcPct val="115000"/>
              </a:lnSpc>
              <a:spcBef>
                <a:spcPts val="0"/>
              </a:spcBef>
              <a:spcAft>
                <a:spcPts val="0"/>
              </a:spcAft>
              <a:buNone/>
            </a:pPr>
            <a:r>
              <a:t/>
            </a:r>
            <a:endParaRPr b="1" sz="1500"/>
          </a:p>
          <a:p>
            <a:pPr indent="0" lvl="0" marL="0" rtl="0" algn="l">
              <a:lnSpc>
                <a:spcPct val="115000"/>
              </a:lnSpc>
              <a:spcBef>
                <a:spcPts val="0"/>
              </a:spcBef>
              <a:spcAft>
                <a:spcPts val="0"/>
              </a:spcAft>
              <a:buNone/>
            </a:pPr>
            <a:r>
              <a:rPr b="1" lang="en" sz="1800">
                <a:latin typeface="Delius"/>
                <a:ea typeface="Delius"/>
                <a:cs typeface="Delius"/>
                <a:sym typeface="Delius"/>
              </a:rPr>
              <a:t>I thought I’d awaken to a world in mourning. Heavy clouds crowding, </a:t>
            </a:r>
            <a:r>
              <a:rPr b="1" lang="en" sz="1800">
                <a:highlight>
                  <a:srgbClr val="FFFFFF"/>
                </a:highlight>
                <a:latin typeface="Delius"/>
                <a:ea typeface="Delius"/>
                <a:cs typeface="Delius"/>
                <a:sym typeface="Delius"/>
              </a:rPr>
              <a:t>a society storming</a:t>
            </a:r>
            <a:r>
              <a:rPr b="1" lang="en" sz="1800">
                <a:latin typeface="Delius"/>
                <a:ea typeface="Delius"/>
                <a:cs typeface="Delius"/>
                <a:sym typeface="Delius"/>
              </a:rPr>
              <a:t>.</a:t>
            </a:r>
            <a:r>
              <a:rPr b="1" lang="en" sz="1800">
                <a:highlight>
                  <a:srgbClr val="FFFFFF"/>
                </a:highlight>
                <a:latin typeface="Delius"/>
                <a:ea typeface="Delius"/>
                <a:cs typeface="Delius"/>
                <a:sym typeface="Delius"/>
              </a:rPr>
              <a:t>But there’s something different on this golden morning.</a:t>
            </a:r>
            <a:r>
              <a:rPr b="1" lang="en" sz="1800">
                <a:latin typeface="Delius"/>
                <a:ea typeface="Delius"/>
                <a:cs typeface="Delius"/>
                <a:sym typeface="Delius"/>
              </a:rPr>
              <a:t> Something magical in the sunlight, wide and warming. I see a dad with a stroller taking a jog. Across the street, a bright-eyed girl chases her dog. A grandma on a porch fingers her rosaries.</a:t>
            </a:r>
            <a:endParaRPr b="1" sz="1800">
              <a:latin typeface="Delius"/>
              <a:ea typeface="Delius"/>
              <a:cs typeface="Delius"/>
              <a:sym typeface="Delius"/>
            </a:endParaRPr>
          </a:p>
          <a:p>
            <a:pPr indent="0" lvl="0" marL="0" rtl="0" algn="l">
              <a:lnSpc>
                <a:spcPct val="115000"/>
              </a:lnSpc>
              <a:spcBef>
                <a:spcPts val="0"/>
              </a:spcBef>
              <a:spcAft>
                <a:spcPts val="0"/>
              </a:spcAft>
              <a:buNone/>
            </a:pPr>
            <a:r>
              <a:rPr b="1" lang="en" sz="1800">
                <a:latin typeface="Delius"/>
                <a:ea typeface="Delius"/>
                <a:cs typeface="Delius"/>
                <a:sym typeface="Delius"/>
              </a:rPr>
              <a:t>She grins as her young neighbor brings her groceries. While </a:t>
            </a:r>
            <a:r>
              <a:rPr b="1" lang="en" sz="1800">
                <a:highlight>
                  <a:srgbClr val="FFFFFF"/>
                </a:highlight>
                <a:latin typeface="Delius"/>
                <a:ea typeface="Delius"/>
                <a:cs typeface="Delius"/>
                <a:sym typeface="Delius"/>
              </a:rPr>
              <a:t>we might feel small</a:t>
            </a:r>
            <a:r>
              <a:rPr b="1" lang="en" sz="1800">
                <a:latin typeface="Delius"/>
                <a:ea typeface="Delius"/>
                <a:cs typeface="Delius"/>
                <a:sym typeface="Delius"/>
              </a:rPr>
              <a:t>, </a:t>
            </a:r>
            <a:r>
              <a:rPr b="1" lang="en" sz="1800">
                <a:highlight>
                  <a:srgbClr val="FFFFFF"/>
                </a:highlight>
                <a:latin typeface="Delius"/>
                <a:ea typeface="Delius"/>
                <a:cs typeface="Delius"/>
                <a:sym typeface="Delius"/>
              </a:rPr>
              <a:t>separate</a:t>
            </a:r>
            <a:r>
              <a:rPr b="1" lang="en" sz="1800">
                <a:latin typeface="Delius"/>
                <a:ea typeface="Delius"/>
                <a:cs typeface="Delius"/>
                <a:sym typeface="Delius"/>
              </a:rPr>
              <a:t>, and</a:t>
            </a:r>
            <a:r>
              <a:rPr b="1" lang="en" sz="1800">
                <a:highlight>
                  <a:srgbClr val="FFFFFF"/>
                </a:highlight>
                <a:latin typeface="Delius"/>
                <a:ea typeface="Delius"/>
                <a:cs typeface="Delius"/>
                <a:sym typeface="Delius"/>
              </a:rPr>
              <a:t> all alone,</a:t>
            </a:r>
            <a:r>
              <a:rPr b="1" lang="en" sz="1800">
                <a:latin typeface="Delius"/>
                <a:ea typeface="Delius"/>
                <a:cs typeface="Delius"/>
                <a:sym typeface="Delius"/>
              </a:rPr>
              <a:t> </a:t>
            </a:r>
            <a:r>
              <a:rPr b="1" lang="en" sz="1800">
                <a:highlight>
                  <a:srgbClr val="FFFFFF"/>
                </a:highlight>
                <a:latin typeface="Delius"/>
                <a:ea typeface="Delius"/>
                <a:cs typeface="Delius"/>
                <a:sym typeface="Delius"/>
              </a:rPr>
              <a:t>Our people have never been more closely tethered.</a:t>
            </a:r>
            <a:r>
              <a:rPr b="1" lang="en" sz="1800">
                <a:latin typeface="Delius"/>
                <a:ea typeface="Delius"/>
                <a:cs typeface="Delius"/>
                <a:sym typeface="Delius"/>
              </a:rPr>
              <a:t> The question isn’t if we can weather this unknown, But how we will weather this unknown together. So on this meaningful morn, we mourn and we mend.</a:t>
            </a:r>
            <a:endParaRPr b="1" sz="1800">
              <a:latin typeface="Delius"/>
              <a:ea typeface="Delius"/>
              <a:cs typeface="Delius"/>
              <a:sym typeface="Delius"/>
            </a:endParaRPr>
          </a:p>
          <a:p>
            <a:pPr indent="0" lvl="0" marL="0" rtl="0" algn="l">
              <a:lnSpc>
                <a:spcPct val="115000"/>
              </a:lnSpc>
              <a:spcBef>
                <a:spcPts val="0"/>
              </a:spcBef>
              <a:spcAft>
                <a:spcPts val="0"/>
              </a:spcAft>
              <a:buNone/>
            </a:pPr>
            <a:r>
              <a:rPr b="1" lang="en" sz="1800">
                <a:latin typeface="Delius"/>
                <a:ea typeface="Delius"/>
                <a:cs typeface="Delius"/>
                <a:sym typeface="Delius"/>
              </a:rPr>
              <a:t>Like light, </a:t>
            </a:r>
            <a:r>
              <a:rPr b="1" lang="en" sz="1800">
                <a:highlight>
                  <a:srgbClr val="FFFFFF"/>
                </a:highlight>
                <a:latin typeface="Delius"/>
                <a:ea typeface="Delius"/>
                <a:cs typeface="Delius"/>
                <a:sym typeface="Delius"/>
              </a:rPr>
              <a:t>we can’t be broken,</a:t>
            </a:r>
            <a:r>
              <a:rPr b="1" lang="en" sz="1800">
                <a:latin typeface="Delius"/>
                <a:ea typeface="Delius"/>
                <a:cs typeface="Delius"/>
                <a:sym typeface="Delius"/>
              </a:rPr>
              <a:t> even when we bend. As one,</a:t>
            </a:r>
            <a:r>
              <a:rPr b="1" lang="en" sz="1800">
                <a:highlight>
                  <a:srgbClr val="FFFFFF"/>
                </a:highlight>
                <a:latin typeface="Delius"/>
                <a:ea typeface="Delius"/>
                <a:cs typeface="Delius"/>
                <a:sym typeface="Delius"/>
              </a:rPr>
              <a:t> we will defeat both despair and disease.</a:t>
            </a:r>
            <a:endParaRPr b="1" sz="1800">
              <a:highlight>
                <a:srgbClr val="FFFFFF"/>
              </a:highlight>
              <a:latin typeface="Delius"/>
              <a:ea typeface="Delius"/>
              <a:cs typeface="Delius"/>
              <a:sym typeface="Delius"/>
            </a:endParaRPr>
          </a:p>
          <a:p>
            <a:pPr indent="0" lvl="0" marL="0" rtl="0" algn="l">
              <a:lnSpc>
                <a:spcPct val="115000"/>
              </a:lnSpc>
              <a:spcBef>
                <a:spcPts val="0"/>
              </a:spcBef>
              <a:spcAft>
                <a:spcPts val="0"/>
              </a:spcAft>
              <a:buNone/>
            </a:pPr>
            <a:r>
              <a:rPr b="1" lang="en" sz="1800">
                <a:latin typeface="Delius"/>
                <a:ea typeface="Delius"/>
                <a:cs typeface="Delius"/>
                <a:sym typeface="Delius"/>
              </a:rPr>
              <a:t>We stand with healthcare heroes and all employees; With families, libraries, waiters, schools, artists;Businesses, restaurants, and hospitals hit hardest. We ignite not in the light, but in lack thereof,</a:t>
            </a:r>
            <a:endParaRPr b="1" sz="1800">
              <a:latin typeface="Delius"/>
              <a:ea typeface="Delius"/>
              <a:cs typeface="Delius"/>
              <a:sym typeface="Delius"/>
            </a:endParaRPr>
          </a:p>
          <a:p>
            <a:pPr indent="0" lvl="0" marL="0" rtl="0" algn="l">
              <a:lnSpc>
                <a:spcPct val="115000"/>
              </a:lnSpc>
              <a:spcBef>
                <a:spcPts val="0"/>
              </a:spcBef>
              <a:spcAft>
                <a:spcPts val="0"/>
              </a:spcAft>
              <a:buNone/>
            </a:pPr>
            <a:r>
              <a:rPr b="1" lang="en" sz="1800">
                <a:latin typeface="Delius"/>
                <a:ea typeface="Delius"/>
                <a:cs typeface="Delius"/>
                <a:sym typeface="Delius"/>
              </a:rPr>
              <a:t>For it is </a:t>
            </a:r>
            <a:r>
              <a:rPr b="1" lang="en" sz="1800">
                <a:highlight>
                  <a:srgbClr val="FFFFFF"/>
                </a:highlight>
                <a:latin typeface="Delius"/>
                <a:ea typeface="Delius"/>
                <a:cs typeface="Delius"/>
                <a:sym typeface="Delius"/>
              </a:rPr>
              <a:t>in loss that we truly learn to love. </a:t>
            </a:r>
            <a:r>
              <a:rPr b="1" lang="en" sz="1800">
                <a:latin typeface="Delius"/>
                <a:ea typeface="Delius"/>
                <a:cs typeface="Delius"/>
                <a:sym typeface="Delius"/>
              </a:rPr>
              <a:t>In this chaos, we will discover clarity. In suffering, we must find solidarity. For it’s our grief that gives us our gratitude, Shows us how to find hope, if we ever lose it. So </a:t>
            </a:r>
            <a:r>
              <a:rPr b="1" lang="en" sz="1800">
                <a:highlight>
                  <a:srgbClr val="FFFFFF"/>
                </a:highlight>
                <a:latin typeface="Delius"/>
                <a:ea typeface="Delius"/>
                <a:cs typeface="Delius"/>
                <a:sym typeface="Delius"/>
              </a:rPr>
              <a:t>ensure that this ache wasn’t endured in vain: Do not ignore the pain.</a:t>
            </a:r>
            <a:r>
              <a:rPr b="1" lang="en" sz="1800">
                <a:latin typeface="Delius"/>
                <a:ea typeface="Delius"/>
                <a:cs typeface="Delius"/>
                <a:sym typeface="Delius"/>
              </a:rPr>
              <a:t> Give it purpose. Use it. Read children’s books, dance alone to DJ music. Know that this distance will make our hearts grow fonder.</a:t>
            </a:r>
            <a:endParaRPr b="1" sz="1800">
              <a:latin typeface="Delius"/>
              <a:ea typeface="Delius"/>
              <a:cs typeface="Delius"/>
              <a:sym typeface="Delius"/>
            </a:endParaRPr>
          </a:p>
          <a:p>
            <a:pPr indent="0" lvl="0" marL="0" rtl="0" algn="l">
              <a:lnSpc>
                <a:spcPct val="115000"/>
              </a:lnSpc>
              <a:spcBef>
                <a:spcPts val="0"/>
              </a:spcBef>
              <a:spcAft>
                <a:spcPts val="0"/>
              </a:spcAft>
              <a:buNone/>
            </a:pPr>
            <a:r>
              <a:rPr b="1" lang="en" sz="1800">
                <a:latin typeface="Delius"/>
                <a:ea typeface="Delius"/>
                <a:cs typeface="Delius"/>
                <a:sym typeface="Delius"/>
              </a:rPr>
              <a:t>From these waves of woes our world will emerge </a:t>
            </a:r>
            <a:r>
              <a:rPr b="1" lang="en" sz="1800">
                <a:highlight>
                  <a:srgbClr val="FFFFFF"/>
                </a:highlight>
                <a:latin typeface="Delius"/>
                <a:ea typeface="Delius"/>
                <a:cs typeface="Delius"/>
                <a:sym typeface="Delius"/>
              </a:rPr>
              <a:t>stronger.</a:t>
            </a:r>
            <a:r>
              <a:rPr b="1" lang="en" sz="1800">
                <a:latin typeface="Delius"/>
                <a:ea typeface="Delius"/>
                <a:cs typeface="Delius"/>
                <a:sym typeface="Delius"/>
              </a:rPr>
              <a:t> We’ll observe how the burdens braved by humankind. Are also the moments that make us humans kind; Let each morning find us </a:t>
            </a:r>
            <a:r>
              <a:rPr b="1" lang="en" sz="1800">
                <a:highlight>
                  <a:srgbClr val="FFFFFF"/>
                </a:highlight>
                <a:latin typeface="Delius"/>
                <a:ea typeface="Delius"/>
                <a:cs typeface="Delius"/>
                <a:sym typeface="Delius"/>
              </a:rPr>
              <a:t>courageous</a:t>
            </a:r>
            <a:r>
              <a:rPr b="1" lang="en" sz="1800">
                <a:latin typeface="Delius"/>
                <a:ea typeface="Delius"/>
                <a:cs typeface="Delius"/>
                <a:sym typeface="Delius"/>
              </a:rPr>
              <a:t>, brought closer; Heeding the light before the fight is over. When this ends, we’ll smile sweetly, finally seeing In testing times, </a:t>
            </a:r>
            <a:r>
              <a:rPr b="1" lang="en" sz="1800">
                <a:highlight>
                  <a:srgbClr val="FFFFFF"/>
                </a:highlight>
                <a:latin typeface="Delius"/>
                <a:ea typeface="Delius"/>
                <a:cs typeface="Delius"/>
                <a:sym typeface="Delius"/>
              </a:rPr>
              <a:t>we became the best of beings.</a:t>
            </a:r>
            <a:endParaRPr b="1" sz="1800">
              <a:highlight>
                <a:srgbClr val="FFFFFF"/>
              </a:highlight>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rgbClr val="434343"/>
              </a:solidFill>
              <a:latin typeface="Delius"/>
              <a:ea typeface="Delius"/>
              <a:cs typeface="Delius"/>
              <a:sym typeface="Delius"/>
            </a:endParaRPr>
          </a:p>
          <a:p>
            <a:pPr indent="0" lvl="0" marL="0" rtl="0" algn="l">
              <a:lnSpc>
                <a:spcPct val="115000"/>
              </a:lnSpc>
              <a:spcBef>
                <a:spcPts val="0"/>
              </a:spcBef>
              <a:spcAft>
                <a:spcPts val="0"/>
              </a:spcAft>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b="1" sz="1500"/>
          </a:p>
        </p:txBody>
      </p:sp>
      <p:pic>
        <p:nvPicPr>
          <p:cNvPr id="180" name="Google Shape;180;p40"/>
          <p:cNvPicPr preferRelativeResize="0"/>
          <p:nvPr/>
        </p:nvPicPr>
        <p:blipFill>
          <a:blip r:embed="rId4">
            <a:alphaModFix amt="35000"/>
          </a:blip>
          <a:stretch>
            <a:fillRect/>
          </a:stretch>
        </p:blipFill>
        <p:spPr>
          <a:xfrm>
            <a:off x="5122075" y="4432200"/>
            <a:ext cx="2640780" cy="2907475"/>
          </a:xfrm>
          <a:prstGeom prst="rect">
            <a:avLst/>
          </a:prstGeom>
          <a:noFill/>
          <a:ln>
            <a:noFill/>
          </a:ln>
          <a:effectLst>
            <a:outerShdw blurRad="57150" rotWithShape="0" algn="bl" dir="5400000" dist="19050">
              <a:srgbClr val="000000">
                <a:alpha val="50000"/>
              </a:srgbClr>
            </a:outerShdw>
          </a:effectLst>
        </p:spPr>
      </p:pic>
      <p:cxnSp>
        <p:nvCxnSpPr>
          <p:cNvPr id="181" name="Google Shape;181;p40"/>
          <p:cNvCxnSpPr/>
          <p:nvPr/>
        </p:nvCxnSpPr>
        <p:spPr>
          <a:xfrm rot="10800000">
            <a:off x="1695750" y="9248650"/>
            <a:ext cx="1598400" cy="526200"/>
          </a:xfrm>
          <a:prstGeom prst="straightConnector1">
            <a:avLst/>
          </a:prstGeom>
          <a:noFill/>
          <a:ln cap="flat" cmpd="sng" w="28575">
            <a:solidFill>
              <a:srgbClr val="FFFFFF"/>
            </a:solidFill>
            <a:prstDash val="solid"/>
            <a:round/>
            <a:headEnd len="med" w="med" type="none"/>
            <a:tailEnd len="med" w="med" type="triangle"/>
          </a:ln>
        </p:spPr>
      </p:cxnSp>
      <p:cxnSp>
        <p:nvCxnSpPr>
          <p:cNvPr id="182" name="Google Shape;182;p40"/>
          <p:cNvCxnSpPr/>
          <p:nvPr/>
        </p:nvCxnSpPr>
        <p:spPr>
          <a:xfrm flipH="1" rot="10800000">
            <a:off x="1773875" y="2806100"/>
            <a:ext cx="5483400" cy="900"/>
          </a:xfrm>
          <a:prstGeom prst="straightConnector1">
            <a:avLst/>
          </a:prstGeom>
          <a:noFill/>
          <a:ln cap="flat" cmpd="sng" w="28575">
            <a:solidFill>
              <a:srgbClr val="FFFFFF"/>
            </a:solidFill>
            <a:prstDash val="solid"/>
            <a:round/>
            <a:headEnd len="med" w="med" type="none"/>
            <a:tailEnd len="med" w="med" type="triangle"/>
          </a:ln>
        </p:spPr>
      </p:cxnSp>
      <p:cxnSp>
        <p:nvCxnSpPr>
          <p:cNvPr id="183" name="Google Shape;183;p40"/>
          <p:cNvCxnSpPr/>
          <p:nvPr/>
        </p:nvCxnSpPr>
        <p:spPr>
          <a:xfrm flipH="1" rot="10800000">
            <a:off x="4580850" y="4151900"/>
            <a:ext cx="2280600" cy="351000"/>
          </a:xfrm>
          <a:prstGeom prst="straightConnector1">
            <a:avLst/>
          </a:prstGeom>
          <a:noFill/>
          <a:ln cap="flat" cmpd="sng" w="28575">
            <a:solidFill>
              <a:srgbClr val="FFFFFF"/>
            </a:solidFill>
            <a:prstDash val="solid"/>
            <a:round/>
            <a:headEnd len="med" w="med" type="none"/>
            <a:tailEnd len="med" w="med" type="triangle"/>
          </a:ln>
        </p:spPr>
      </p:cxnSp>
      <p:pic>
        <p:nvPicPr>
          <p:cNvPr id="184" name="Google Shape;184;p40"/>
          <p:cNvPicPr preferRelativeResize="0"/>
          <p:nvPr/>
        </p:nvPicPr>
        <p:blipFill>
          <a:blip r:embed="rId5">
            <a:alphaModFix/>
          </a:blip>
          <a:stretch>
            <a:fillRect/>
          </a:stretch>
        </p:blipFill>
        <p:spPr>
          <a:xfrm>
            <a:off x="0" y="77975"/>
            <a:ext cx="1013400" cy="1013400"/>
          </a:xfrm>
          <a:prstGeom prst="rect">
            <a:avLst/>
          </a:prstGeom>
          <a:noFill/>
          <a:ln>
            <a:noFill/>
          </a:ln>
        </p:spPr>
      </p:pic>
      <p:pic>
        <p:nvPicPr>
          <p:cNvPr id="185" name="Google Shape;185;p40"/>
          <p:cNvPicPr preferRelativeResize="0"/>
          <p:nvPr/>
        </p:nvPicPr>
        <p:blipFill>
          <a:blip r:embed="rId5">
            <a:alphaModFix/>
          </a:blip>
          <a:stretch>
            <a:fillRect/>
          </a:stretch>
        </p:blipFill>
        <p:spPr>
          <a:xfrm>
            <a:off x="6427500" y="8713500"/>
            <a:ext cx="1344900" cy="1344900"/>
          </a:xfrm>
          <a:prstGeom prst="rect">
            <a:avLst/>
          </a:prstGeom>
          <a:noFill/>
          <a:ln>
            <a:noFill/>
          </a:ln>
        </p:spPr>
      </p:pic>
      <p:cxnSp>
        <p:nvCxnSpPr>
          <p:cNvPr id="186" name="Google Shape;186;p40"/>
          <p:cNvCxnSpPr/>
          <p:nvPr/>
        </p:nvCxnSpPr>
        <p:spPr>
          <a:xfrm flipH="1" rot="10800000">
            <a:off x="1068575" y="8459850"/>
            <a:ext cx="4759800" cy="701700"/>
          </a:xfrm>
          <a:prstGeom prst="straightConnector1">
            <a:avLst/>
          </a:prstGeom>
          <a:noFill/>
          <a:ln cap="flat" cmpd="sng" w="28575">
            <a:solidFill>
              <a:srgbClr val="FFFFFF"/>
            </a:solidFill>
            <a:prstDash val="solid"/>
            <a:round/>
            <a:headEnd len="med" w="med" type="none"/>
            <a:tailEnd len="med" w="med" type="triangle"/>
          </a:ln>
        </p:spPr>
      </p:cxnSp>
      <p:cxnSp>
        <p:nvCxnSpPr>
          <p:cNvPr id="187" name="Google Shape;187;p40"/>
          <p:cNvCxnSpPr/>
          <p:nvPr/>
        </p:nvCxnSpPr>
        <p:spPr>
          <a:xfrm>
            <a:off x="2085750" y="4736800"/>
            <a:ext cx="955200" cy="1111200"/>
          </a:xfrm>
          <a:prstGeom prst="straightConnector1">
            <a:avLst/>
          </a:prstGeom>
          <a:noFill/>
          <a:ln cap="flat" cmpd="sng" w="28575">
            <a:solidFill>
              <a:srgbClr val="FFFFFF"/>
            </a:solidFill>
            <a:prstDash val="solid"/>
            <a:round/>
            <a:headEnd len="med" w="med" type="none"/>
            <a:tailEnd len="med" w="med" type="triangle"/>
          </a:ln>
        </p:spPr>
      </p:cxnSp>
      <p:cxnSp>
        <p:nvCxnSpPr>
          <p:cNvPr id="188" name="Google Shape;188;p40"/>
          <p:cNvCxnSpPr/>
          <p:nvPr/>
        </p:nvCxnSpPr>
        <p:spPr>
          <a:xfrm rot="10800000">
            <a:off x="5562875" y="7516500"/>
            <a:ext cx="247500" cy="371700"/>
          </a:xfrm>
          <a:prstGeom prst="straightConnector1">
            <a:avLst/>
          </a:prstGeom>
          <a:noFill/>
          <a:ln cap="flat" cmpd="sng" w="28575">
            <a:solidFill>
              <a:srgbClr val="FFFFFF"/>
            </a:solidFill>
            <a:prstDash val="solid"/>
            <a:round/>
            <a:headEnd len="med" w="med" type="none"/>
            <a:tailEnd len="med" w="med" type="triangle"/>
          </a:ln>
        </p:spPr>
      </p:cxnSp>
      <p:sp>
        <p:nvSpPr>
          <p:cNvPr id="189" name="Google Shape;189;p40"/>
          <p:cNvSpPr txBox="1"/>
          <p:nvPr/>
        </p:nvSpPr>
        <p:spPr>
          <a:xfrm>
            <a:off x="104050" y="9467700"/>
            <a:ext cx="2058300" cy="6156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Luckiest Guy"/>
                <a:ea typeface="Luckiest Guy"/>
                <a:cs typeface="Luckiest Guy"/>
                <a:sym typeface="Luckiest Guy"/>
              </a:rPr>
              <a:t>Matthew Castro </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3" name="Shape 193"/>
        <p:cNvGrpSpPr/>
        <p:nvPr/>
      </p:nvGrpSpPr>
      <p:grpSpPr>
        <a:xfrm>
          <a:off x="0" y="0"/>
          <a:ext cx="0" cy="0"/>
          <a:chOff x="0" y="0"/>
          <a:chExt cx="0" cy="0"/>
        </a:xfrm>
      </p:grpSpPr>
      <p:sp>
        <p:nvSpPr>
          <p:cNvPr id="194" name="Google Shape;194;p41"/>
          <p:cNvSpPr txBox="1"/>
          <p:nvPr/>
        </p:nvSpPr>
        <p:spPr>
          <a:xfrm>
            <a:off x="1494975" y="63825"/>
            <a:ext cx="4686900" cy="842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thought </a:t>
            </a:r>
            <a:r>
              <a:rPr b="1" lang="en" sz="1200">
                <a:solidFill>
                  <a:schemeClr val="dk1"/>
                </a:solidFill>
                <a:highlight>
                  <a:srgbClr val="FFFFFF"/>
                </a:highlight>
                <a:latin typeface="Delius"/>
                <a:ea typeface="Delius"/>
                <a:cs typeface="Delius"/>
                <a:sym typeface="Delius"/>
              </a:rPr>
              <a:t>I’d awaken</a:t>
            </a:r>
            <a:r>
              <a:rPr b="1" lang="en" sz="1200">
                <a:solidFill>
                  <a:schemeClr val="dk1"/>
                </a:solidFill>
                <a:latin typeface="Delius"/>
                <a:ea typeface="Delius"/>
                <a:cs typeface="Delius"/>
                <a:sym typeface="Delius"/>
              </a:rPr>
              <a:t> to a world </a:t>
            </a:r>
            <a:r>
              <a:rPr b="1" lang="en" sz="1200">
                <a:solidFill>
                  <a:schemeClr val="dk1"/>
                </a:solidFill>
                <a:highlight>
                  <a:srgbClr val="FFFFFF"/>
                </a:highlight>
                <a:latin typeface="Delius"/>
                <a:ea typeface="Delius"/>
                <a:cs typeface="Delius"/>
                <a:sym typeface="Delius"/>
              </a:rPr>
              <a:t>in</a:t>
            </a:r>
            <a:r>
              <a:rPr b="1" lang="en" sz="1200">
                <a:solidFill>
                  <a:schemeClr val="dk1"/>
                </a:solidFill>
                <a:latin typeface="Delius"/>
                <a:ea typeface="Delius"/>
                <a:cs typeface="Delius"/>
                <a:sym typeface="Delius"/>
              </a:rPr>
              <a:t> mourning.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Heavy clouds crowding,</a:t>
            </a:r>
            <a:r>
              <a:rPr b="1" lang="en" sz="1200">
                <a:solidFill>
                  <a:schemeClr val="dk1"/>
                </a:solidFill>
                <a:highlight>
                  <a:srgbClr val="FFFFFF"/>
                </a:highlight>
                <a:latin typeface="Delius"/>
                <a:ea typeface="Delius"/>
                <a:cs typeface="Delius"/>
                <a:sym typeface="Delius"/>
              </a:rPr>
              <a:t> a society</a:t>
            </a:r>
            <a:r>
              <a:rPr b="1" lang="en" sz="1200">
                <a:solidFill>
                  <a:schemeClr val="dk1"/>
                </a:solidFill>
                <a:latin typeface="Delius"/>
                <a:ea typeface="Delius"/>
                <a:cs typeface="Delius"/>
                <a:sym typeface="Delius"/>
              </a:rPr>
              <a:t> storming.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there’s something different on this golden morning.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Something magical in the sunlight, wide and warming.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see a dad </a:t>
            </a:r>
            <a:r>
              <a:rPr b="1" lang="en" sz="1200">
                <a:solidFill>
                  <a:schemeClr val="dk1"/>
                </a:solidFill>
                <a:highlight>
                  <a:srgbClr val="FFFFFF"/>
                </a:highlight>
                <a:latin typeface="Delius"/>
                <a:ea typeface="Delius"/>
                <a:cs typeface="Delius"/>
                <a:sym typeface="Delius"/>
              </a:rPr>
              <a:t>with a</a:t>
            </a:r>
            <a:r>
              <a:rPr b="1" lang="en" sz="1200">
                <a:solidFill>
                  <a:schemeClr val="dk1"/>
                </a:solidFill>
                <a:latin typeface="Delius"/>
                <a:ea typeface="Delius"/>
                <a:cs typeface="Delius"/>
                <a:sym typeface="Delius"/>
              </a:rPr>
              <a:t> stroller taking a jog.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Across the street, a bright-eyed girl chases her dog.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 grandma on a porch fingers her rosaries.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She </a:t>
            </a:r>
            <a:r>
              <a:rPr b="1" lang="en" sz="1200">
                <a:solidFill>
                  <a:schemeClr val="dk1"/>
                </a:solidFill>
                <a:highlight>
                  <a:srgbClr val="FFFFFF"/>
                </a:highlight>
                <a:latin typeface="Delius"/>
                <a:ea typeface="Delius"/>
                <a:cs typeface="Delius"/>
                <a:sym typeface="Delius"/>
              </a:rPr>
              <a:t>grin</a:t>
            </a:r>
            <a:r>
              <a:rPr b="1" lang="en" sz="1200">
                <a:solidFill>
                  <a:schemeClr val="dk1"/>
                </a:solidFill>
                <a:latin typeface="Delius"/>
                <a:ea typeface="Delius"/>
                <a:cs typeface="Delius"/>
                <a:sym typeface="Delius"/>
              </a:rPr>
              <a:t>s as her young neighbor brings her groceries</a:t>
            </a:r>
            <a:r>
              <a:rPr b="1" lang="en" sz="1200">
                <a:solidFill>
                  <a:schemeClr val="dk1"/>
                </a:solidFill>
                <a:highlight>
                  <a:srgbClr val="FFFFFF"/>
                </a:highlight>
                <a:latin typeface="Delius"/>
                <a:ea typeface="Delius"/>
                <a:cs typeface="Delius"/>
                <a:sym typeface="Delius"/>
              </a:rPr>
              <a:t>.</a:t>
            </a:r>
            <a:endParaRPr b="1" sz="1200">
              <a:solidFill>
                <a:schemeClr val="dk1"/>
              </a:solidFill>
              <a:highlight>
                <a:srgbClr val="FFFFFF"/>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Delius"/>
                <a:ea typeface="Delius"/>
                <a:cs typeface="Delius"/>
                <a:sym typeface="Delius"/>
              </a:rPr>
              <a:t>While</a:t>
            </a:r>
            <a:r>
              <a:rPr b="1" lang="en" sz="1200">
                <a:solidFill>
                  <a:schemeClr val="dk1"/>
                </a:solidFill>
                <a:latin typeface="Delius"/>
                <a:ea typeface="Delius"/>
                <a:cs typeface="Delius"/>
                <a:sym typeface="Delius"/>
              </a:rPr>
              <a:t> we might feel small, separate, and all alone,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Our people have never been more</a:t>
            </a:r>
            <a:r>
              <a:rPr b="1" lang="en" sz="1200">
                <a:solidFill>
                  <a:schemeClr val="dk1"/>
                </a:solidFill>
                <a:highlight>
                  <a:srgbClr val="FFFFFF"/>
                </a:highlight>
                <a:latin typeface="Delius"/>
                <a:ea typeface="Delius"/>
                <a:cs typeface="Delius"/>
                <a:sym typeface="Delius"/>
              </a:rPr>
              <a:t> closely </a:t>
            </a:r>
            <a:r>
              <a:rPr b="1" lang="en" sz="1200">
                <a:solidFill>
                  <a:schemeClr val="dk1"/>
                </a:solidFill>
                <a:latin typeface="Delius"/>
                <a:ea typeface="Delius"/>
                <a:cs typeface="Delius"/>
                <a:sym typeface="Delius"/>
              </a:rPr>
              <a:t>tethered.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The question isn’t if we can weather this unknown,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how we will weather this unknown </a:t>
            </a:r>
            <a:r>
              <a:rPr b="1" lang="en" sz="1200">
                <a:solidFill>
                  <a:schemeClr val="dk1"/>
                </a:solidFill>
                <a:highlight>
                  <a:srgbClr val="FFFFFF"/>
                </a:highlight>
                <a:latin typeface="Delius"/>
                <a:ea typeface="Delius"/>
                <a:cs typeface="Delius"/>
                <a:sym typeface="Delius"/>
              </a:rPr>
              <a:t>together</a:t>
            </a:r>
            <a:r>
              <a:rPr b="1" lang="en" sz="1200">
                <a:solidFill>
                  <a:schemeClr val="dk1"/>
                </a:solidFill>
                <a:latin typeface="Delius"/>
                <a:ea typeface="Delius"/>
                <a:cs typeface="Delius"/>
                <a:sym typeface="Delius"/>
              </a:rPr>
              <a: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on this meaningful morn, we mourn and we mend.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Like light, </a:t>
            </a:r>
            <a:r>
              <a:rPr b="1" lang="en" sz="1200">
                <a:solidFill>
                  <a:schemeClr val="dk1"/>
                </a:solidFill>
                <a:highlight>
                  <a:srgbClr val="FFFFFF"/>
                </a:highlight>
                <a:latin typeface="Delius"/>
                <a:ea typeface="Delius"/>
                <a:cs typeface="Delius"/>
                <a:sym typeface="Delius"/>
              </a:rPr>
              <a:t>we can’t be broken</a:t>
            </a:r>
            <a:r>
              <a:rPr b="1" lang="en" sz="1200">
                <a:solidFill>
                  <a:schemeClr val="dk1"/>
                </a:solidFill>
                <a:latin typeface="Delius"/>
                <a:ea typeface="Delius"/>
                <a:cs typeface="Delius"/>
                <a:sym typeface="Delius"/>
              </a:rPr>
              <a:t>, even when we bend.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it’s our grief that gives us our gratitude,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Shows us how to find </a:t>
            </a:r>
            <a:r>
              <a:rPr b="1" lang="en" sz="1200">
                <a:solidFill>
                  <a:schemeClr val="dk1"/>
                </a:solidFill>
                <a:highlight>
                  <a:srgbClr val="FFFFFF"/>
                </a:highlight>
                <a:latin typeface="Delius"/>
                <a:ea typeface="Delius"/>
                <a:cs typeface="Delius"/>
                <a:sym typeface="Delius"/>
              </a:rPr>
              <a:t>hope</a:t>
            </a:r>
            <a:r>
              <a:rPr b="1" lang="en" sz="1200">
                <a:solidFill>
                  <a:schemeClr val="dk1"/>
                </a:solidFill>
                <a:latin typeface="Delius"/>
                <a:ea typeface="Delius"/>
                <a:cs typeface="Delius"/>
                <a:sym typeface="Delius"/>
              </a:rPr>
              <a:t>, if we ever lose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Delius"/>
                <a:ea typeface="Delius"/>
                <a:cs typeface="Delius"/>
                <a:sym typeface="Delius"/>
              </a:rPr>
              <a:t>So</a:t>
            </a:r>
            <a:r>
              <a:rPr b="1" lang="en" sz="1200">
                <a:solidFill>
                  <a:schemeClr val="dk1"/>
                </a:solidFill>
                <a:latin typeface="Delius"/>
                <a:ea typeface="Delius"/>
                <a:cs typeface="Delius"/>
                <a:sym typeface="Delius"/>
              </a:rPr>
              <a:t> ensure that this ache wasn’t endured in vain: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Do not ignore the pain. Give it purpose. Use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Delius"/>
                <a:ea typeface="Delius"/>
                <a:cs typeface="Delius"/>
                <a:sym typeface="Delius"/>
              </a:rPr>
              <a:t>Read</a:t>
            </a:r>
            <a:r>
              <a:rPr b="1" lang="en" sz="1200">
                <a:solidFill>
                  <a:schemeClr val="dk1"/>
                </a:solidFill>
                <a:latin typeface="Delius"/>
                <a:ea typeface="Delius"/>
                <a:cs typeface="Delius"/>
                <a:sym typeface="Delius"/>
              </a:rPr>
              <a:t> children’s books, </a:t>
            </a:r>
            <a:r>
              <a:rPr b="1" lang="en" sz="1200">
                <a:solidFill>
                  <a:schemeClr val="dk1"/>
                </a:solidFill>
                <a:highlight>
                  <a:srgbClr val="FFFFFF"/>
                </a:highlight>
                <a:latin typeface="Delius"/>
                <a:ea typeface="Delius"/>
                <a:cs typeface="Delius"/>
                <a:sym typeface="Delius"/>
              </a:rPr>
              <a:t>dance</a:t>
            </a:r>
            <a:r>
              <a:rPr b="1" lang="en" sz="1200">
                <a:solidFill>
                  <a:schemeClr val="dk1"/>
                </a:solidFill>
                <a:latin typeface="Delius"/>
                <a:ea typeface="Delius"/>
                <a:cs typeface="Delius"/>
                <a:sym typeface="Delius"/>
              </a:rPr>
              <a:t> alone to DJ music.</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Know that this distance will make our hearts grow fonder.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highlight>
                  <a:srgbClr val="FFFFFF"/>
                </a:highlight>
                <a:latin typeface="Delius"/>
                <a:ea typeface="Delius"/>
                <a:cs typeface="Delius"/>
                <a:sym typeface="Delius"/>
              </a:rPr>
              <a:t>From</a:t>
            </a:r>
            <a:r>
              <a:rPr b="1" lang="en" sz="1200">
                <a:solidFill>
                  <a:schemeClr val="dk1"/>
                </a:solidFill>
                <a:latin typeface="Delius"/>
                <a:ea typeface="Delius"/>
                <a:cs typeface="Delius"/>
                <a:sym typeface="Delius"/>
              </a:rPr>
              <a:t> these waves of woes our world will emerge stronger.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We’ll observe how the burdens braved by humankind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Are also the </a:t>
            </a:r>
            <a:r>
              <a:rPr b="1" lang="en" sz="1200">
                <a:solidFill>
                  <a:schemeClr val="dk1"/>
                </a:solidFill>
                <a:highlight>
                  <a:srgbClr val="FFFFFF"/>
                </a:highlight>
                <a:latin typeface="Delius"/>
                <a:ea typeface="Delius"/>
                <a:cs typeface="Delius"/>
                <a:sym typeface="Delius"/>
              </a:rPr>
              <a:t>moments that make us </a:t>
            </a:r>
            <a:r>
              <a:rPr b="1" lang="en" sz="1200">
                <a:solidFill>
                  <a:schemeClr val="dk1"/>
                </a:solidFill>
                <a:latin typeface="Delius"/>
                <a:ea typeface="Delius"/>
                <a:cs typeface="Delius"/>
                <a:sym typeface="Delius"/>
              </a:rPr>
              <a:t>humans 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Let each morning find us </a:t>
            </a:r>
            <a:r>
              <a:rPr b="1" lang="en" sz="1200">
                <a:solidFill>
                  <a:schemeClr val="dk1"/>
                </a:solidFill>
                <a:highlight>
                  <a:srgbClr val="FFFFFF"/>
                </a:highlight>
                <a:latin typeface="Delius"/>
                <a:ea typeface="Delius"/>
                <a:cs typeface="Delius"/>
                <a:sym typeface="Delius"/>
              </a:rPr>
              <a:t>courageous</a:t>
            </a:r>
            <a:r>
              <a:rPr b="1" lang="en" sz="1200">
                <a:solidFill>
                  <a:schemeClr val="dk1"/>
                </a:solidFill>
                <a:latin typeface="Delius"/>
                <a:ea typeface="Delius"/>
                <a:cs typeface="Delius"/>
                <a:sym typeface="Delius"/>
              </a:rPr>
              <a:t>, brought closer;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Heeding the light before the fight is over.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When </a:t>
            </a:r>
            <a:r>
              <a:rPr b="1" lang="en" sz="1200">
                <a:solidFill>
                  <a:schemeClr val="dk1"/>
                </a:solidFill>
                <a:highlight>
                  <a:srgbClr val="FFFFFF"/>
                </a:highlight>
                <a:latin typeface="Delius"/>
                <a:ea typeface="Delius"/>
                <a:cs typeface="Delius"/>
                <a:sym typeface="Delius"/>
              </a:rPr>
              <a:t>this ends</a:t>
            </a:r>
            <a:r>
              <a:rPr b="1" lang="en" sz="1200">
                <a:solidFill>
                  <a:schemeClr val="dk1"/>
                </a:solidFill>
                <a:latin typeface="Delius"/>
                <a:ea typeface="Delius"/>
                <a:cs typeface="Delius"/>
                <a:sym typeface="Delius"/>
              </a:rPr>
              <a:t>, we’ll smile sweetly, finally seeing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testing times, </a:t>
            </a:r>
            <a:r>
              <a:rPr b="1" lang="en" sz="1200">
                <a:solidFill>
                  <a:schemeClr val="dk1"/>
                </a:solidFill>
                <a:highlight>
                  <a:srgbClr val="FFFFFF"/>
                </a:highlight>
                <a:latin typeface="Delius"/>
                <a:ea typeface="Delius"/>
                <a:cs typeface="Delius"/>
                <a:sym typeface="Delius"/>
              </a:rPr>
              <a:t>we became the best</a:t>
            </a:r>
            <a:r>
              <a:rPr b="1" lang="en" sz="1200">
                <a:solidFill>
                  <a:schemeClr val="dk1"/>
                </a:solidFill>
                <a:latin typeface="Delius"/>
                <a:ea typeface="Delius"/>
                <a:cs typeface="Delius"/>
                <a:sym typeface="Delius"/>
              </a:rPr>
              <a:t> of beings.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April 2020</a:t>
            </a:r>
            <a:endParaRPr b="1" sz="1200">
              <a:solidFill>
                <a:schemeClr val="dk1"/>
              </a:solidFill>
              <a:latin typeface="Delius"/>
              <a:ea typeface="Delius"/>
              <a:cs typeface="Delius"/>
              <a:sym typeface="Delius"/>
            </a:endParaRPr>
          </a:p>
          <a:p>
            <a:pPr indent="0" lvl="0" marL="0" rtl="0" algn="l">
              <a:spcBef>
                <a:spcPts val="0"/>
              </a:spcBef>
              <a:spcAft>
                <a:spcPts val="0"/>
              </a:spcAft>
              <a:buNone/>
            </a:pPr>
            <a:r>
              <a:t/>
            </a:r>
            <a:endParaRPr sz="1800"/>
          </a:p>
        </p:txBody>
      </p:sp>
      <p:pic>
        <p:nvPicPr>
          <p:cNvPr id="195" name="Google Shape;195;p41"/>
          <p:cNvPicPr preferRelativeResize="0"/>
          <p:nvPr/>
        </p:nvPicPr>
        <p:blipFill>
          <a:blip r:embed="rId3">
            <a:alphaModFix amt="85000"/>
          </a:blip>
          <a:stretch>
            <a:fillRect/>
          </a:stretch>
        </p:blipFill>
        <p:spPr>
          <a:xfrm>
            <a:off x="4371425" y="6775075"/>
            <a:ext cx="3004724" cy="3004724"/>
          </a:xfrm>
          <a:prstGeom prst="rect">
            <a:avLst/>
          </a:prstGeom>
          <a:noFill/>
          <a:ln>
            <a:noFill/>
          </a:ln>
        </p:spPr>
      </p:pic>
      <p:pic>
        <p:nvPicPr>
          <p:cNvPr id="196" name="Google Shape;196;p41"/>
          <p:cNvPicPr preferRelativeResize="0"/>
          <p:nvPr/>
        </p:nvPicPr>
        <p:blipFill>
          <a:blip r:embed="rId4">
            <a:alphaModFix/>
          </a:blip>
          <a:stretch>
            <a:fillRect/>
          </a:stretch>
        </p:blipFill>
        <p:spPr>
          <a:xfrm>
            <a:off x="4371413" y="4157663"/>
            <a:ext cx="2619375" cy="1743075"/>
          </a:xfrm>
          <a:prstGeom prst="rect">
            <a:avLst/>
          </a:prstGeom>
          <a:noFill/>
          <a:ln>
            <a:noFill/>
          </a:ln>
        </p:spPr>
      </p:pic>
      <p:pic>
        <p:nvPicPr>
          <p:cNvPr id="197" name="Google Shape;197;p41"/>
          <p:cNvPicPr preferRelativeResize="0"/>
          <p:nvPr/>
        </p:nvPicPr>
        <p:blipFill>
          <a:blip r:embed="rId5">
            <a:alphaModFix/>
          </a:blip>
          <a:stretch>
            <a:fillRect/>
          </a:stretch>
        </p:blipFill>
        <p:spPr>
          <a:xfrm>
            <a:off x="125675" y="7628038"/>
            <a:ext cx="2571750" cy="1781175"/>
          </a:xfrm>
          <a:prstGeom prst="rect">
            <a:avLst/>
          </a:prstGeom>
          <a:noFill/>
          <a:ln>
            <a:noFill/>
          </a:ln>
        </p:spPr>
      </p:pic>
      <p:pic>
        <p:nvPicPr>
          <p:cNvPr id="198" name="Google Shape;198;p41"/>
          <p:cNvPicPr preferRelativeResize="0"/>
          <p:nvPr/>
        </p:nvPicPr>
        <p:blipFill>
          <a:blip r:embed="rId6">
            <a:alphaModFix/>
          </a:blip>
          <a:stretch>
            <a:fillRect/>
          </a:stretch>
        </p:blipFill>
        <p:spPr>
          <a:xfrm>
            <a:off x="4587912" y="0"/>
            <a:ext cx="2571750" cy="1928813"/>
          </a:xfrm>
          <a:prstGeom prst="rect">
            <a:avLst/>
          </a:prstGeom>
          <a:noFill/>
          <a:ln>
            <a:noFill/>
          </a:ln>
        </p:spPr>
      </p:pic>
      <p:sp>
        <p:nvSpPr>
          <p:cNvPr id="199" name="Google Shape;199;p41"/>
          <p:cNvSpPr txBox="1"/>
          <p:nvPr/>
        </p:nvSpPr>
        <p:spPr>
          <a:xfrm>
            <a:off x="275500" y="9442800"/>
            <a:ext cx="300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highlight>
                  <a:srgbClr val="FFFFFF"/>
                </a:highlight>
                <a:latin typeface="Luckiest Guy"/>
                <a:ea typeface="Luckiest Guy"/>
                <a:cs typeface="Luckiest Guy"/>
                <a:sym typeface="Luckiest Guy"/>
              </a:rPr>
              <a:t>Mariana Gomez-hernandez </a:t>
            </a:r>
            <a:endParaRPr>
              <a:highlight>
                <a:srgbClr val="FFFFFF"/>
              </a:highlight>
              <a:latin typeface="Luckiest Guy"/>
              <a:ea typeface="Luckiest Guy"/>
              <a:cs typeface="Luckiest Guy"/>
              <a:sym typeface="Luckiest Guy"/>
            </a:endParaRPr>
          </a:p>
          <a:p>
            <a:pPr indent="0" lvl="0" marL="0" rtl="0" algn="ctr">
              <a:spcBef>
                <a:spcPts val="0"/>
              </a:spcBef>
              <a:spcAft>
                <a:spcPts val="0"/>
              </a:spcAft>
              <a:buNone/>
            </a:pPr>
            <a:r>
              <a:rPr lang="en">
                <a:highlight>
                  <a:srgbClr val="FFFFFF"/>
                </a:highlight>
                <a:latin typeface="Luckiest Guy"/>
                <a:ea typeface="Luckiest Guy"/>
                <a:cs typeface="Luckiest Guy"/>
                <a:sym typeface="Luckiest Guy"/>
              </a:rPr>
              <a:t>822</a:t>
            </a:r>
            <a:endParaRPr>
              <a:highlight>
                <a:srgbClr val="FFFFFF"/>
              </a:highlight>
              <a:latin typeface="Luckiest Guy"/>
              <a:ea typeface="Luckiest Guy"/>
              <a:cs typeface="Luckiest Guy"/>
              <a:sym typeface="Luckiest Gu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42"/>
          <p:cNvSpPr txBox="1"/>
          <p:nvPr/>
        </p:nvSpPr>
        <p:spPr>
          <a:xfrm>
            <a:off x="541750" y="2703900"/>
            <a:ext cx="6999300" cy="4650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000">
                <a:highlight>
                  <a:srgbClr val="000000"/>
                </a:highlight>
                <a:latin typeface="Delius"/>
                <a:ea typeface="Delius"/>
                <a:cs typeface="Delius"/>
                <a:sym typeface="Delius"/>
              </a:rPr>
              <a:t>thought</a:t>
            </a:r>
            <a:r>
              <a:rPr b="1" lang="en" sz="1000">
                <a:solidFill>
                  <a:srgbClr val="FFFFFF"/>
                </a:solidFill>
                <a:latin typeface="Delius"/>
                <a:ea typeface="Delius"/>
                <a:cs typeface="Delius"/>
                <a:sym typeface="Delius"/>
              </a:rPr>
              <a:t> </a:t>
            </a:r>
            <a:r>
              <a:rPr b="1" lang="en" sz="1200">
                <a:solidFill>
                  <a:srgbClr val="FFFFFF"/>
                </a:solidFill>
                <a:latin typeface="Delius"/>
                <a:ea typeface="Delius"/>
                <a:cs typeface="Delius"/>
                <a:sym typeface="Delius"/>
              </a:rPr>
              <a:t>I’d awaken </a:t>
            </a:r>
            <a:r>
              <a:rPr b="1" lang="en" sz="1200">
                <a:highlight>
                  <a:srgbClr val="000000"/>
                </a:highlight>
                <a:latin typeface="Delius"/>
                <a:ea typeface="Delius"/>
                <a:cs typeface="Delius"/>
                <a:sym typeface="Delius"/>
              </a:rPr>
              <a:t>to a world in mourning.</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Heavy clouds crowding, </a:t>
            </a:r>
            <a:r>
              <a:rPr b="1" lang="en" sz="1200">
                <a:highlight>
                  <a:srgbClr val="000000"/>
                </a:highlight>
                <a:latin typeface="Delius"/>
                <a:ea typeface="Delius"/>
                <a:cs typeface="Delius"/>
                <a:sym typeface="Delius"/>
              </a:rPr>
              <a:t>a society storming.</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But </a:t>
            </a:r>
            <a:r>
              <a:rPr b="1" lang="en" sz="1200">
                <a:highlight>
                  <a:srgbClr val="000000"/>
                </a:highlight>
                <a:latin typeface="Delius"/>
                <a:ea typeface="Delius"/>
                <a:cs typeface="Delius"/>
                <a:sym typeface="Delius"/>
              </a:rPr>
              <a:t>there’s </a:t>
            </a:r>
            <a:r>
              <a:rPr b="1" lang="en" sz="1200">
                <a:solidFill>
                  <a:srgbClr val="FFFFFF"/>
                </a:solidFill>
                <a:latin typeface="Delius"/>
                <a:ea typeface="Delius"/>
                <a:cs typeface="Delius"/>
                <a:sym typeface="Delius"/>
              </a:rPr>
              <a:t>something </a:t>
            </a:r>
            <a:r>
              <a:rPr b="1" lang="en" sz="1200">
                <a:highlight>
                  <a:srgbClr val="000000"/>
                </a:highlight>
                <a:latin typeface="Delius"/>
                <a:ea typeface="Delius"/>
                <a:cs typeface="Delius"/>
                <a:sym typeface="Delius"/>
              </a:rPr>
              <a:t>different on this golden morning.</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Something</a:t>
            </a:r>
            <a:r>
              <a:rPr b="1" lang="en" sz="1200">
                <a:solidFill>
                  <a:srgbClr val="FFFFFF"/>
                </a:solidFill>
                <a:latin typeface="Delius"/>
                <a:ea typeface="Delius"/>
                <a:cs typeface="Delius"/>
                <a:sym typeface="Delius"/>
              </a:rPr>
              <a:t> magical</a:t>
            </a:r>
            <a:r>
              <a:rPr b="1" lang="en" sz="1200">
                <a:highlight>
                  <a:srgbClr val="000000"/>
                </a:highlight>
                <a:latin typeface="Delius"/>
                <a:ea typeface="Delius"/>
                <a:cs typeface="Delius"/>
                <a:sym typeface="Delius"/>
              </a:rPr>
              <a:t> in the sunlight, wide</a:t>
            </a:r>
            <a:r>
              <a:rPr b="1" lang="en" sz="1200">
                <a:solidFill>
                  <a:srgbClr val="FFFFFF"/>
                </a:solidFill>
                <a:latin typeface="Delius"/>
                <a:ea typeface="Delius"/>
                <a:cs typeface="Delius"/>
                <a:sym typeface="Delius"/>
              </a:rPr>
              <a:t> and warming.</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I see a dad with a stroller taking a jog.</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Across the street, a bright-eyed girl chases her dog.</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A grandma on a porch fingers her rosaries.</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She grin as her young neighbor brings her groceries.</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While</a:t>
            </a:r>
            <a:r>
              <a:rPr b="1" lang="en" sz="1200">
                <a:solidFill>
                  <a:srgbClr val="FFFFFF"/>
                </a:solidFill>
                <a:latin typeface="Delius"/>
                <a:ea typeface="Delius"/>
                <a:cs typeface="Delius"/>
                <a:sym typeface="Delius"/>
              </a:rPr>
              <a:t> we </a:t>
            </a:r>
            <a:r>
              <a:rPr b="1" lang="en" sz="1200">
                <a:highlight>
                  <a:srgbClr val="000000"/>
                </a:highlight>
                <a:latin typeface="Delius"/>
                <a:ea typeface="Delius"/>
                <a:cs typeface="Delius"/>
                <a:sym typeface="Delius"/>
              </a:rPr>
              <a:t>might</a:t>
            </a:r>
            <a:r>
              <a:rPr b="1" lang="en" sz="1200">
                <a:solidFill>
                  <a:srgbClr val="FFFFFF"/>
                </a:solidFill>
                <a:latin typeface="Delius"/>
                <a:ea typeface="Delius"/>
                <a:cs typeface="Delius"/>
                <a:sym typeface="Delius"/>
              </a:rPr>
              <a:t> feel </a:t>
            </a:r>
            <a:r>
              <a:rPr b="1" lang="en" sz="1200">
                <a:highlight>
                  <a:srgbClr val="000000"/>
                </a:highlight>
                <a:latin typeface="Delius"/>
                <a:ea typeface="Delius"/>
                <a:cs typeface="Delius"/>
                <a:sym typeface="Delius"/>
              </a:rPr>
              <a:t>small,</a:t>
            </a:r>
            <a:r>
              <a:rPr b="1" lang="en" sz="1200">
                <a:solidFill>
                  <a:srgbClr val="FFFFFF"/>
                </a:solidFill>
                <a:latin typeface="Delius"/>
                <a:ea typeface="Delius"/>
                <a:cs typeface="Delius"/>
                <a:sym typeface="Delius"/>
              </a:rPr>
              <a:t> separate, </a:t>
            </a:r>
            <a:r>
              <a:rPr b="1" lang="en" sz="1200">
                <a:highlight>
                  <a:srgbClr val="000000"/>
                </a:highlight>
                <a:latin typeface="Delius"/>
                <a:ea typeface="Delius"/>
                <a:cs typeface="Delius"/>
                <a:sym typeface="Delius"/>
              </a:rPr>
              <a:t>and</a:t>
            </a:r>
            <a:r>
              <a:rPr b="1" lang="en" sz="1200">
                <a:solidFill>
                  <a:srgbClr val="FFFFFF"/>
                </a:solidFill>
                <a:latin typeface="Delius"/>
                <a:ea typeface="Delius"/>
                <a:cs typeface="Delius"/>
                <a:sym typeface="Delius"/>
              </a:rPr>
              <a:t> all alone,</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Our</a:t>
            </a:r>
            <a:r>
              <a:rPr b="1" lang="en" sz="1200">
                <a:solidFill>
                  <a:srgbClr val="FFFFFF"/>
                </a:solidFill>
                <a:latin typeface="Delius"/>
                <a:ea typeface="Delius"/>
                <a:cs typeface="Delius"/>
                <a:sym typeface="Delius"/>
              </a:rPr>
              <a:t> people have never been more closely tethered.</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The question </a:t>
            </a:r>
            <a:r>
              <a:rPr b="1" lang="en" sz="1200">
                <a:highlight>
                  <a:srgbClr val="000000"/>
                </a:highlight>
                <a:latin typeface="Delius"/>
                <a:ea typeface="Delius"/>
                <a:cs typeface="Delius"/>
                <a:sym typeface="Delius"/>
              </a:rPr>
              <a:t>isn’t</a:t>
            </a:r>
            <a:r>
              <a:rPr b="1" lang="en" sz="1200">
                <a:solidFill>
                  <a:srgbClr val="FFFFFF"/>
                </a:solidFill>
                <a:latin typeface="Delius"/>
                <a:ea typeface="Delius"/>
                <a:cs typeface="Delius"/>
                <a:sym typeface="Delius"/>
              </a:rPr>
              <a:t> if we can weather this unknown,</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But how we will weather this unknown</a:t>
            </a:r>
            <a:r>
              <a:rPr b="1" lang="en" sz="1200">
                <a:solidFill>
                  <a:srgbClr val="FFFFFF"/>
                </a:solidFill>
                <a:latin typeface="Delius"/>
                <a:ea typeface="Delius"/>
                <a:cs typeface="Delius"/>
                <a:sym typeface="Delius"/>
              </a:rPr>
              <a:t> together.</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So </a:t>
            </a:r>
            <a:r>
              <a:rPr b="1" lang="en" sz="1200">
                <a:highlight>
                  <a:srgbClr val="000000"/>
                </a:highlight>
                <a:latin typeface="Delius"/>
                <a:ea typeface="Delius"/>
                <a:cs typeface="Delius"/>
                <a:sym typeface="Delius"/>
              </a:rPr>
              <a:t>on this meaningful morn, we mourn and we mend.</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Like light, we can’t be broken, </a:t>
            </a:r>
            <a:r>
              <a:rPr b="1" lang="en" sz="1200">
                <a:highlight>
                  <a:srgbClr val="000000"/>
                </a:highlight>
                <a:latin typeface="Delius"/>
                <a:ea typeface="Delius"/>
                <a:cs typeface="Delius"/>
                <a:sym typeface="Delius"/>
              </a:rPr>
              <a:t>even when we bend.</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As one</a:t>
            </a:r>
            <a:r>
              <a:rPr b="1" lang="en" sz="1200">
                <a:solidFill>
                  <a:srgbClr val="FFFFFF"/>
                </a:solidFill>
                <a:latin typeface="Delius"/>
                <a:ea typeface="Delius"/>
                <a:cs typeface="Delius"/>
                <a:sym typeface="Delius"/>
              </a:rPr>
              <a:t>, we will defeat both despair and disease.</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We stand with </a:t>
            </a:r>
            <a:r>
              <a:rPr b="1" lang="en" sz="1200">
                <a:highlight>
                  <a:srgbClr val="000000"/>
                </a:highlight>
                <a:latin typeface="Delius"/>
                <a:ea typeface="Delius"/>
                <a:cs typeface="Delius"/>
                <a:sym typeface="Delius"/>
              </a:rPr>
              <a:t>healthcare</a:t>
            </a:r>
            <a:r>
              <a:rPr b="1" lang="en" sz="1200">
                <a:solidFill>
                  <a:srgbClr val="FFFFFF"/>
                </a:solidFill>
                <a:latin typeface="Delius"/>
                <a:ea typeface="Delius"/>
                <a:cs typeface="Delius"/>
                <a:sym typeface="Delius"/>
              </a:rPr>
              <a:t> heroes and all employees;</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With families, libraries, waiters, schools, artists;</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Businesses, restaurants</a:t>
            </a:r>
            <a:r>
              <a:rPr b="1" lang="en" sz="1200">
                <a:solidFill>
                  <a:srgbClr val="FFFFFF"/>
                </a:solidFill>
                <a:latin typeface="Delius"/>
                <a:ea typeface="Delius"/>
                <a:cs typeface="Delius"/>
                <a:sym typeface="Delius"/>
              </a:rPr>
              <a:t>, and hospitals hit hardest.</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We ignite not in the light, but in lack thereof,</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For it is</a:t>
            </a:r>
            <a:r>
              <a:rPr b="1" lang="en" sz="1200">
                <a:solidFill>
                  <a:srgbClr val="FFFFFF"/>
                </a:solidFill>
                <a:latin typeface="Delius"/>
                <a:ea typeface="Delius"/>
                <a:cs typeface="Delius"/>
                <a:sym typeface="Delius"/>
              </a:rPr>
              <a:t> in loss </a:t>
            </a:r>
            <a:r>
              <a:rPr b="1" lang="en" sz="1200">
                <a:highlight>
                  <a:srgbClr val="000000"/>
                </a:highlight>
                <a:latin typeface="Delius"/>
                <a:ea typeface="Delius"/>
                <a:cs typeface="Delius"/>
                <a:sym typeface="Delius"/>
              </a:rPr>
              <a:t>that</a:t>
            </a:r>
            <a:r>
              <a:rPr b="1" lang="en" sz="1200">
                <a:solidFill>
                  <a:srgbClr val="FFFFFF"/>
                </a:solidFill>
                <a:latin typeface="Delius"/>
                <a:ea typeface="Delius"/>
                <a:cs typeface="Delius"/>
                <a:sym typeface="Delius"/>
              </a:rPr>
              <a:t> we truly learn to love.</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In </a:t>
            </a:r>
            <a:r>
              <a:rPr b="1" lang="en" sz="1200">
                <a:highlight>
                  <a:srgbClr val="000000"/>
                </a:highlight>
                <a:latin typeface="Delius"/>
                <a:ea typeface="Delius"/>
                <a:cs typeface="Delius"/>
                <a:sym typeface="Delius"/>
              </a:rPr>
              <a:t>this</a:t>
            </a:r>
            <a:r>
              <a:rPr b="1" lang="en" sz="1200">
                <a:solidFill>
                  <a:srgbClr val="FFFFFF"/>
                </a:solidFill>
                <a:latin typeface="Delius"/>
                <a:ea typeface="Delius"/>
                <a:cs typeface="Delius"/>
                <a:sym typeface="Delius"/>
              </a:rPr>
              <a:t> chaos, we will discover clarity.</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In</a:t>
            </a:r>
            <a:r>
              <a:rPr b="1" lang="en" sz="1200">
                <a:solidFill>
                  <a:srgbClr val="FFFFFF"/>
                </a:solidFill>
                <a:latin typeface="Delius"/>
                <a:ea typeface="Delius"/>
                <a:cs typeface="Delius"/>
                <a:sym typeface="Delius"/>
              </a:rPr>
              <a:t> suffering, we </a:t>
            </a:r>
            <a:r>
              <a:rPr b="1" lang="en" sz="1200">
                <a:highlight>
                  <a:srgbClr val="000000"/>
                </a:highlight>
                <a:latin typeface="Delius"/>
                <a:ea typeface="Delius"/>
                <a:cs typeface="Delius"/>
                <a:sym typeface="Delius"/>
              </a:rPr>
              <a:t>must</a:t>
            </a:r>
            <a:r>
              <a:rPr b="1" lang="en" sz="1200">
                <a:solidFill>
                  <a:srgbClr val="FFFFFF"/>
                </a:solidFill>
                <a:latin typeface="Delius"/>
                <a:ea typeface="Delius"/>
                <a:cs typeface="Delius"/>
                <a:sym typeface="Delius"/>
              </a:rPr>
              <a:t> find solidarity.</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For it’s our</a:t>
            </a:r>
            <a:r>
              <a:rPr b="1" lang="en" sz="1200">
                <a:solidFill>
                  <a:srgbClr val="FFFFFF"/>
                </a:solidFill>
                <a:latin typeface="Delius"/>
                <a:ea typeface="Delius"/>
                <a:cs typeface="Delius"/>
                <a:sym typeface="Delius"/>
              </a:rPr>
              <a:t> grief </a:t>
            </a:r>
            <a:r>
              <a:rPr b="1" lang="en" sz="1200">
                <a:highlight>
                  <a:srgbClr val="000000"/>
                </a:highlight>
                <a:latin typeface="Delius"/>
                <a:ea typeface="Delius"/>
                <a:cs typeface="Delius"/>
                <a:sym typeface="Delius"/>
              </a:rPr>
              <a:t>that</a:t>
            </a:r>
            <a:r>
              <a:rPr b="1" lang="en" sz="1200">
                <a:solidFill>
                  <a:srgbClr val="FFFFFF"/>
                </a:solidFill>
                <a:latin typeface="Delius"/>
                <a:ea typeface="Delius"/>
                <a:cs typeface="Delius"/>
                <a:sym typeface="Delius"/>
              </a:rPr>
              <a:t> gives us our gratitude,</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Shows us how to</a:t>
            </a:r>
            <a:r>
              <a:rPr b="1" lang="en" sz="1200">
                <a:solidFill>
                  <a:srgbClr val="FFFFFF"/>
                </a:solidFill>
                <a:latin typeface="Delius"/>
                <a:ea typeface="Delius"/>
                <a:cs typeface="Delius"/>
                <a:sym typeface="Delius"/>
              </a:rPr>
              <a:t> find hope, if we ever lose it.</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So</a:t>
            </a:r>
            <a:r>
              <a:rPr b="1" lang="en" sz="1200">
                <a:solidFill>
                  <a:srgbClr val="FFFFFF"/>
                </a:solidFill>
                <a:latin typeface="Delius"/>
                <a:ea typeface="Delius"/>
                <a:cs typeface="Delius"/>
                <a:sym typeface="Delius"/>
              </a:rPr>
              <a:t> ensure that this ache wasn’t </a:t>
            </a:r>
            <a:r>
              <a:rPr b="1" lang="en" sz="1200">
                <a:highlight>
                  <a:srgbClr val="000000"/>
                </a:highlight>
                <a:latin typeface="Delius"/>
                <a:ea typeface="Delius"/>
                <a:cs typeface="Delius"/>
                <a:sym typeface="Delius"/>
              </a:rPr>
              <a:t>endured</a:t>
            </a:r>
            <a:r>
              <a:rPr b="1" lang="en" sz="1200">
                <a:solidFill>
                  <a:srgbClr val="FFFFFF"/>
                </a:solidFill>
                <a:latin typeface="Delius"/>
                <a:ea typeface="Delius"/>
                <a:cs typeface="Delius"/>
                <a:sym typeface="Delius"/>
              </a:rPr>
              <a:t> in vain:</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Do not ignore </a:t>
            </a:r>
            <a:r>
              <a:rPr b="1" lang="en" sz="1200">
                <a:highlight>
                  <a:srgbClr val="000000"/>
                </a:highlight>
                <a:latin typeface="Delius"/>
                <a:ea typeface="Delius"/>
                <a:cs typeface="Delius"/>
                <a:sym typeface="Delius"/>
              </a:rPr>
              <a:t>the</a:t>
            </a:r>
            <a:r>
              <a:rPr b="1" lang="en" sz="1200">
                <a:solidFill>
                  <a:srgbClr val="FFFFFF"/>
                </a:solidFill>
                <a:latin typeface="Delius"/>
                <a:ea typeface="Delius"/>
                <a:cs typeface="Delius"/>
                <a:sym typeface="Delius"/>
              </a:rPr>
              <a:t> pain. </a:t>
            </a:r>
            <a:r>
              <a:rPr b="1" lang="en" sz="1200">
                <a:highlight>
                  <a:srgbClr val="000000"/>
                </a:highlight>
                <a:latin typeface="Delius"/>
                <a:ea typeface="Delius"/>
                <a:cs typeface="Delius"/>
                <a:sym typeface="Delius"/>
              </a:rPr>
              <a:t>Give it purpose</a:t>
            </a:r>
            <a:r>
              <a:rPr b="1" lang="en" sz="1200">
                <a:solidFill>
                  <a:srgbClr val="FFFFFF"/>
                </a:solidFill>
                <a:latin typeface="Delius"/>
                <a:ea typeface="Delius"/>
                <a:cs typeface="Delius"/>
                <a:sym typeface="Delius"/>
              </a:rPr>
              <a:t>. Use it.</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Read children’s books, dance alone to DJ music.</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Know that this distance will make our hearts grow fonder.</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From</a:t>
            </a:r>
            <a:r>
              <a:rPr b="1" lang="en" sz="1200">
                <a:solidFill>
                  <a:srgbClr val="FFFFFF"/>
                </a:solidFill>
                <a:latin typeface="Delius"/>
                <a:ea typeface="Delius"/>
                <a:cs typeface="Delius"/>
                <a:sym typeface="Delius"/>
              </a:rPr>
              <a:t> these waves of woes our world will emerge stronger.</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We’ll observe </a:t>
            </a:r>
            <a:r>
              <a:rPr b="1" lang="en" sz="1200">
                <a:solidFill>
                  <a:schemeClr val="dk1"/>
                </a:solidFill>
                <a:highlight>
                  <a:srgbClr val="000000"/>
                </a:highlight>
                <a:latin typeface="Delius"/>
                <a:ea typeface="Delius"/>
                <a:cs typeface="Delius"/>
                <a:sym typeface="Delius"/>
              </a:rPr>
              <a:t>how</a:t>
            </a:r>
            <a:r>
              <a:rPr b="1" lang="en" sz="1200">
                <a:solidFill>
                  <a:srgbClr val="FFFFFF"/>
                </a:solidFill>
                <a:latin typeface="Delius"/>
                <a:ea typeface="Delius"/>
                <a:cs typeface="Delius"/>
                <a:sym typeface="Delius"/>
              </a:rPr>
              <a:t> the burdens braved by humankind</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Are also the moments that </a:t>
            </a:r>
            <a:r>
              <a:rPr b="1" lang="en" sz="1200">
                <a:highlight>
                  <a:srgbClr val="000000"/>
                </a:highlight>
                <a:latin typeface="Delius"/>
                <a:ea typeface="Delius"/>
                <a:cs typeface="Delius"/>
                <a:sym typeface="Delius"/>
              </a:rPr>
              <a:t>make us humans kind;</a:t>
            </a:r>
            <a:endParaRPr b="1" sz="1200">
              <a:highlight>
                <a:srgbClr val="000000"/>
              </a:highlight>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Let </a:t>
            </a:r>
            <a:r>
              <a:rPr b="1" lang="en" sz="1200">
                <a:highlight>
                  <a:srgbClr val="000000"/>
                </a:highlight>
                <a:latin typeface="Delius"/>
                <a:ea typeface="Delius"/>
                <a:cs typeface="Delius"/>
                <a:sym typeface="Delius"/>
              </a:rPr>
              <a:t>each morning find </a:t>
            </a:r>
            <a:r>
              <a:rPr b="1" lang="en" sz="1200">
                <a:solidFill>
                  <a:srgbClr val="FFFFFF"/>
                </a:solidFill>
                <a:latin typeface="Delius"/>
                <a:ea typeface="Delius"/>
                <a:cs typeface="Delius"/>
                <a:sym typeface="Delius"/>
              </a:rPr>
              <a:t>us courageous, brought closer;</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highlight>
                  <a:srgbClr val="000000"/>
                </a:highlight>
                <a:latin typeface="Delius"/>
                <a:ea typeface="Delius"/>
                <a:cs typeface="Delius"/>
                <a:sym typeface="Delius"/>
              </a:rPr>
              <a:t>Heeding the light </a:t>
            </a:r>
            <a:r>
              <a:rPr b="1" lang="en" sz="1200">
                <a:solidFill>
                  <a:srgbClr val="FFFFFF"/>
                </a:solidFill>
                <a:latin typeface="Delius"/>
                <a:ea typeface="Delius"/>
                <a:cs typeface="Delius"/>
                <a:sym typeface="Delius"/>
              </a:rPr>
              <a:t>before the fight is over.</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When this ends, we’ll smile sweetly, </a:t>
            </a:r>
            <a:r>
              <a:rPr b="1" lang="en" sz="1200">
                <a:highlight>
                  <a:srgbClr val="000000"/>
                </a:highlight>
                <a:latin typeface="Delius"/>
                <a:ea typeface="Delius"/>
                <a:cs typeface="Delius"/>
                <a:sym typeface="Delius"/>
              </a:rPr>
              <a:t>finally</a:t>
            </a:r>
            <a:r>
              <a:rPr b="1" lang="en" sz="1200">
                <a:solidFill>
                  <a:srgbClr val="FFFFFF"/>
                </a:solidFill>
                <a:latin typeface="Delius"/>
                <a:ea typeface="Delius"/>
                <a:cs typeface="Delius"/>
                <a:sym typeface="Delius"/>
              </a:rPr>
              <a:t> seeing</a:t>
            </a:r>
            <a:endParaRPr b="1" sz="1200">
              <a:solidFill>
                <a:srgbClr val="FFFFFF"/>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500">
                <a:highlight>
                  <a:srgbClr val="000000"/>
                </a:highlight>
                <a:latin typeface="Delius"/>
                <a:ea typeface="Delius"/>
                <a:cs typeface="Delius"/>
                <a:sym typeface="Delius"/>
              </a:rPr>
              <a:t>In testing times, </a:t>
            </a:r>
            <a:r>
              <a:rPr b="1" lang="en" sz="1500">
                <a:solidFill>
                  <a:srgbClr val="FFFFFF"/>
                </a:solidFill>
                <a:latin typeface="Delius"/>
                <a:ea typeface="Delius"/>
                <a:cs typeface="Delius"/>
                <a:sym typeface="Delius"/>
              </a:rPr>
              <a:t>we became the best of beings.</a:t>
            </a:r>
            <a:endParaRPr b="1" sz="1300">
              <a:solidFill>
                <a:srgbClr val="FFFFFF"/>
              </a:solidFill>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300">
                <a:solidFill>
                  <a:srgbClr val="DD7E6B"/>
                </a:solidFill>
                <a:highlight>
                  <a:srgbClr val="FFF2CC"/>
                </a:highlight>
                <a:latin typeface="Delius"/>
                <a:ea typeface="Delius"/>
                <a:cs typeface="Delius"/>
                <a:sym typeface="Delius"/>
              </a:rPr>
              <a:t>This is what  I have realized after reading her poem and how I see things now. Thank you for showing this poem to me </a:t>
            </a:r>
            <a:endParaRPr b="1" sz="1300">
              <a:solidFill>
                <a:srgbClr val="DD7E6B"/>
              </a:solidFill>
              <a:highlight>
                <a:srgbClr val="FFF2CC"/>
              </a:highlight>
              <a:latin typeface="Delius"/>
              <a:ea typeface="Delius"/>
              <a:cs typeface="Delius"/>
              <a:sym typeface="Delius"/>
            </a:endParaRPr>
          </a:p>
          <a:p>
            <a:pPr indent="0" lvl="0" marL="0" rtl="0" algn="l">
              <a:spcBef>
                <a:spcPts val="0"/>
              </a:spcBef>
              <a:spcAft>
                <a:spcPts val="0"/>
              </a:spcAft>
              <a:buNone/>
            </a:pPr>
            <a:r>
              <a:t/>
            </a:r>
            <a:endParaRPr sz="1300"/>
          </a:p>
        </p:txBody>
      </p:sp>
      <p:sp>
        <p:nvSpPr>
          <p:cNvPr id="205" name="Google Shape;205;p42"/>
          <p:cNvSpPr/>
          <p:nvPr/>
        </p:nvSpPr>
        <p:spPr>
          <a:xfrm flipH="1" rot="10800000">
            <a:off x="2875927" y="2004155"/>
            <a:ext cx="163500" cy="211500"/>
          </a:xfrm>
          <a:prstGeom prst="star5">
            <a:avLst>
              <a:gd fmla="val 19098" name="adj"/>
              <a:gd fmla="val 105146" name="hf"/>
              <a:gd fmla="val 110557" name="vf"/>
            </a:avLst>
          </a:prstGeom>
          <a:gradFill>
            <a:gsLst>
              <a:gs pos="0">
                <a:srgbClr val="FFF6DB"/>
              </a:gs>
              <a:gs pos="100000">
                <a:srgbClr val="FAD25C"/>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2"/>
          <p:cNvSpPr txBox="1"/>
          <p:nvPr/>
        </p:nvSpPr>
        <p:spPr>
          <a:xfrm>
            <a:off x="0" y="9442800"/>
            <a:ext cx="1857000" cy="6156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uckiest Guy"/>
                <a:ea typeface="Luckiest Guy"/>
                <a:cs typeface="Luckiest Guy"/>
                <a:sym typeface="Luckiest Guy"/>
              </a:rPr>
              <a:t>Shayli Guerrero</a:t>
            </a:r>
            <a:endParaRPr>
              <a:latin typeface="Luckiest Guy"/>
              <a:ea typeface="Luckiest Guy"/>
              <a:cs typeface="Luckiest Guy"/>
              <a:sym typeface="Luckiest Guy"/>
            </a:endParaRPr>
          </a:p>
          <a:p>
            <a:pPr indent="0" lvl="0" marL="0" rtl="0" algn="ctr">
              <a:spcBef>
                <a:spcPts val="0"/>
              </a:spcBef>
              <a:spcAft>
                <a:spcPts val="0"/>
              </a:spcAft>
              <a:buNone/>
            </a:pPr>
            <a:r>
              <a:rPr lang="en">
                <a:latin typeface="Luckiest Guy"/>
                <a:ea typeface="Luckiest Guy"/>
                <a:cs typeface="Luckiest Guy"/>
                <a:sym typeface="Luckiest Guy"/>
              </a:rPr>
              <a:t>822</a:t>
            </a:r>
            <a:endParaRPr>
              <a:latin typeface="Luckiest Guy"/>
              <a:ea typeface="Luckiest Guy"/>
              <a:cs typeface="Luckiest Guy"/>
              <a:sym typeface="Luckiest Gu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210" name="Shape 210"/>
        <p:cNvGrpSpPr/>
        <p:nvPr/>
      </p:nvGrpSpPr>
      <p:grpSpPr>
        <a:xfrm>
          <a:off x="0" y="0"/>
          <a:ext cx="0" cy="0"/>
          <a:chOff x="0" y="0"/>
          <a:chExt cx="0" cy="0"/>
        </a:xfrm>
      </p:grpSpPr>
      <p:sp>
        <p:nvSpPr>
          <p:cNvPr id="211" name="Google Shape;211;p43"/>
          <p:cNvSpPr txBox="1"/>
          <p:nvPr/>
        </p:nvSpPr>
        <p:spPr>
          <a:xfrm>
            <a:off x="217475" y="63825"/>
            <a:ext cx="7450200" cy="9867900"/>
          </a:xfrm>
          <a:prstGeom prst="rect">
            <a:avLst/>
          </a:prstGeom>
          <a:solidFill>
            <a:srgbClr val="20124D"/>
          </a:solidFill>
          <a:ln cap="flat" cmpd="sng" w="9525">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chemeClr val="dk1"/>
                </a:solidFill>
                <a:latin typeface="McLaren"/>
                <a:ea typeface="McLaren"/>
                <a:cs typeface="McLaren"/>
                <a:sym typeface="McLaren"/>
              </a:rPr>
              <a:t>The Miracle of Morning</a:t>
            </a:r>
            <a:endParaRPr sz="1500">
              <a:solidFill>
                <a:schemeClr val="dk1"/>
              </a:solidFill>
              <a:latin typeface="McLaren"/>
              <a:ea typeface="McLaren"/>
              <a:cs typeface="McLaren"/>
              <a:sym typeface="McLaren"/>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I thought I’d awaken to a world in mourning. Heavy clouds crowding, a society storming.But there’s something different on this golden morning. Something magical in the sunlight, wide and warming. I see a dad with a stroller taking a jog. Across the street, a bright-eyed girl chases her dog. A grandma on a porch fingers her rosaries.</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She grins as her young neighbor brings her groceries. While we might feel small, separate, and all alone, </a:t>
            </a:r>
            <a:r>
              <a:rPr b="1" lang="en" sz="1800">
                <a:solidFill>
                  <a:schemeClr val="dk1"/>
                </a:solidFill>
                <a:highlight>
                  <a:srgbClr val="00FF00"/>
                </a:highlight>
                <a:latin typeface="Delius"/>
                <a:ea typeface="Delius"/>
                <a:cs typeface="Delius"/>
                <a:sym typeface="Delius"/>
              </a:rPr>
              <a:t>Our people have never been more closely tethered</a:t>
            </a:r>
            <a:r>
              <a:rPr b="1" lang="en" sz="1800">
                <a:solidFill>
                  <a:schemeClr val="dk1"/>
                </a:solidFill>
                <a:latin typeface="Delius"/>
                <a:ea typeface="Delius"/>
                <a:cs typeface="Delius"/>
                <a:sym typeface="Delius"/>
              </a:rPr>
              <a:t>. The question isn’t if we can weather this unknown, But how </a:t>
            </a:r>
            <a:r>
              <a:rPr b="1" lang="en" sz="1800">
                <a:solidFill>
                  <a:schemeClr val="dk1"/>
                </a:solidFill>
                <a:highlight>
                  <a:srgbClr val="00FF00"/>
                </a:highlight>
                <a:latin typeface="Delius"/>
                <a:ea typeface="Delius"/>
                <a:cs typeface="Delius"/>
                <a:sym typeface="Delius"/>
              </a:rPr>
              <a:t>we will weather this unknown together</a:t>
            </a:r>
            <a:r>
              <a:rPr b="1" lang="en" sz="1800">
                <a:solidFill>
                  <a:schemeClr val="dk1"/>
                </a:solidFill>
                <a:latin typeface="Delius"/>
                <a:ea typeface="Delius"/>
                <a:cs typeface="Delius"/>
                <a:sym typeface="Delius"/>
              </a:rPr>
              <a:t>. So on this meaningful morn, we mourn and we mend.</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Like light, we can’t be broken, even when we bend. As one, we will defeat both despair and disease.</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We stand with healthcare heroes and all employees; With families, libraries, waiters, schools, artists;Businesses, restaurants, and hospitals hit hardest. </a:t>
            </a:r>
            <a:r>
              <a:rPr b="1" lang="en" sz="1800">
                <a:solidFill>
                  <a:schemeClr val="dk1"/>
                </a:solidFill>
                <a:highlight>
                  <a:srgbClr val="00FF00"/>
                </a:highlight>
                <a:latin typeface="Delius"/>
                <a:ea typeface="Delius"/>
                <a:cs typeface="Delius"/>
                <a:sym typeface="Delius"/>
              </a:rPr>
              <a:t>We ignite</a:t>
            </a:r>
            <a:r>
              <a:rPr b="1" lang="en" sz="1800">
                <a:solidFill>
                  <a:schemeClr val="dk1"/>
                </a:solidFill>
                <a:latin typeface="Delius"/>
                <a:ea typeface="Delius"/>
                <a:cs typeface="Delius"/>
                <a:sym typeface="Delius"/>
              </a:rPr>
              <a:t> not </a:t>
            </a:r>
            <a:r>
              <a:rPr b="1" lang="en" sz="1800">
                <a:solidFill>
                  <a:schemeClr val="dk1"/>
                </a:solidFill>
                <a:highlight>
                  <a:srgbClr val="00FF00"/>
                </a:highlight>
                <a:latin typeface="Delius"/>
                <a:ea typeface="Delius"/>
                <a:cs typeface="Delius"/>
                <a:sym typeface="Delius"/>
              </a:rPr>
              <a:t>in</a:t>
            </a:r>
            <a:r>
              <a:rPr b="1" lang="en" sz="1800">
                <a:solidFill>
                  <a:schemeClr val="dk1"/>
                </a:solidFill>
                <a:latin typeface="Delius"/>
                <a:ea typeface="Delius"/>
                <a:cs typeface="Delius"/>
                <a:sym typeface="Delius"/>
              </a:rPr>
              <a:t> the light, but in lack thereof,</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latin typeface="Delius"/>
                <a:ea typeface="Delius"/>
                <a:cs typeface="Delius"/>
                <a:sym typeface="Delius"/>
              </a:rPr>
              <a:t>For it is in loss that we truly learn to love. In </a:t>
            </a:r>
            <a:r>
              <a:rPr b="1" lang="en" sz="1800">
                <a:solidFill>
                  <a:schemeClr val="dk1"/>
                </a:solidFill>
                <a:highlight>
                  <a:srgbClr val="00FF00"/>
                </a:highlight>
                <a:latin typeface="Delius"/>
                <a:ea typeface="Delius"/>
                <a:cs typeface="Delius"/>
                <a:sym typeface="Delius"/>
              </a:rPr>
              <a:t>this chaos</a:t>
            </a:r>
            <a:r>
              <a:rPr b="1" lang="en" sz="1800">
                <a:solidFill>
                  <a:schemeClr val="dk1"/>
                </a:solidFill>
                <a:latin typeface="Delius"/>
                <a:ea typeface="Delius"/>
                <a:cs typeface="Delius"/>
                <a:sym typeface="Delius"/>
              </a:rPr>
              <a:t>, we will discover clarity. In </a:t>
            </a:r>
            <a:r>
              <a:rPr b="1" lang="en" sz="1800">
                <a:solidFill>
                  <a:schemeClr val="dk1"/>
                </a:solidFill>
                <a:highlight>
                  <a:srgbClr val="00FF00"/>
                </a:highlight>
                <a:latin typeface="Delius"/>
                <a:ea typeface="Delius"/>
                <a:cs typeface="Delius"/>
                <a:sym typeface="Delius"/>
              </a:rPr>
              <a:t>suffering</a:t>
            </a:r>
            <a:r>
              <a:rPr b="1" lang="en" sz="1800">
                <a:solidFill>
                  <a:schemeClr val="dk1"/>
                </a:solidFill>
                <a:latin typeface="Delius"/>
                <a:ea typeface="Delius"/>
                <a:cs typeface="Delius"/>
                <a:sym typeface="Delius"/>
              </a:rPr>
              <a:t>, we must find solidarity. For it’s our grief that gives us our gratitude, </a:t>
            </a:r>
            <a:r>
              <a:rPr b="1" lang="en" sz="1800">
                <a:solidFill>
                  <a:schemeClr val="dk1"/>
                </a:solidFill>
                <a:highlight>
                  <a:srgbClr val="00FF00"/>
                </a:highlight>
                <a:latin typeface="Delius"/>
                <a:ea typeface="Delius"/>
                <a:cs typeface="Delius"/>
                <a:sym typeface="Delius"/>
              </a:rPr>
              <a:t>Shows us</a:t>
            </a:r>
            <a:r>
              <a:rPr b="1" lang="en" sz="1800">
                <a:solidFill>
                  <a:schemeClr val="dk1"/>
                </a:solidFill>
                <a:latin typeface="Delius"/>
                <a:ea typeface="Delius"/>
                <a:cs typeface="Delius"/>
                <a:sym typeface="Delius"/>
              </a:rPr>
              <a:t> how to find </a:t>
            </a:r>
            <a:r>
              <a:rPr b="1" lang="en" sz="1800">
                <a:solidFill>
                  <a:schemeClr val="dk1"/>
                </a:solidFill>
                <a:highlight>
                  <a:srgbClr val="00FF00"/>
                </a:highlight>
                <a:latin typeface="Delius"/>
                <a:ea typeface="Delius"/>
                <a:cs typeface="Delius"/>
                <a:sym typeface="Delius"/>
              </a:rPr>
              <a:t>hope</a:t>
            </a:r>
            <a:r>
              <a:rPr b="1" lang="en" sz="1800">
                <a:solidFill>
                  <a:schemeClr val="dk1"/>
                </a:solidFill>
                <a:latin typeface="Delius"/>
                <a:ea typeface="Delius"/>
                <a:cs typeface="Delius"/>
                <a:sym typeface="Delius"/>
              </a:rPr>
              <a:t>, if we ever lose it. So ensure that this ache wasn’t endured in vain: Do not ignore the pain. Give it purpose. Use it. Read children’s books, dance alone to DJ music. Know that this distance will make our hearts grow fonder.</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1800">
                <a:solidFill>
                  <a:schemeClr val="dk1"/>
                </a:solidFill>
                <a:highlight>
                  <a:srgbClr val="00FF00"/>
                </a:highlight>
                <a:latin typeface="Delius"/>
                <a:ea typeface="Delius"/>
                <a:cs typeface="Delius"/>
                <a:sym typeface="Delius"/>
              </a:rPr>
              <a:t>From these waves of woes our world will emerge stronger.</a:t>
            </a:r>
            <a:r>
              <a:rPr b="1" lang="en" sz="1800">
                <a:solidFill>
                  <a:schemeClr val="dk1"/>
                </a:solidFill>
                <a:latin typeface="Delius"/>
                <a:ea typeface="Delius"/>
                <a:cs typeface="Delius"/>
                <a:sym typeface="Delius"/>
              </a:rPr>
              <a:t> We’ll observe how the burdens braved by humankind. Are also the moments that make us humans kind; Let each morning find us courageous, brought closer; Heeding the light before the fight is over. </a:t>
            </a:r>
            <a:r>
              <a:rPr b="1" lang="en" sz="1800">
                <a:solidFill>
                  <a:schemeClr val="dk1"/>
                </a:solidFill>
                <a:highlight>
                  <a:srgbClr val="00FF00"/>
                </a:highlight>
                <a:latin typeface="Delius"/>
                <a:ea typeface="Delius"/>
                <a:cs typeface="Delius"/>
                <a:sym typeface="Delius"/>
              </a:rPr>
              <a:t>When this ends, we’ll smile sweetly</a:t>
            </a:r>
            <a:r>
              <a:rPr b="1" lang="en" sz="1800">
                <a:solidFill>
                  <a:schemeClr val="dk1"/>
                </a:solidFill>
                <a:latin typeface="Delius"/>
                <a:ea typeface="Delius"/>
                <a:cs typeface="Delius"/>
                <a:sym typeface="Delius"/>
              </a:rPr>
              <a:t>, finally seeing In testing times, we became the best of beings.</a:t>
            </a:r>
            <a:endParaRPr b="1" sz="18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sz="1500"/>
          </a:p>
        </p:txBody>
      </p:sp>
      <p:sp>
        <p:nvSpPr>
          <p:cNvPr id="212" name="Google Shape;212;p43"/>
          <p:cNvSpPr txBox="1"/>
          <p:nvPr/>
        </p:nvSpPr>
        <p:spPr>
          <a:xfrm>
            <a:off x="1149650" y="9316125"/>
            <a:ext cx="183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Luckiest Guy"/>
                <a:ea typeface="Luckiest Guy"/>
                <a:cs typeface="Luckiest Guy"/>
                <a:sym typeface="Luckiest Guy"/>
              </a:rPr>
              <a:t>Nemar Monrobert</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16" name="Shape 216"/>
        <p:cNvGrpSpPr/>
        <p:nvPr/>
      </p:nvGrpSpPr>
      <p:grpSpPr>
        <a:xfrm>
          <a:off x="0" y="0"/>
          <a:ext cx="0" cy="0"/>
          <a:chOff x="0" y="0"/>
          <a:chExt cx="0" cy="0"/>
        </a:xfrm>
      </p:grpSpPr>
      <p:sp>
        <p:nvSpPr>
          <p:cNvPr id="217" name="Google Shape;217;p44"/>
          <p:cNvSpPr txBox="1"/>
          <p:nvPr/>
        </p:nvSpPr>
        <p:spPr>
          <a:xfrm>
            <a:off x="1494975" y="63825"/>
            <a:ext cx="4686900" cy="10399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500">
                <a:solidFill>
                  <a:schemeClr val="dk1"/>
                </a:solidFill>
                <a:latin typeface="McLaren"/>
                <a:ea typeface="McLaren"/>
                <a:cs typeface="McLaren"/>
                <a:sym typeface="McLaren"/>
              </a:rPr>
              <a:t>The Miracle of Morning</a:t>
            </a:r>
            <a:endParaRPr b="1" sz="1500">
              <a:solidFill>
                <a:schemeClr val="dk1"/>
              </a:solidFill>
              <a:latin typeface="McLaren"/>
              <a:ea typeface="McLaren"/>
              <a:cs typeface="McLaren"/>
              <a:sym typeface="McLaren"/>
            </a:endParaRPr>
          </a:p>
          <a:p>
            <a:pPr indent="0" lvl="0" marL="0" rtl="0" algn="l">
              <a:lnSpc>
                <a:spcPct val="115000"/>
              </a:lnSpc>
              <a:spcBef>
                <a:spcPts val="0"/>
              </a:spcBef>
              <a:spcAft>
                <a:spcPts val="0"/>
              </a:spcAft>
              <a:buClr>
                <a:schemeClr val="dk1"/>
              </a:buClr>
              <a:buSzPts val="1100"/>
              <a:buFont typeface="Arial"/>
              <a:buNone/>
            </a:pPr>
            <a:r>
              <a:t/>
            </a:r>
            <a:endParaRPr b="1" sz="15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 thought I’d awaken to </a:t>
            </a:r>
            <a:r>
              <a:rPr b="1" lang="en" sz="1200">
                <a:solidFill>
                  <a:schemeClr val="lt1"/>
                </a:solidFill>
                <a:latin typeface="Delius"/>
                <a:ea typeface="Delius"/>
                <a:cs typeface="Delius"/>
                <a:sym typeface="Delius"/>
              </a:rPr>
              <a:t>a world</a:t>
            </a:r>
            <a:r>
              <a:rPr b="1" lang="en" sz="1200">
                <a:solidFill>
                  <a:schemeClr val="dk1"/>
                </a:solidFill>
                <a:latin typeface="Delius"/>
                <a:ea typeface="Delius"/>
                <a:cs typeface="Delius"/>
                <a:sym typeface="Delius"/>
              </a:rPr>
              <a:t> in mourning.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rgbClr val="FFFFFF"/>
                </a:solidFill>
                <a:latin typeface="Delius"/>
                <a:ea typeface="Delius"/>
                <a:cs typeface="Delius"/>
                <a:sym typeface="Delius"/>
              </a:rPr>
              <a:t>Heavy clouds</a:t>
            </a:r>
            <a:r>
              <a:rPr b="1" lang="en" sz="1200">
                <a:solidFill>
                  <a:schemeClr val="dk1"/>
                </a:solidFill>
                <a:latin typeface="Delius"/>
                <a:ea typeface="Delius"/>
                <a:cs typeface="Delius"/>
                <a:sym typeface="Delius"/>
              </a:rPr>
              <a:t> crowding, a society storming.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there’s something different on this </a:t>
            </a:r>
            <a:r>
              <a:rPr b="1" lang="en" sz="1200">
                <a:solidFill>
                  <a:schemeClr val="lt1"/>
                </a:solidFill>
                <a:latin typeface="Delius"/>
                <a:ea typeface="Delius"/>
                <a:cs typeface="Delius"/>
                <a:sym typeface="Delius"/>
              </a:rPr>
              <a:t>golden morning.</a:t>
            </a:r>
            <a:endParaRPr b="1" sz="1200">
              <a:solidFill>
                <a:schemeClr val="lt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Something magical in the sunlight, wide and warming.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lt1"/>
                </a:solidFill>
                <a:latin typeface="Delius"/>
                <a:ea typeface="Delius"/>
                <a:cs typeface="Delius"/>
                <a:sym typeface="Delius"/>
              </a:rPr>
              <a:t>I see </a:t>
            </a:r>
            <a:r>
              <a:rPr b="1" lang="en" sz="1200">
                <a:solidFill>
                  <a:schemeClr val="dk1"/>
                </a:solidFill>
                <a:latin typeface="Delius"/>
                <a:ea typeface="Delius"/>
                <a:cs typeface="Delius"/>
                <a:sym typeface="Delius"/>
              </a:rPr>
              <a:t>a dad with a stroller taking a jog.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Across the street, a bright-eyed girl chases her dog.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 grandma on a porch fingers her </a:t>
            </a:r>
            <a:r>
              <a:rPr b="1" lang="en" sz="1200">
                <a:solidFill>
                  <a:schemeClr val="lt1"/>
                </a:solidFill>
                <a:latin typeface="Delius"/>
                <a:ea typeface="Delius"/>
                <a:cs typeface="Delius"/>
                <a:sym typeface="Delius"/>
              </a:rPr>
              <a:t>rosaries</a:t>
            </a:r>
            <a:r>
              <a:rPr b="1" lang="en" sz="1200">
                <a:solidFill>
                  <a:schemeClr val="dk1"/>
                </a:solidFill>
                <a:latin typeface="Delius"/>
                <a:ea typeface="Delius"/>
                <a:cs typeface="Delius"/>
                <a:sym typeface="Delius"/>
              </a:rPr>
              <a: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She grins as her young neighbor brings her groceries.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lt1"/>
                </a:solidFill>
                <a:latin typeface="Delius"/>
                <a:ea typeface="Delius"/>
                <a:cs typeface="Delius"/>
                <a:sym typeface="Delius"/>
              </a:rPr>
              <a:t>While we</a:t>
            </a:r>
            <a:r>
              <a:rPr b="1" lang="en" sz="1200">
                <a:solidFill>
                  <a:schemeClr val="dk1"/>
                </a:solidFill>
                <a:latin typeface="Delius"/>
                <a:ea typeface="Delius"/>
                <a:cs typeface="Delius"/>
                <a:sym typeface="Delius"/>
              </a:rPr>
              <a:t> might </a:t>
            </a:r>
            <a:r>
              <a:rPr b="1" lang="en" sz="1200">
                <a:solidFill>
                  <a:schemeClr val="lt1"/>
                </a:solidFill>
                <a:latin typeface="Delius"/>
                <a:ea typeface="Delius"/>
                <a:cs typeface="Delius"/>
                <a:sym typeface="Delius"/>
              </a:rPr>
              <a:t>feel</a:t>
            </a:r>
            <a:r>
              <a:rPr b="1" lang="en" sz="1200">
                <a:solidFill>
                  <a:schemeClr val="dk1"/>
                </a:solidFill>
                <a:latin typeface="Delius"/>
                <a:ea typeface="Delius"/>
                <a:cs typeface="Delius"/>
                <a:sym typeface="Delius"/>
              </a:rPr>
              <a:t> small, separate, and </a:t>
            </a:r>
            <a:r>
              <a:rPr b="1" lang="en" sz="1200">
                <a:solidFill>
                  <a:schemeClr val="lt1"/>
                </a:solidFill>
                <a:latin typeface="Delius"/>
                <a:ea typeface="Delius"/>
                <a:cs typeface="Delius"/>
                <a:sym typeface="Delius"/>
              </a:rPr>
              <a:t>all alone</a:t>
            </a:r>
            <a:r>
              <a:rPr b="1" lang="en" sz="1200">
                <a:solidFill>
                  <a:schemeClr val="dk1"/>
                </a:solidFill>
                <a:latin typeface="Delius"/>
                <a:ea typeface="Delius"/>
                <a:cs typeface="Delius"/>
                <a:sym typeface="Delius"/>
              </a:rPr>
              <a: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Our people have never been more closely tethered.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The question isn’t if we can weather this unknown,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But how we will weather this unknown together.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on this </a:t>
            </a:r>
            <a:r>
              <a:rPr b="1" lang="en" sz="1200">
                <a:solidFill>
                  <a:schemeClr val="lt1"/>
                </a:solidFill>
                <a:latin typeface="Delius"/>
                <a:ea typeface="Delius"/>
                <a:cs typeface="Delius"/>
                <a:sym typeface="Delius"/>
              </a:rPr>
              <a:t>meaningful morn</a:t>
            </a:r>
            <a:r>
              <a:rPr b="1" lang="en" sz="1200">
                <a:solidFill>
                  <a:schemeClr val="dk1"/>
                </a:solidFill>
                <a:latin typeface="Delius"/>
                <a:ea typeface="Delius"/>
                <a:cs typeface="Delius"/>
                <a:sym typeface="Delius"/>
              </a:rPr>
              <a:t>, we mourn and we mend.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Like light, we can’t be broken, even when we bend.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As one, </a:t>
            </a:r>
            <a:r>
              <a:rPr b="1" lang="en" sz="1200">
                <a:solidFill>
                  <a:schemeClr val="lt1"/>
                </a:solidFill>
                <a:latin typeface="Delius"/>
                <a:ea typeface="Delius"/>
                <a:cs typeface="Delius"/>
                <a:sym typeface="Delius"/>
              </a:rPr>
              <a:t>we will defeat both despair</a:t>
            </a:r>
            <a:r>
              <a:rPr b="1" lang="en" sz="1200">
                <a:solidFill>
                  <a:schemeClr val="dk1"/>
                </a:solidFill>
                <a:latin typeface="Delius"/>
                <a:ea typeface="Delius"/>
                <a:cs typeface="Delius"/>
                <a:sym typeface="Delius"/>
              </a:rPr>
              <a:t> and disease.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 stand with healthcare heroes and all employees;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With families, libraries, waiters, schools, artists;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Businesses, restaurants, and hospitals hit hardest.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lt1"/>
                </a:solidFill>
                <a:latin typeface="Delius"/>
                <a:ea typeface="Delius"/>
                <a:cs typeface="Delius"/>
                <a:sym typeface="Delius"/>
              </a:rPr>
              <a:t>We ignite</a:t>
            </a:r>
            <a:r>
              <a:rPr b="1" lang="en" sz="1200">
                <a:solidFill>
                  <a:schemeClr val="dk1"/>
                </a:solidFill>
                <a:latin typeface="Delius"/>
                <a:ea typeface="Delius"/>
                <a:cs typeface="Delius"/>
                <a:sym typeface="Delius"/>
              </a:rPr>
              <a:t> not in the </a:t>
            </a:r>
            <a:r>
              <a:rPr b="1" lang="en" sz="1200">
                <a:solidFill>
                  <a:schemeClr val="lt1"/>
                </a:solidFill>
                <a:latin typeface="Delius"/>
                <a:ea typeface="Delius"/>
                <a:cs typeface="Delius"/>
                <a:sym typeface="Delius"/>
              </a:rPr>
              <a:t>light</a:t>
            </a:r>
            <a:r>
              <a:rPr b="1" lang="en" sz="1200">
                <a:solidFill>
                  <a:schemeClr val="dk1"/>
                </a:solidFill>
                <a:latin typeface="Delius"/>
                <a:ea typeface="Delius"/>
                <a:cs typeface="Delius"/>
                <a:sym typeface="Delius"/>
              </a:rPr>
              <a:t>, but in lack thereof,</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 is in loss that we truly learn to love.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this chaos, we will discover clarity.</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suffering, we must find solidarity.</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For it’s our grief that gives us our gratitude,</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Shows us how to find hope, if we ever lose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So ensure that this ache wasn’t endured in vain:</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lt1"/>
                </a:solidFill>
                <a:latin typeface="Delius"/>
                <a:ea typeface="Delius"/>
                <a:cs typeface="Delius"/>
                <a:sym typeface="Delius"/>
              </a:rPr>
              <a:t>Do not ignore the pain.</a:t>
            </a:r>
            <a:r>
              <a:rPr b="1" lang="en" sz="1200">
                <a:solidFill>
                  <a:schemeClr val="dk1"/>
                </a:solidFill>
                <a:latin typeface="Delius"/>
                <a:ea typeface="Delius"/>
                <a:cs typeface="Delius"/>
                <a:sym typeface="Delius"/>
              </a:rPr>
              <a:t> Give it purpose. Use it.</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Read children’s books, dance alone to DJ music.</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Know that this distance will make our hearts grow fonder.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From these waves of woes our world will emerge stronger.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We’ll observe how the burdens braved by humankind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Are also the moments that make us humans kind;</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Let each morning find us courageous, brought closer;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Heeding the light before the fight is over.</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lt1"/>
                </a:solidFill>
                <a:latin typeface="Delius"/>
                <a:ea typeface="Delius"/>
                <a:cs typeface="Delius"/>
                <a:sym typeface="Delius"/>
              </a:rPr>
              <a:t>When this ends, we’ll smile sweetly</a:t>
            </a:r>
            <a:r>
              <a:rPr b="1" lang="en" sz="1200">
                <a:solidFill>
                  <a:schemeClr val="dk1"/>
                </a:solidFill>
                <a:latin typeface="Delius"/>
                <a:ea typeface="Delius"/>
                <a:cs typeface="Delius"/>
                <a:sym typeface="Delius"/>
              </a:rPr>
              <a:t>, finally seeing</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Delius"/>
                <a:ea typeface="Delius"/>
                <a:cs typeface="Delius"/>
                <a:sym typeface="Delius"/>
              </a:rPr>
              <a:t>In testing times, we became the best of beings.</a:t>
            </a:r>
            <a:endParaRPr b="1" sz="1200">
              <a:solidFill>
                <a:schemeClr val="dk1"/>
              </a:solidFill>
              <a:latin typeface="Delius"/>
              <a:ea typeface="Delius"/>
              <a:cs typeface="Delius"/>
              <a:sym typeface="Delius"/>
            </a:endParaRPr>
          </a:p>
          <a:p>
            <a:pPr indent="0" lvl="0" marL="0" rtl="0" algn="l">
              <a:lnSpc>
                <a:spcPct val="115000"/>
              </a:lnSpc>
              <a:spcBef>
                <a:spcPts val="0"/>
              </a:spcBef>
              <a:spcAft>
                <a:spcPts val="0"/>
              </a:spcAft>
              <a:buNone/>
            </a:pPr>
            <a:r>
              <a:t/>
            </a:r>
            <a:endParaRPr b="1" sz="900">
              <a:solidFill>
                <a:schemeClr val="dk1"/>
              </a:solidFill>
              <a:latin typeface="Delius"/>
              <a:ea typeface="Delius"/>
              <a:cs typeface="Delius"/>
              <a:sym typeface="Delius"/>
            </a:endParaRPr>
          </a:p>
          <a:p>
            <a:pPr indent="0" lvl="0" marL="0" rtl="0" algn="l">
              <a:lnSpc>
                <a:spcPct val="115000"/>
              </a:lnSpc>
              <a:spcBef>
                <a:spcPts val="0"/>
              </a:spcBef>
              <a:spcAft>
                <a:spcPts val="0"/>
              </a:spcAft>
              <a:buClr>
                <a:schemeClr val="dk1"/>
              </a:buClr>
              <a:buSzPts val="1100"/>
              <a:buFont typeface="Arial"/>
              <a:buNone/>
            </a:pPr>
            <a:r>
              <a:rPr b="1" lang="en" sz="900">
                <a:solidFill>
                  <a:schemeClr val="dk1"/>
                </a:solidFill>
                <a:latin typeface="Delius"/>
                <a:ea typeface="Delius"/>
                <a:cs typeface="Delius"/>
                <a:sym typeface="Delius"/>
              </a:rPr>
              <a:t>April 2020</a:t>
            </a:r>
            <a:endParaRPr b="1" sz="900">
              <a:solidFill>
                <a:schemeClr val="dk1"/>
              </a:solidFill>
              <a:latin typeface="Delius"/>
              <a:ea typeface="Delius"/>
              <a:cs typeface="Delius"/>
              <a:sym typeface="Delius"/>
            </a:endParaRPr>
          </a:p>
          <a:p>
            <a:pPr indent="0" lvl="0" marL="0" rtl="0" algn="l">
              <a:spcBef>
                <a:spcPts val="0"/>
              </a:spcBef>
              <a:spcAft>
                <a:spcPts val="0"/>
              </a:spcAft>
              <a:buNone/>
            </a:pPr>
            <a:r>
              <a:t/>
            </a:r>
            <a:endParaRPr b="1" sz="1500"/>
          </a:p>
        </p:txBody>
      </p:sp>
      <p:pic>
        <p:nvPicPr>
          <p:cNvPr id="218" name="Google Shape;218;p44"/>
          <p:cNvPicPr preferRelativeResize="0"/>
          <p:nvPr/>
        </p:nvPicPr>
        <p:blipFill>
          <a:blip r:embed="rId3">
            <a:alphaModFix/>
          </a:blip>
          <a:stretch>
            <a:fillRect/>
          </a:stretch>
        </p:blipFill>
        <p:spPr>
          <a:xfrm>
            <a:off x="4544023" y="3706451"/>
            <a:ext cx="2697925" cy="2697925"/>
          </a:xfrm>
          <a:prstGeom prst="rect">
            <a:avLst/>
          </a:prstGeom>
          <a:noFill/>
          <a:ln>
            <a:noFill/>
          </a:ln>
        </p:spPr>
      </p:pic>
      <p:pic>
        <p:nvPicPr>
          <p:cNvPr id="219" name="Google Shape;219;p44"/>
          <p:cNvPicPr preferRelativeResize="0"/>
          <p:nvPr/>
        </p:nvPicPr>
        <p:blipFill>
          <a:blip r:embed="rId4">
            <a:alphaModFix/>
          </a:blip>
          <a:stretch>
            <a:fillRect/>
          </a:stretch>
        </p:blipFill>
        <p:spPr>
          <a:xfrm>
            <a:off x="4384700" y="7102500"/>
            <a:ext cx="3030300" cy="2272725"/>
          </a:xfrm>
          <a:prstGeom prst="rect">
            <a:avLst/>
          </a:prstGeom>
          <a:noFill/>
          <a:ln>
            <a:noFill/>
          </a:ln>
        </p:spPr>
      </p:pic>
      <p:sp>
        <p:nvSpPr>
          <p:cNvPr id="220" name="Google Shape;220;p44"/>
          <p:cNvSpPr/>
          <p:nvPr/>
        </p:nvSpPr>
        <p:spPr>
          <a:xfrm>
            <a:off x="0" y="7314300"/>
            <a:ext cx="2385000" cy="2193600"/>
          </a:xfrm>
          <a:prstGeom prst="star10">
            <a:avLst>
              <a:gd fmla="val 42533" name="adj"/>
              <a:gd fmla="val 105146" name="hf"/>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Morning blessing</a:t>
            </a:r>
            <a:endParaRPr/>
          </a:p>
        </p:txBody>
      </p:sp>
      <p:sp>
        <p:nvSpPr>
          <p:cNvPr id="221" name="Google Shape;221;p44"/>
          <p:cNvSpPr txBox="1"/>
          <p:nvPr/>
        </p:nvSpPr>
        <p:spPr>
          <a:xfrm flipH="1">
            <a:off x="593107" y="4667075"/>
            <a:ext cx="170100" cy="7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4"/>
          <p:cNvSpPr/>
          <p:nvPr/>
        </p:nvSpPr>
        <p:spPr>
          <a:xfrm>
            <a:off x="2697788" y="7705920"/>
            <a:ext cx="1686900" cy="1547400"/>
          </a:xfrm>
          <a:prstGeom prst="rightArrow">
            <a:avLst>
              <a:gd fmla="val 50000" name="adj1"/>
              <a:gd fmla="val 4319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4"/>
          <p:cNvSpPr txBox="1"/>
          <p:nvPr/>
        </p:nvSpPr>
        <p:spPr>
          <a:xfrm>
            <a:off x="342775" y="9568775"/>
            <a:ext cx="1779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Luckiest Guy"/>
                <a:ea typeface="Luckiest Guy"/>
                <a:cs typeface="Luckiest Guy"/>
                <a:sym typeface="Luckiest Guy"/>
              </a:rPr>
              <a:t>Frank Naranjo</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5"/>
          <p:cNvSpPr txBox="1"/>
          <p:nvPr>
            <p:ph type="title"/>
          </p:nvPr>
        </p:nvSpPr>
        <p:spPr>
          <a:xfrm>
            <a:off x="0" y="0"/>
            <a:ext cx="7772400" cy="10058400"/>
          </a:xfrm>
          <a:prstGeom prst="rect">
            <a:avLst/>
          </a:prstGeom>
          <a:solidFill>
            <a:srgbClr val="4C1130"/>
          </a:solidFill>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The Miracle of Morning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0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I thought I’d awaken to a world in mourning.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Heavy clouds crowding</a:t>
            </a:r>
            <a:r>
              <a:rPr b="1" lang="en" sz="1200">
                <a:latin typeface="Delius"/>
                <a:ea typeface="Delius"/>
                <a:cs typeface="Delius"/>
                <a:sym typeface="Delius"/>
              </a:rPr>
              <a:t>, a society storming.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But there’s something different </a:t>
            </a:r>
            <a:r>
              <a:rPr b="1" lang="en" sz="1200">
                <a:highlight>
                  <a:srgbClr val="C27BA0"/>
                </a:highlight>
                <a:latin typeface="Delius"/>
                <a:ea typeface="Delius"/>
                <a:cs typeface="Delius"/>
                <a:sym typeface="Delius"/>
              </a:rPr>
              <a:t>on this golden morning</a:t>
            </a:r>
            <a:r>
              <a:rPr b="1" lang="en" sz="1200">
                <a:latin typeface="Delius"/>
                <a:ea typeface="Delius"/>
                <a:cs typeface="Delius"/>
                <a:sym typeface="Delius"/>
              </a:rPr>
              <a:t>.</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Something magical in the sunlight, wide and warming.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I see</a:t>
            </a:r>
            <a:r>
              <a:rPr b="1" lang="en" sz="1200">
                <a:latin typeface="Delius"/>
                <a:ea typeface="Delius"/>
                <a:cs typeface="Delius"/>
                <a:sym typeface="Delius"/>
              </a:rPr>
              <a:t> a dad with a stroller taking a jog.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Across the street, </a:t>
            </a:r>
            <a:r>
              <a:rPr b="1" lang="en" sz="1200">
                <a:highlight>
                  <a:srgbClr val="C27BA0"/>
                </a:highlight>
                <a:latin typeface="Delius"/>
                <a:ea typeface="Delius"/>
                <a:cs typeface="Delius"/>
                <a:sym typeface="Delius"/>
              </a:rPr>
              <a:t>a bright-eyed girl </a:t>
            </a:r>
            <a:r>
              <a:rPr b="1" lang="en" sz="1200">
                <a:latin typeface="Delius"/>
                <a:ea typeface="Delius"/>
                <a:cs typeface="Delius"/>
                <a:sym typeface="Delius"/>
              </a:rPr>
              <a:t>chases her dog.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A grandma on a porch fingers her rosaries.</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She grins as her young neighbor brings her groceries.</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While we might feel small, </a:t>
            </a:r>
            <a:r>
              <a:rPr b="1" lang="en" sz="1200">
                <a:highlight>
                  <a:srgbClr val="C27BA0"/>
                </a:highlight>
                <a:latin typeface="Delius"/>
                <a:ea typeface="Delius"/>
                <a:cs typeface="Delius"/>
                <a:sym typeface="Delius"/>
              </a:rPr>
              <a:t>separate, and all alone</a:t>
            </a:r>
            <a:r>
              <a:rPr b="1" lang="en" sz="1200">
                <a:latin typeface="Delius"/>
                <a:ea typeface="Delius"/>
                <a:cs typeface="Delius"/>
                <a:sym typeface="Delius"/>
              </a:rPr>
              <a:t>,</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Our people have never been more</a:t>
            </a:r>
            <a:r>
              <a:rPr b="1" lang="en" sz="1200">
                <a:highlight>
                  <a:srgbClr val="4C1130"/>
                </a:highlight>
                <a:latin typeface="Delius"/>
                <a:ea typeface="Delius"/>
                <a:cs typeface="Delius"/>
                <a:sym typeface="Delius"/>
              </a:rPr>
              <a:t> closely tethered.</a:t>
            </a:r>
            <a:endParaRPr b="1" sz="1200">
              <a:highlight>
                <a:srgbClr val="4C1130"/>
              </a:highlight>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The question isn’t if we can weather this unknown,</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But how we will weather this unknown together.</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So on </a:t>
            </a:r>
            <a:r>
              <a:rPr b="1" lang="en" sz="1200">
                <a:highlight>
                  <a:srgbClr val="C27BA0"/>
                </a:highlight>
                <a:latin typeface="Delius"/>
                <a:ea typeface="Delius"/>
                <a:cs typeface="Delius"/>
                <a:sym typeface="Delius"/>
              </a:rPr>
              <a:t>this meaningful</a:t>
            </a:r>
            <a:r>
              <a:rPr b="1" lang="en" sz="1200">
                <a:latin typeface="Delius"/>
                <a:ea typeface="Delius"/>
                <a:cs typeface="Delius"/>
                <a:sym typeface="Delius"/>
              </a:rPr>
              <a:t> morn, we </a:t>
            </a:r>
            <a:r>
              <a:rPr b="1" lang="en" sz="1200">
                <a:highlight>
                  <a:srgbClr val="4C1130"/>
                </a:highlight>
                <a:latin typeface="Delius"/>
                <a:ea typeface="Delius"/>
                <a:cs typeface="Delius"/>
                <a:sym typeface="Delius"/>
              </a:rPr>
              <a:t>mourn</a:t>
            </a:r>
            <a:r>
              <a:rPr b="1" lang="en" sz="1200">
                <a:latin typeface="Delius"/>
                <a:ea typeface="Delius"/>
                <a:cs typeface="Delius"/>
                <a:sym typeface="Delius"/>
              </a:rPr>
              <a:t> and we mend.</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Like </a:t>
            </a:r>
            <a:r>
              <a:rPr b="1" lang="en" sz="1200">
                <a:highlight>
                  <a:srgbClr val="C27BA0"/>
                </a:highlight>
                <a:latin typeface="Delius"/>
                <a:ea typeface="Delius"/>
                <a:cs typeface="Delius"/>
                <a:sym typeface="Delius"/>
              </a:rPr>
              <a:t>light</a:t>
            </a:r>
            <a:r>
              <a:rPr b="1" lang="en" sz="1200">
                <a:latin typeface="Delius"/>
                <a:ea typeface="Delius"/>
                <a:cs typeface="Delius"/>
                <a:sym typeface="Delius"/>
              </a:rPr>
              <a:t>, we </a:t>
            </a:r>
            <a:r>
              <a:rPr b="1" lang="en" sz="1200">
                <a:highlight>
                  <a:srgbClr val="C27BA0"/>
                </a:highlight>
                <a:latin typeface="Delius"/>
                <a:ea typeface="Delius"/>
                <a:cs typeface="Delius"/>
                <a:sym typeface="Delius"/>
              </a:rPr>
              <a:t>can’t be broken</a:t>
            </a:r>
            <a:r>
              <a:rPr b="1" lang="en" sz="1200">
                <a:latin typeface="Delius"/>
                <a:ea typeface="Delius"/>
                <a:cs typeface="Delius"/>
                <a:sym typeface="Delius"/>
              </a:rPr>
              <a:t>, even when we bend.</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As one, we will defeat both despair and disease.</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We stand</a:t>
            </a:r>
            <a:r>
              <a:rPr b="1" lang="en" sz="1200">
                <a:latin typeface="Delius"/>
                <a:ea typeface="Delius"/>
                <a:cs typeface="Delius"/>
                <a:sym typeface="Delius"/>
              </a:rPr>
              <a:t> with healthcare heroes and all employees;</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With families, libraries, waiters, schools, artists;</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Businesses, restaurants, and hospitals hit hardest.</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We ignite </a:t>
            </a:r>
            <a:r>
              <a:rPr b="1" lang="en" sz="1200">
                <a:highlight>
                  <a:srgbClr val="C27BA0"/>
                </a:highlight>
                <a:latin typeface="Delius"/>
                <a:ea typeface="Delius"/>
                <a:cs typeface="Delius"/>
                <a:sym typeface="Delius"/>
              </a:rPr>
              <a:t>not in the light</a:t>
            </a:r>
            <a:r>
              <a:rPr b="1" lang="en" sz="1200">
                <a:latin typeface="Delius"/>
                <a:ea typeface="Delius"/>
                <a:cs typeface="Delius"/>
                <a:sym typeface="Delius"/>
              </a:rPr>
              <a:t>, </a:t>
            </a:r>
            <a:r>
              <a:rPr b="1" lang="en" sz="1200">
                <a:highlight>
                  <a:srgbClr val="C27BA0"/>
                </a:highlight>
                <a:latin typeface="Delius"/>
                <a:ea typeface="Delius"/>
                <a:cs typeface="Delius"/>
                <a:sym typeface="Delius"/>
              </a:rPr>
              <a:t>but in</a:t>
            </a:r>
            <a:r>
              <a:rPr b="1" lang="en" sz="1200">
                <a:latin typeface="Delius"/>
                <a:ea typeface="Delius"/>
                <a:cs typeface="Delius"/>
                <a:sym typeface="Delius"/>
              </a:rPr>
              <a:t> lack thereof,</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For it is in loss that we truly learn to love.</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In this </a:t>
            </a:r>
            <a:r>
              <a:rPr b="1" lang="en" sz="1200">
                <a:highlight>
                  <a:srgbClr val="C27BA0"/>
                </a:highlight>
                <a:latin typeface="Delius"/>
                <a:ea typeface="Delius"/>
                <a:cs typeface="Delius"/>
                <a:sym typeface="Delius"/>
              </a:rPr>
              <a:t>chaos</a:t>
            </a:r>
            <a:r>
              <a:rPr b="1" lang="en" sz="1200">
                <a:latin typeface="Delius"/>
                <a:ea typeface="Delius"/>
                <a:cs typeface="Delius"/>
                <a:sym typeface="Delius"/>
              </a:rPr>
              <a:t>, we will discover clarity.</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In suffering, we must find solidarity.</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For </a:t>
            </a:r>
            <a:r>
              <a:rPr b="1" lang="en" sz="1200">
                <a:highlight>
                  <a:srgbClr val="4C1130"/>
                </a:highlight>
                <a:latin typeface="Delius"/>
                <a:ea typeface="Delius"/>
                <a:cs typeface="Delius"/>
                <a:sym typeface="Delius"/>
              </a:rPr>
              <a:t>it’s </a:t>
            </a:r>
            <a:r>
              <a:rPr b="1" lang="en" sz="1200">
                <a:highlight>
                  <a:srgbClr val="C27BA0"/>
                </a:highlight>
                <a:latin typeface="Delius"/>
                <a:ea typeface="Delius"/>
                <a:cs typeface="Delius"/>
                <a:sym typeface="Delius"/>
              </a:rPr>
              <a:t>our grief</a:t>
            </a:r>
            <a:r>
              <a:rPr b="1" lang="en" sz="1200">
                <a:latin typeface="Delius"/>
                <a:ea typeface="Delius"/>
                <a:cs typeface="Delius"/>
                <a:sym typeface="Delius"/>
              </a:rPr>
              <a:t> that gives us our gratitude,</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Shows</a:t>
            </a:r>
            <a:r>
              <a:rPr b="1" lang="en" sz="1200">
                <a:latin typeface="Delius"/>
                <a:ea typeface="Delius"/>
                <a:cs typeface="Delius"/>
                <a:sym typeface="Delius"/>
              </a:rPr>
              <a:t> us how to find hope, if we ever lose it.</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So ensure that this </a:t>
            </a:r>
            <a:r>
              <a:rPr b="1" lang="en" sz="1200">
                <a:highlight>
                  <a:srgbClr val="C27BA0"/>
                </a:highlight>
                <a:latin typeface="Delius"/>
                <a:ea typeface="Delius"/>
                <a:cs typeface="Delius"/>
                <a:sym typeface="Delius"/>
              </a:rPr>
              <a:t>ache</a:t>
            </a:r>
            <a:r>
              <a:rPr b="1" lang="en" sz="1200">
                <a:latin typeface="Delius"/>
                <a:ea typeface="Delius"/>
                <a:cs typeface="Delius"/>
                <a:sym typeface="Delius"/>
              </a:rPr>
              <a:t> wasn’t endured in vain:</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Do not ignore the pain. Give it purpose. Use it.</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Read children’s books, dance alone to DJ music.</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Know that this </a:t>
            </a:r>
            <a:r>
              <a:rPr b="1" lang="en" sz="1200">
                <a:highlight>
                  <a:srgbClr val="C27BA0"/>
                </a:highlight>
                <a:latin typeface="Delius"/>
                <a:ea typeface="Delius"/>
                <a:cs typeface="Delius"/>
                <a:sym typeface="Delius"/>
              </a:rPr>
              <a:t>distance</a:t>
            </a:r>
            <a:r>
              <a:rPr b="1" lang="en" sz="1200">
                <a:latin typeface="Delius"/>
                <a:ea typeface="Delius"/>
                <a:cs typeface="Delius"/>
                <a:sym typeface="Delius"/>
              </a:rPr>
              <a:t> will make our hearts grow fonder.</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From these waves </a:t>
            </a:r>
            <a:r>
              <a:rPr b="1" lang="en" sz="1200">
                <a:highlight>
                  <a:srgbClr val="C27BA0"/>
                </a:highlight>
                <a:latin typeface="Delius"/>
                <a:ea typeface="Delius"/>
                <a:cs typeface="Delius"/>
                <a:sym typeface="Delius"/>
              </a:rPr>
              <a:t>of woes</a:t>
            </a:r>
            <a:r>
              <a:rPr b="1" lang="en" sz="1200">
                <a:latin typeface="Delius"/>
                <a:ea typeface="Delius"/>
                <a:cs typeface="Delius"/>
                <a:sym typeface="Delius"/>
              </a:rPr>
              <a:t> our world will </a:t>
            </a:r>
            <a:r>
              <a:rPr b="1" lang="en" sz="1200">
                <a:highlight>
                  <a:srgbClr val="C27BA0"/>
                </a:highlight>
                <a:latin typeface="Delius"/>
                <a:ea typeface="Delius"/>
                <a:cs typeface="Delius"/>
                <a:sym typeface="Delius"/>
              </a:rPr>
              <a:t>emerge stronger</a:t>
            </a:r>
            <a:r>
              <a:rPr b="1" lang="en" sz="1200">
                <a:latin typeface="Delius"/>
                <a:ea typeface="Delius"/>
                <a:cs typeface="Delius"/>
                <a:sym typeface="Delius"/>
              </a:rPr>
              <a:t>.</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We’ll observe how</a:t>
            </a:r>
            <a:r>
              <a:rPr b="1" lang="en" sz="1200">
                <a:highlight>
                  <a:srgbClr val="C27BA0"/>
                </a:highlight>
                <a:latin typeface="Delius"/>
                <a:ea typeface="Delius"/>
                <a:cs typeface="Delius"/>
                <a:sym typeface="Delius"/>
              </a:rPr>
              <a:t> the burdens</a:t>
            </a:r>
            <a:r>
              <a:rPr b="1" lang="en" sz="1200">
                <a:latin typeface="Delius"/>
                <a:ea typeface="Delius"/>
                <a:cs typeface="Delius"/>
                <a:sym typeface="Delius"/>
              </a:rPr>
              <a:t> braved by humankind</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Are also the moments that make us humans kind;</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Let each morning find us courageous, brought closer;</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Heeding </a:t>
            </a:r>
            <a:r>
              <a:rPr b="1" lang="en" sz="1200">
                <a:highlight>
                  <a:srgbClr val="4C1130"/>
                </a:highlight>
                <a:latin typeface="Delius"/>
                <a:ea typeface="Delius"/>
                <a:cs typeface="Delius"/>
                <a:sym typeface="Delius"/>
              </a:rPr>
              <a:t>the light</a:t>
            </a:r>
            <a:r>
              <a:rPr b="1" lang="en" sz="1200">
                <a:latin typeface="Delius"/>
                <a:ea typeface="Delius"/>
                <a:cs typeface="Delius"/>
                <a:sym typeface="Delius"/>
              </a:rPr>
              <a:t> before the fight is over.</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highlight>
                  <a:srgbClr val="C27BA0"/>
                </a:highlight>
                <a:latin typeface="Delius"/>
                <a:ea typeface="Delius"/>
                <a:cs typeface="Delius"/>
                <a:sym typeface="Delius"/>
              </a:rPr>
              <a:t>When this ends</a:t>
            </a:r>
            <a:r>
              <a:rPr b="1" lang="en" sz="1200">
                <a:latin typeface="Delius"/>
                <a:ea typeface="Delius"/>
                <a:cs typeface="Delius"/>
                <a:sym typeface="Delius"/>
              </a:rPr>
              <a:t>, we’ll smile sweetly, finally seeing</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In testing times, we became </a:t>
            </a:r>
            <a:r>
              <a:rPr b="1" lang="en" sz="1200">
                <a:highlight>
                  <a:srgbClr val="C27BA0"/>
                </a:highlight>
                <a:latin typeface="Delius"/>
                <a:ea typeface="Delius"/>
                <a:cs typeface="Delius"/>
                <a:sym typeface="Delius"/>
              </a:rPr>
              <a:t>the best of beings.</a:t>
            </a:r>
            <a:endParaRPr b="1" sz="1200">
              <a:highlight>
                <a:srgbClr val="C27BA0"/>
              </a:highlight>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t/>
            </a:r>
            <a:endParaRPr b="1" sz="1200">
              <a:latin typeface="Delius"/>
              <a:ea typeface="Delius"/>
              <a:cs typeface="Delius"/>
              <a:sym typeface="Delius"/>
            </a:endParaRPr>
          </a:p>
          <a:p>
            <a:pPr indent="0" lvl="0" marL="0" rtl="0" algn="ctr">
              <a:lnSpc>
                <a:spcPct val="115000"/>
              </a:lnSpc>
              <a:spcBef>
                <a:spcPts val="0"/>
              </a:spcBef>
              <a:spcAft>
                <a:spcPts val="0"/>
              </a:spcAft>
              <a:buClr>
                <a:schemeClr val="dk1"/>
              </a:buClr>
              <a:buSzPts val="1100"/>
              <a:buFont typeface="Arial"/>
              <a:buNone/>
            </a:pPr>
            <a:r>
              <a:rPr b="1" lang="en" sz="1200">
                <a:latin typeface="Delius"/>
                <a:ea typeface="Delius"/>
                <a:cs typeface="Delius"/>
                <a:sym typeface="Delius"/>
              </a:rPr>
              <a:t>April 2020</a:t>
            </a:r>
            <a:endParaRPr b="1" sz="1200">
              <a:latin typeface="Delius"/>
              <a:ea typeface="Delius"/>
              <a:cs typeface="Delius"/>
              <a:sym typeface="Delius"/>
            </a:endParaRPr>
          </a:p>
          <a:p>
            <a:pPr indent="0" lvl="0" marL="0" rtl="0" algn="l">
              <a:spcBef>
                <a:spcPts val="0"/>
              </a:spcBef>
              <a:spcAft>
                <a:spcPts val="0"/>
              </a:spcAft>
              <a:buNone/>
            </a:pPr>
            <a:r>
              <a:t/>
            </a:r>
            <a:endParaRPr sz="1800"/>
          </a:p>
        </p:txBody>
      </p:sp>
      <p:pic>
        <p:nvPicPr>
          <p:cNvPr id="229" name="Google Shape;229;p45"/>
          <p:cNvPicPr preferRelativeResize="0"/>
          <p:nvPr/>
        </p:nvPicPr>
        <p:blipFill>
          <a:blip r:embed="rId3">
            <a:alphaModFix/>
          </a:blip>
          <a:stretch>
            <a:fillRect/>
          </a:stretch>
        </p:blipFill>
        <p:spPr>
          <a:xfrm>
            <a:off x="89375" y="853567"/>
            <a:ext cx="2195324" cy="1430899"/>
          </a:xfrm>
          <a:prstGeom prst="rect">
            <a:avLst/>
          </a:prstGeom>
          <a:noFill/>
          <a:ln cap="flat" cmpd="sng" w="9525">
            <a:solidFill>
              <a:srgbClr val="4C1130"/>
            </a:solidFill>
            <a:prstDash val="solid"/>
            <a:round/>
            <a:headEnd len="sm" w="sm" type="none"/>
            <a:tailEnd len="sm" w="sm" type="none"/>
          </a:ln>
        </p:spPr>
      </p:pic>
      <p:pic>
        <p:nvPicPr>
          <p:cNvPr id="230" name="Google Shape;230;p45"/>
          <p:cNvPicPr preferRelativeResize="0"/>
          <p:nvPr/>
        </p:nvPicPr>
        <p:blipFill>
          <a:blip r:embed="rId4">
            <a:alphaModFix/>
          </a:blip>
          <a:stretch>
            <a:fillRect/>
          </a:stretch>
        </p:blipFill>
        <p:spPr>
          <a:xfrm>
            <a:off x="5970522" y="1557652"/>
            <a:ext cx="1547925" cy="1287675"/>
          </a:xfrm>
          <a:prstGeom prst="rect">
            <a:avLst/>
          </a:prstGeom>
          <a:noFill/>
          <a:ln cap="flat" cmpd="sng" w="9525">
            <a:solidFill>
              <a:srgbClr val="4C1130"/>
            </a:solidFill>
            <a:prstDash val="solid"/>
            <a:round/>
            <a:headEnd len="sm" w="sm" type="none"/>
            <a:tailEnd len="sm" w="sm" type="none"/>
          </a:ln>
        </p:spPr>
      </p:pic>
      <p:pic>
        <p:nvPicPr>
          <p:cNvPr id="231" name="Google Shape;231;p45"/>
          <p:cNvPicPr preferRelativeResize="0"/>
          <p:nvPr/>
        </p:nvPicPr>
        <p:blipFill>
          <a:blip r:embed="rId5">
            <a:alphaModFix/>
          </a:blip>
          <a:stretch>
            <a:fillRect/>
          </a:stretch>
        </p:blipFill>
        <p:spPr>
          <a:xfrm>
            <a:off x="89375" y="5668975"/>
            <a:ext cx="1752000" cy="1430899"/>
          </a:xfrm>
          <a:prstGeom prst="rect">
            <a:avLst/>
          </a:prstGeom>
          <a:noFill/>
          <a:ln cap="flat" cmpd="sng" w="9525">
            <a:solidFill>
              <a:srgbClr val="4C1130"/>
            </a:solidFill>
            <a:prstDash val="solid"/>
            <a:round/>
            <a:headEnd len="sm" w="sm" type="none"/>
            <a:tailEnd len="sm" w="sm" type="none"/>
          </a:ln>
        </p:spPr>
      </p:pic>
      <p:sp>
        <p:nvSpPr>
          <p:cNvPr id="232" name="Google Shape;232;p45"/>
          <p:cNvSpPr txBox="1"/>
          <p:nvPr/>
        </p:nvSpPr>
        <p:spPr>
          <a:xfrm>
            <a:off x="152975" y="9442800"/>
            <a:ext cx="1624800" cy="615600"/>
          </a:xfrm>
          <a:prstGeom prst="rect">
            <a:avLst/>
          </a:prstGeom>
          <a:solidFill>
            <a:srgbClr val="4C113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Liza Nawab</a:t>
            </a:r>
            <a:endParaRPr>
              <a:solidFill>
                <a:srgbClr val="FFFFFF"/>
              </a:solidFill>
              <a:latin typeface="Luckiest Guy"/>
              <a:ea typeface="Luckiest Guy"/>
              <a:cs typeface="Luckiest Guy"/>
              <a:sym typeface="Luckiest Guy"/>
            </a:endParaRPr>
          </a:p>
          <a:p>
            <a:pPr indent="0" lvl="0" marL="0" rtl="0" algn="ctr">
              <a:spcBef>
                <a:spcPts val="0"/>
              </a:spcBef>
              <a:spcAft>
                <a:spcPts val="0"/>
              </a:spcAft>
              <a:buNone/>
            </a:pPr>
            <a:r>
              <a:rPr lang="en">
                <a:solidFill>
                  <a:srgbClr val="FFFFFF"/>
                </a:solidFill>
                <a:latin typeface="Luckiest Guy"/>
                <a:ea typeface="Luckiest Guy"/>
                <a:cs typeface="Luckiest Guy"/>
                <a:sym typeface="Luckiest Guy"/>
              </a:rPr>
              <a:t>822</a:t>
            </a:r>
            <a:endParaRPr>
              <a:solidFill>
                <a:srgbClr val="FFFFFF"/>
              </a:solidFill>
              <a:latin typeface="Luckiest Guy"/>
              <a:ea typeface="Luckiest Guy"/>
              <a:cs typeface="Luckiest Guy"/>
              <a:sym typeface="Luckiest Gu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