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912" r:id="rId4"/>
  </p:sldMasterIdLst>
  <p:notesMasterIdLst>
    <p:notesMasterId r:id="rId26"/>
  </p:notesMasterIdLst>
  <p:handoutMasterIdLst>
    <p:handoutMasterId r:id="rId27"/>
  </p:handoutMasterIdLst>
  <p:sldIdLst>
    <p:sldId id="256" r:id="rId5"/>
    <p:sldId id="260" r:id="rId6"/>
    <p:sldId id="258" r:id="rId7"/>
    <p:sldId id="259" r:id="rId8"/>
    <p:sldId id="285" r:id="rId9"/>
    <p:sldId id="263" r:id="rId10"/>
    <p:sldId id="267" r:id="rId11"/>
    <p:sldId id="268" r:id="rId12"/>
    <p:sldId id="265" r:id="rId13"/>
    <p:sldId id="262" r:id="rId14"/>
    <p:sldId id="264" r:id="rId15"/>
    <p:sldId id="269" r:id="rId16"/>
    <p:sldId id="302" r:id="rId17"/>
    <p:sldId id="266" r:id="rId18"/>
    <p:sldId id="303" r:id="rId19"/>
    <p:sldId id="304" r:id="rId20"/>
    <p:sldId id="280" r:id="rId21"/>
    <p:sldId id="281" r:id="rId22"/>
    <p:sldId id="270" r:id="rId23"/>
    <p:sldId id="287" r:id="rId24"/>
    <p:sldId id="297"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inn Obermiller" initials="BO" lastIdx="6" clrIdx="0"/>
  <p:cmAuthor id="2" name="Geneva Taylor" initials="GT" lastIdx="6" clrIdx="1"/>
  <p:cmAuthor id="3" name="Hannah McIntosh" initials="HM" lastIdx="7"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72A2B6-95FF-1566-D608-51BF812D5B6B}" v="2" dt="2025-07-30T15:14:00.425"/>
    <p1510:client id="{938BECB4-CCD6-4E09-B685-5B3CFBB26E27}" v="11" dt="2025-07-30T14:14:28.7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7687" autoAdjust="0"/>
  </p:normalViewPr>
  <p:slideViewPr>
    <p:cSldViewPr snapToGrid="0">
      <p:cViewPr varScale="1">
        <p:scale>
          <a:sx n="56" d="100"/>
          <a:sy n="56" d="100"/>
        </p:scale>
        <p:origin x="1032" y="52"/>
      </p:cViewPr>
      <p:guideLst>
        <p:guide orient="horz" pos="2160"/>
        <p:guide pos="3840"/>
      </p:guideLst>
    </p:cSldViewPr>
  </p:slideViewPr>
  <p:notesTextViewPr>
    <p:cViewPr>
      <p:scale>
        <a:sx n="1" d="1"/>
        <a:sy n="1" d="1"/>
      </p:scale>
      <p:origin x="0" y="0"/>
    </p:cViewPr>
  </p:notesTextViewPr>
  <p:notesViewPr>
    <p:cSldViewPr snapToGrid="0">
      <p:cViewPr varScale="1">
        <p:scale>
          <a:sx n="54" d="100"/>
          <a:sy n="54" d="100"/>
        </p:scale>
        <p:origin x="2820" y="7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rzich, Tegan E." userId="0d416995-9de2-4b33-b36d-78f70909002a" providerId="ADAL" clId="{938BECB4-CCD6-4E09-B685-5B3CFBB26E27}"/>
    <pc:docChg chg="custSel addSld delSld modSld">
      <pc:chgData name="Terzich, Tegan E." userId="0d416995-9de2-4b33-b36d-78f70909002a" providerId="ADAL" clId="{938BECB4-CCD6-4E09-B685-5B3CFBB26E27}" dt="2025-07-30T14:24:19.841" v="532" actId="5793"/>
      <pc:docMkLst>
        <pc:docMk/>
      </pc:docMkLst>
      <pc:sldChg chg="modSp mod">
        <pc:chgData name="Terzich, Tegan E." userId="0d416995-9de2-4b33-b36d-78f70909002a" providerId="ADAL" clId="{938BECB4-CCD6-4E09-B685-5B3CFBB26E27}" dt="2025-07-30T14:23:24.585" v="525" actId="207"/>
        <pc:sldMkLst>
          <pc:docMk/>
          <pc:sldMk cId="3044486221" sldId="256"/>
        </pc:sldMkLst>
        <pc:spChg chg="mod">
          <ac:chgData name="Terzich, Tegan E." userId="0d416995-9de2-4b33-b36d-78f70909002a" providerId="ADAL" clId="{938BECB4-CCD6-4E09-B685-5B3CFBB26E27}" dt="2025-07-30T14:23:24.585" v="525" actId="207"/>
          <ac:spMkLst>
            <pc:docMk/>
            <pc:sldMk cId="3044486221" sldId="256"/>
            <ac:spMk id="2" creationId="{00000000-0000-0000-0000-000000000000}"/>
          </ac:spMkLst>
        </pc:spChg>
        <pc:spChg chg="mod">
          <ac:chgData name="Terzich, Tegan E." userId="0d416995-9de2-4b33-b36d-78f70909002a" providerId="ADAL" clId="{938BECB4-CCD6-4E09-B685-5B3CFBB26E27}" dt="2025-07-30T14:23:24.585" v="525" actId="207"/>
          <ac:spMkLst>
            <pc:docMk/>
            <pc:sldMk cId="3044486221" sldId="256"/>
            <ac:spMk id="3" creationId="{00000000-0000-0000-0000-000000000000}"/>
          </ac:spMkLst>
        </pc:spChg>
        <pc:spChg chg="mod">
          <ac:chgData name="Terzich, Tegan E." userId="0d416995-9de2-4b33-b36d-78f70909002a" providerId="ADAL" clId="{938BECB4-CCD6-4E09-B685-5B3CFBB26E27}" dt="2025-07-30T14:23:24.585" v="525" actId="207"/>
          <ac:spMkLst>
            <pc:docMk/>
            <pc:sldMk cId="3044486221" sldId="256"/>
            <ac:spMk id="4" creationId="{00000000-0000-0000-0000-000000000000}"/>
          </ac:spMkLst>
        </pc:spChg>
      </pc:sldChg>
      <pc:sldChg chg="del">
        <pc:chgData name="Terzich, Tegan E." userId="0d416995-9de2-4b33-b36d-78f70909002a" providerId="ADAL" clId="{938BECB4-CCD6-4E09-B685-5B3CFBB26E27}" dt="2025-07-30T14:22:26.880" v="514" actId="47"/>
        <pc:sldMkLst>
          <pc:docMk/>
          <pc:sldMk cId="2814599422" sldId="257"/>
        </pc:sldMkLst>
      </pc:sldChg>
      <pc:sldChg chg="modSp mod">
        <pc:chgData name="Terzich, Tegan E." userId="0d416995-9de2-4b33-b36d-78f70909002a" providerId="ADAL" clId="{938BECB4-CCD6-4E09-B685-5B3CFBB26E27}" dt="2025-07-30T13:52:19.054" v="94" actId="27636"/>
        <pc:sldMkLst>
          <pc:docMk/>
          <pc:sldMk cId="184857935" sldId="258"/>
        </pc:sldMkLst>
        <pc:spChg chg="mod">
          <ac:chgData name="Terzich, Tegan E." userId="0d416995-9de2-4b33-b36d-78f70909002a" providerId="ADAL" clId="{938BECB4-CCD6-4E09-B685-5B3CFBB26E27}" dt="2025-07-30T13:52:19.054" v="94" actId="27636"/>
          <ac:spMkLst>
            <pc:docMk/>
            <pc:sldMk cId="184857935" sldId="258"/>
            <ac:spMk id="3" creationId="{00000000-0000-0000-0000-000000000000}"/>
          </ac:spMkLst>
        </pc:spChg>
      </pc:sldChg>
      <pc:sldChg chg="modSp mod">
        <pc:chgData name="Terzich, Tegan E." userId="0d416995-9de2-4b33-b36d-78f70909002a" providerId="ADAL" clId="{938BECB4-CCD6-4E09-B685-5B3CFBB26E27}" dt="2025-07-30T14:23:50.919" v="527" actId="20577"/>
        <pc:sldMkLst>
          <pc:docMk/>
          <pc:sldMk cId="1622746381" sldId="263"/>
        </pc:sldMkLst>
        <pc:spChg chg="mod">
          <ac:chgData name="Terzich, Tegan E." userId="0d416995-9de2-4b33-b36d-78f70909002a" providerId="ADAL" clId="{938BECB4-CCD6-4E09-B685-5B3CFBB26E27}" dt="2025-07-30T14:23:50.919" v="527" actId="20577"/>
          <ac:spMkLst>
            <pc:docMk/>
            <pc:sldMk cId="1622746381" sldId="263"/>
            <ac:spMk id="3" creationId="{00000000-0000-0000-0000-000000000000}"/>
          </ac:spMkLst>
        </pc:spChg>
      </pc:sldChg>
      <pc:sldChg chg="modSp mod">
        <pc:chgData name="Terzich, Tegan E." userId="0d416995-9de2-4b33-b36d-78f70909002a" providerId="ADAL" clId="{938BECB4-CCD6-4E09-B685-5B3CFBB26E27}" dt="2025-07-30T14:01:27.585" v="219" actId="20577"/>
        <pc:sldMkLst>
          <pc:docMk/>
          <pc:sldMk cId="3013493682" sldId="264"/>
        </pc:sldMkLst>
        <pc:spChg chg="mod">
          <ac:chgData name="Terzich, Tegan E." userId="0d416995-9de2-4b33-b36d-78f70909002a" providerId="ADAL" clId="{938BECB4-CCD6-4E09-B685-5B3CFBB26E27}" dt="2025-07-30T14:01:27.585" v="219" actId="20577"/>
          <ac:spMkLst>
            <pc:docMk/>
            <pc:sldMk cId="3013493682" sldId="264"/>
            <ac:spMk id="3" creationId="{00000000-0000-0000-0000-000000000000}"/>
          </ac:spMkLst>
        </pc:spChg>
      </pc:sldChg>
      <pc:sldChg chg="modSp mod">
        <pc:chgData name="Terzich, Tegan E." userId="0d416995-9de2-4b33-b36d-78f70909002a" providerId="ADAL" clId="{938BECB4-CCD6-4E09-B685-5B3CFBB26E27}" dt="2025-07-30T14:00:41.305" v="193" actId="27636"/>
        <pc:sldMkLst>
          <pc:docMk/>
          <pc:sldMk cId="1646935380" sldId="265"/>
        </pc:sldMkLst>
        <pc:spChg chg="mod">
          <ac:chgData name="Terzich, Tegan E." userId="0d416995-9de2-4b33-b36d-78f70909002a" providerId="ADAL" clId="{938BECB4-CCD6-4E09-B685-5B3CFBB26E27}" dt="2025-07-30T14:00:41.305" v="193" actId="27636"/>
          <ac:spMkLst>
            <pc:docMk/>
            <pc:sldMk cId="1646935380" sldId="265"/>
            <ac:spMk id="3" creationId="{00000000-0000-0000-0000-000000000000}"/>
          </ac:spMkLst>
        </pc:spChg>
      </pc:sldChg>
      <pc:sldChg chg="modSp mod">
        <pc:chgData name="Terzich, Tegan E." userId="0d416995-9de2-4b33-b36d-78f70909002a" providerId="ADAL" clId="{938BECB4-CCD6-4E09-B685-5B3CFBB26E27}" dt="2025-07-30T14:24:19.841" v="532" actId="5793"/>
        <pc:sldMkLst>
          <pc:docMk/>
          <pc:sldMk cId="3038112167" sldId="267"/>
        </pc:sldMkLst>
        <pc:spChg chg="mod">
          <ac:chgData name="Terzich, Tegan E." userId="0d416995-9de2-4b33-b36d-78f70909002a" providerId="ADAL" clId="{938BECB4-CCD6-4E09-B685-5B3CFBB26E27}" dt="2025-07-30T14:24:19.841" v="532" actId="5793"/>
          <ac:spMkLst>
            <pc:docMk/>
            <pc:sldMk cId="3038112167" sldId="267"/>
            <ac:spMk id="3" creationId="{00000000-0000-0000-0000-000000000000}"/>
          </ac:spMkLst>
        </pc:spChg>
      </pc:sldChg>
      <pc:sldChg chg="modSp mod">
        <pc:chgData name="Terzich, Tegan E." userId="0d416995-9de2-4b33-b36d-78f70909002a" providerId="ADAL" clId="{938BECB4-CCD6-4E09-B685-5B3CFBB26E27}" dt="2025-07-30T14:00:21.798" v="191" actId="27636"/>
        <pc:sldMkLst>
          <pc:docMk/>
          <pc:sldMk cId="3940274524" sldId="268"/>
        </pc:sldMkLst>
        <pc:spChg chg="mod">
          <ac:chgData name="Terzich, Tegan E." userId="0d416995-9de2-4b33-b36d-78f70909002a" providerId="ADAL" clId="{938BECB4-CCD6-4E09-B685-5B3CFBB26E27}" dt="2025-07-30T14:00:21.798" v="191" actId="27636"/>
          <ac:spMkLst>
            <pc:docMk/>
            <pc:sldMk cId="3940274524" sldId="268"/>
            <ac:spMk id="3" creationId="{00000000-0000-0000-0000-000000000000}"/>
          </ac:spMkLst>
        </pc:spChg>
      </pc:sldChg>
      <pc:sldChg chg="modSp mod">
        <pc:chgData name="Terzich, Tegan E." userId="0d416995-9de2-4b33-b36d-78f70909002a" providerId="ADAL" clId="{938BECB4-CCD6-4E09-B685-5B3CFBB26E27}" dt="2025-07-30T14:09:29.750" v="508" actId="20577"/>
        <pc:sldMkLst>
          <pc:docMk/>
          <pc:sldMk cId="1558384922" sldId="270"/>
        </pc:sldMkLst>
        <pc:spChg chg="mod">
          <ac:chgData name="Terzich, Tegan E." userId="0d416995-9de2-4b33-b36d-78f70909002a" providerId="ADAL" clId="{938BECB4-CCD6-4E09-B685-5B3CFBB26E27}" dt="2025-07-30T14:09:29.750" v="508" actId="20577"/>
          <ac:spMkLst>
            <pc:docMk/>
            <pc:sldMk cId="1558384922" sldId="270"/>
            <ac:spMk id="3" creationId="{00000000-0000-0000-0000-000000000000}"/>
          </ac:spMkLst>
        </pc:spChg>
      </pc:sldChg>
      <pc:sldChg chg="del">
        <pc:chgData name="Terzich, Tegan E." userId="0d416995-9de2-4b33-b36d-78f70909002a" providerId="ADAL" clId="{938BECB4-CCD6-4E09-B685-5B3CFBB26E27}" dt="2025-07-30T14:22:42.891" v="517" actId="47"/>
        <pc:sldMkLst>
          <pc:docMk/>
          <pc:sldMk cId="451043231" sldId="271"/>
        </pc:sldMkLst>
      </pc:sldChg>
      <pc:sldChg chg="del">
        <pc:chgData name="Terzich, Tegan E." userId="0d416995-9de2-4b33-b36d-78f70909002a" providerId="ADAL" clId="{938BECB4-CCD6-4E09-B685-5B3CFBB26E27}" dt="2025-07-30T14:22:50.856" v="518" actId="47"/>
        <pc:sldMkLst>
          <pc:docMk/>
          <pc:sldMk cId="1597872805" sldId="272"/>
        </pc:sldMkLst>
      </pc:sldChg>
      <pc:sldChg chg="del mod modShow">
        <pc:chgData name="Terzich, Tegan E." userId="0d416995-9de2-4b33-b36d-78f70909002a" providerId="ADAL" clId="{938BECB4-CCD6-4E09-B685-5B3CFBB26E27}" dt="2025-07-30T14:23:12.932" v="524" actId="47"/>
        <pc:sldMkLst>
          <pc:docMk/>
          <pc:sldMk cId="3404880047" sldId="273"/>
        </pc:sldMkLst>
      </pc:sldChg>
      <pc:sldChg chg="del">
        <pc:chgData name="Terzich, Tegan E." userId="0d416995-9de2-4b33-b36d-78f70909002a" providerId="ADAL" clId="{938BECB4-CCD6-4E09-B685-5B3CFBB26E27}" dt="2025-07-30T14:23:03.758" v="521" actId="47"/>
        <pc:sldMkLst>
          <pc:docMk/>
          <pc:sldMk cId="394744194" sldId="274"/>
        </pc:sldMkLst>
      </pc:sldChg>
      <pc:sldChg chg="del">
        <pc:chgData name="Terzich, Tegan E." userId="0d416995-9de2-4b33-b36d-78f70909002a" providerId="ADAL" clId="{938BECB4-CCD6-4E09-B685-5B3CFBB26E27}" dt="2025-07-30T14:23:08.449" v="522" actId="47"/>
        <pc:sldMkLst>
          <pc:docMk/>
          <pc:sldMk cId="556792371" sldId="275"/>
        </pc:sldMkLst>
      </pc:sldChg>
      <pc:sldChg chg="del">
        <pc:chgData name="Terzich, Tegan E." userId="0d416995-9de2-4b33-b36d-78f70909002a" providerId="ADAL" clId="{938BECB4-CCD6-4E09-B685-5B3CFBB26E27}" dt="2025-07-30T14:14:14.840" v="509" actId="47"/>
        <pc:sldMkLst>
          <pc:docMk/>
          <pc:sldMk cId="4022524656" sldId="276"/>
        </pc:sldMkLst>
      </pc:sldChg>
      <pc:sldChg chg="del">
        <pc:chgData name="Terzich, Tegan E." userId="0d416995-9de2-4b33-b36d-78f70909002a" providerId="ADAL" clId="{938BECB4-CCD6-4E09-B685-5B3CFBB26E27}" dt="2025-07-30T14:14:18.516" v="510" actId="47"/>
        <pc:sldMkLst>
          <pc:docMk/>
          <pc:sldMk cId="2943749475" sldId="277"/>
        </pc:sldMkLst>
      </pc:sldChg>
      <pc:sldChg chg="del">
        <pc:chgData name="Terzich, Tegan E." userId="0d416995-9de2-4b33-b36d-78f70909002a" providerId="ADAL" clId="{938BECB4-CCD6-4E09-B685-5B3CFBB26E27}" dt="2025-07-30T14:22:59.182" v="520" actId="47"/>
        <pc:sldMkLst>
          <pc:docMk/>
          <pc:sldMk cId="2956686667" sldId="279"/>
        </pc:sldMkLst>
      </pc:sldChg>
      <pc:sldChg chg="modSp mod">
        <pc:chgData name="Terzich, Tegan E." userId="0d416995-9de2-4b33-b36d-78f70909002a" providerId="ADAL" clId="{938BECB4-CCD6-4E09-B685-5B3CFBB26E27}" dt="2025-07-30T14:03:32.260" v="281" actId="207"/>
        <pc:sldMkLst>
          <pc:docMk/>
          <pc:sldMk cId="1323529419" sldId="280"/>
        </pc:sldMkLst>
        <pc:spChg chg="mod">
          <ac:chgData name="Terzich, Tegan E." userId="0d416995-9de2-4b33-b36d-78f70909002a" providerId="ADAL" clId="{938BECB4-CCD6-4E09-B685-5B3CFBB26E27}" dt="2025-07-30T14:03:32.260" v="281" actId="207"/>
          <ac:spMkLst>
            <pc:docMk/>
            <pc:sldMk cId="1323529419" sldId="280"/>
            <ac:spMk id="3" creationId="{00000000-0000-0000-0000-000000000000}"/>
          </ac:spMkLst>
        </pc:spChg>
      </pc:sldChg>
      <pc:sldChg chg="modSp mod">
        <pc:chgData name="Terzich, Tegan E." userId="0d416995-9de2-4b33-b36d-78f70909002a" providerId="ADAL" clId="{938BECB4-CCD6-4E09-B685-5B3CFBB26E27}" dt="2025-07-30T14:06:48.827" v="369" actId="2710"/>
        <pc:sldMkLst>
          <pc:docMk/>
          <pc:sldMk cId="343912562" sldId="281"/>
        </pc:sldMkLst>
        <pc:spChg chg="mod">
          <ac:chgData name="Terzich, Tegan E." userId="0d416995-9de2-4b33-b36d-78f70909002a" providerId="ADAL" clId="{938BECB4-CCD6-4E09-B685-5B3CFBB26E27}" dt="2025-07-30T14:06:48.827" v="369" actId="2710"/>
          <ac:spMkLst>
            <pc:docMk/>
            <pc:sldMk cId="343912562" sldId="281"/>
            <ac:spMk id="3" creationId="{00000000-0000-0000-0000-000000000000}"/>
          </ac:spMkLst>
        </pc:spChg>
      </pc:sldChg>
      <pc:sldChg chg="del">
        <pc:chgData name="Terzich, Tegan E." userId="0d416995-9de2-4b33-b36d-78f70909002a" providerId="ADAL" clId="{938BECB4-CCD6-4E09-B685-5B3CFBB26E27}" dt="2025-07-30T14:14:54.333" v="512" actId="47"/>
        <pc:sldMkLst>
          <pc:docMk/>
          <pc:sldMk cId="1741515100" sldId="283"/>
        </pc:sldMkLst>
      </pc:sldChg>
      <pc:sldChg chg="del">
        <pc:chgData name="Terzich, Tegan E." userId="0d416995-9de2-4b33-b36d-78f70909002a" providerId="ADAL" clId="{938BECB4-CCD6-4E09-B685-5B3CFBB26E27}" dt="2025-07-30T14:14:54.333" v="512" actId="47"/>
        <pc:sldMkLst>
          <pc:docMk/>
          <pc:sldMk cId="2918587693" sldId="284"/>
        </pc:sldMkLst>
      </pc:sldChg>
      <pc:sldChg chg="modSp">
        <pc:chgData name="Terzich, Tegan E." userId="0d416995-9de2-4b33-b36d-78f70909002a" providerId="ADAL" clId="{938BECB4-CCD6-4E09-B685-5B3CFBB26E27}" dt="2025-07-30T13:52:36.768" v="95"/>
        <pc:sldMkLst>
          <pc:docMk/>
          <pc:sldMk cId="4207471724" sldId="285"/>
        </pc:sldMkLst>
        <pc:spChg chg="mod">
          <ac:chgData name="Terzich, Tegan E." userId="0d416995-9de2-4b33-b36d-78f70909002a" providerId="ADAL" clId="{938BECB4-CCD6-4E09-B685-5B3CFBB26E27}" dt="2025-07-30T13:52:36.768" v="95"/>
          <ac:spMkLst>
            <pc:docMk/>
            <pc:sldMk cId="4207471724" sldId="285"/>
            <ac:spMk id="3" creationId="{00000000-0000-0000-0000-000000000000}"/>
          </ac:spMkLst>
        </pc:spChg>
      </pc:sldChg>
      <pc:sldChg chg="modSp">
        <pc:chgData name="Terzich, Tegan E." userId="0d416995-9de2-4b33-b36d-78f70909002a" providerId="ADAL" clId="{938BECB4-CCD6-4E09-B685-5B3CFBB26E27}" dt="2025-07-30T14:14:28.730" v="511"/>
        <pc:sldMkLst>
          <pc:docMk/>
          <pc:sldMk cId="2621130425" sldId="287"/>
        </pc:sldMkLst>
        <pc:spChg chg="mod">
          <ac:chgData name="Terzich, Tegan E." userId="0d416995-9de2-4b33-b36d-78f70909002a" providerId="ADAL" clId="{938BECB4-CCD6-4E09-B685-5B3CFBB26E27}" dt="2025-07-30T14:14:28.730" v="511"/>
          <ac:spMkLst>
            <pc:docMk/>
            <pc:sldMk cId="2621130425" sldId="287"/>
            <ac:spMk id="3" creationId="{00000000-0000-0000-0000-000000000000}"/>
          </ac:spMkLst>
        </pc:spChg>
      </pc:sldChg>
      <pc:sldChg chg="del">
        <pc:chgData name="Terzich, Tegan E." userId="0d416995-9de2-4b33-b36d-78f70909002a" providerId="ADAL" clId="{938BECB4-CCD6-4E09-B685-5B3CFBB26E27}" dt="2025-07-30T14:22:29.370" v="515" actId="47"/>
        <pc:sldMkLst>
          <pc:docMk/>
          <pc:sldMk cId="341543360" sldId="288"/>
        </pc:sldMkLst>
      </pc:sldChg>
      <pc:sldChg chg="del">
        <pc:chgData name="Terzich, Tegan E." userId="0d416995-9de2-4b33-b36d-78f70909002a" providerId="ADAL" clId="{938BECB4-CCD6-4E09-B685-5B3CFBB26E27}" dt="2025-07-30T14:14:54.333" v="512" actId="47"/>
        <pc:sldMkLst>
          <pc:docMk/>
          <pc:sldMk cId="151476486" sldId="289"/>
        </pc:sldMkLst>
      </pc:sldChg>
      <pc:sldChg chg="del">
        <pc:chgData name="Terzich, Tegan E." userId="0d416995-9de2-4b33-b36d-78f70909002a" providerId="ADAL" clId="{938BECB4-CCD6-4E09-B685-5B3CFBB26E27}" dt="2025-07-30T14:14:54.333" v="512" actId="47"/>
        <pc:sldMkLst>
          <pc:docMk/>
          <pc:sldMk cId="1142818112" sldId="290"/>
        </pc:sldMkLst>
      </pc:sldChg>
      <pc:sldChg chg="del">
        <pc:chgData name="Terzich, Tegan E." userId="0d416995-9de2-4b33-b36d-78f70909002a" providerId="ADAL" clId="{938BECB4-CCD6-4E09-B685-5B3CFBB26E27}" dt="2025-07-30T14:14:54.333" v="512" actId="47"/>
        <pc:sldMkLst>
          <pc:docMk/>
          <pc:sldMk cId="2777107005" sldId="291"/>
        </pc:sldMkLst>
      </pc:sldChg>
      <pc:sldChg chg="del">
        <pc:chgData name="Terzich, Tegan E." userId="0d416995-9de2-4b33-b36d-78f70909002a" providerId="ADAL" clId="{938BECB4-CCD6-4E09-B685-5B3CFBB26E27}" dt="2025-07-30T14:14:54.333" v="512" actId="47"/>
        <pc:sldMkLst>
          <pc:docMk/>
          <pc:sldMk cId="2776560650" sldId="292"/>
        </pc:sldMkLst>
      </pc:sldChg>
      <pc:sldChg chg="del">
        <pc:chgData name="Terzich, Tegan E." userId="0d416995-9de2-4b33-b36d-78f70909002a" providerId="ADAL" clId="{938BECB4-CCD6-4E09-B685-5B3CFBB26E27}" dt="2025-07-30T14:14:54.333" v="512" actId="47"/>
        <pc:sldMkLst>
          <pc:docMk/>
          <pc:sldMk cId="2598623475" sldId="293"/>
        </pc:sldMkLst>
      </pc:sldChg>
      <pc:sldChg chg="del">
        <pc:chgData name="Terzich, Tegan E." userId="0d416995-9de2-4b33-b36d-78f70909002a" providerId="ADAL" clId="{938BECB4-CCD6-4E09-B685-5B3CFBB26E27}" dt="2025-07-30T14:22:21.126" v="513" actId="47"/>
        <pc:sldMkLst>
          <pc:docMk/>
          <pc:sldMk cId="3818626375" sldId="294"/>
        </pc:sldMkLst>
      </pc:sldChg>
      <pc:sldChg chg="del">
        <pc:chgData name="Terzich, Tegan E." userId="0d416995-9de2-4b33-b36d-78f70909002a" providerId="ADAL" clId="{938BECB4-CCD6-4E09-B685-5B3CFBB26E27}" dt="2025-07-30T14:23:09.798" v="523" actId="47"/>
        <pc:sldMkLst>
          <pc:docMk/>
          <pc:sldMk cId="1601187749" sldId="295"/>
        </pc:sldMkLst>
      </pc:sldChg>
      <pc:sldChg chg="del">
        <pc:chgData name="Terzich, Tegan E." userId="0d416995-9de2-4b33-b36d-78f70909002a" providerId="ADAL" clId="{938BECB4-CCD6-4E09-B685-5B3CFBB26E27}" dt="2025-07-30T14:14:54.333" v="512" actId="47"/>
        <pc:sldMkLst>
          <pc:docMk/>
          <pc:sldMk cId="1392830151" sldId="296"/>
        </pc:sldMkLst>
      </pc:sldChg>
      <pc:sldChg chg="del">
        <pc:chgData name="Terzich, Tegan E." userId="0d416995-9de2-4b33-b36d-78f70909002a" providerId="ADAL" clId="{938BECB4-CCD6-4E09-B685-5B3CFBB26E27}" dt="2025-07-30T14:22:33.861" v="516" actId="47"/>
        <pc:sldMkLst>
          <pc:docMk/>
          <pc:sldMk cId="111849973" sldId="298"/>
        </pc:sldMkLst>
      </pc:sldChg>
      <pc:sldChg chg="del">
        <pc:chgData name="Terzich, Tegan E." userId="0d416995-9de2-4b33-b36d-78f70909002a" providerId="ADAL" clId="{938BECB4-CCD6-4E09-B685-5B3CFBB26E27}" dt="2025-07-30T14:02:03.396" v="222" actId="47"/>
        <pc:sldMkLst>
          <pc:docMk/>
          <pc:sldMk cId="2935590224" sldId="299"/>
        </pc:sldMkLst>
      </pc:sldChg>
      <pc:sldChg chg="del">
        <pc:chgData name="Terzich, Tegan E." userId="0d416995-9de2-4b33-b36d-78f70909002a" providerId="ADAL" clId="{938BECB4-CCD6-4E09-B685-5B3CFBB26E27}" dt="2025-07-30T14:02:23.316" v="225" actId="47"/>
        <pc:sldMkLst>
          <pc:docMk/>
          <pc:sldMk cId="427438756" sldId="300"/>
        </pc:sldMkLst>
      </pc:sldChg>
      <pc:sldChg chg="del">
        <pc:chgData name="Terzich, Tegan E." userId="0d416995-9de2-4b33-b36d-78f70909002a" providerId="ADAL" clId="{938BECB4-CCD6-4E09-B685-5B3CFBB26E27}" dt="2025-07-30T14:22:56.863" v="519" actId="47"/>
        <pc:sldMkLst>
          <pc:docMk/>
          <pc:sldMk cId="2324846948" sldId="301"/>
        </pc:sldMkLst>
      </pc:sldChg>
      <pc:sldChg chg="delSp add setBg delDesignElem">
        <pc:chgData name="Terzich, Tegan E." userId="0d416995-9de2-4b33-b36d-78f70909002a" providerId="ADAL" clId="{938BECB4-CCD6-4E09-B685-5B3CFBB26E27}" dt="2025-07-30T14:02:00.477" v="221"/>
        <pc:sldMkLst>
          <pc:docMk/>
          <pc:sldMk cId="3078396115" sldId="302"/>
        </pc:sldMkLst>
        <pc:spChg chg="del">
          <ac:chgData name="Terzich, Tegan E." userId="0d416995-9de2-4b33-b36d-78f70909002a" providerId="ADAL" clId="{938BECB4-CCD6-4E09-B685-5B3CFBB26E27}" dt="2025-07-30T14:02:00.477" v="221"/>
          <ac:spMkLst>
            <pc:docMk/>
            <pc:sldMk cId="3078396115" sldId="302"/>
            <ac:spMk id="10" creationId="{13BCCAE5-A35B-4B66-A4A7-E23C34A403A4}"/>
          </ac:spMkLst>
        </pc:spChg>
        <pc:spChg chg="del">
          <ac:chgData name="Terzich, Tegan E." userId="0d416995-9de2-4b33-b36d-78f70909002a" providerId="ADAL" clId="{938BECB4-CCD6-4E09-B685-5B3CFBB26E27}" dt="2025-07-30T14:02:00.477" v="221"/>
          <ac:spMkLst>
            <pc:docMk/>
            <pc:sldMk cId="3078396115" sldId="302"/>
            <ac:spMk id="14" creationId="{BD7A74B5-8367-4A83-ABEC-0FCDDE97B149}"/>
          </ac:spMkLst>
        </pc:spChg>
        <pc:spChg chg="del">
          <ac:chgData name="Terzich, Tegan E." userId="0d416995-9de2-4b33-b36d-78f70909002a" providerId="ADAL" clId="{938BECB4-CCD6-4E09-B685-5B3CFBB26E27}" dt="2025-07-30T14:02:00.477" v="221"/>
          <ac:spMkLst>
            <pc:docMk/>
            <pc:sldMk cId="3078396115" sldId="302"/>
            <ac:spMk id="16" creationId="{2CC184B0-C2C6-4BF0-B078-816C7AF95977}"/>
          </ac:spMkLst>
        </pc:spChg>
        <pc:cxnChg chg="del">
          <ac:chgData name="Terzich, Tegan E." userId="0d416995-9de2-4b33-b36d-78f70909002a" providerId="ADAL" clId="{938BECB4-CCD6-4E09-B685-5B3CFBB26E27}" dt="2025-07-30T14:02:00.477" v="221"/>
          <ac:cxnSpMkLst>
            <pc:docMk/>
            <pc:sldMk cId="3078396115" sldId="302"/>
            <ac:cxnSpMk id="12" creationId="{6987BDFB-DE64-4B56-B44F-45FAE19FA94E}"/>
          </ac:cxnSpMkLst>
        </pc:cxnChg>
      </pc:sldChg>
      <pc:sldChg chg="delSp add setBg delDesignElem">
        <pc:chgData name="Terzich, Tegan E." userId="0d416995-9de2-4b33-b36d-78f70909002a" providerId="ADAL" clId="{938BECB4-CCD6-4E09-B685-5B3CFBB26E27}" dt="2025-07-30T14:02:20.371" v="224"/>
        <pc:sldMkLst>
          <pc:docMk/>
          <pc:sldMk cId="758198568" sldId="303"/>
        </pc:sldMkLst>
        <pc:spChg chg="del">
          <ac:chgData name="Terzich, Tegan E." userId="0d416995-9de2-4b33-b36d-78f70909002a" providerId="ADAL" clId="{938BECB4-CCD6-4E09-B685-5B3CFBB26E27}" dt="2025-07-30T14:02:20.371" v="224"/>
          <ac:spMkLst>
            <pc:docMk/>
            <pc:sldMk cId="758198568" sldId="303"/>
            <ac:spMk id="10" creationId="{13BCCAE5-A35B-4B66-A4A7-E23C34A403A4}"/>
          </ac:spMkLst>
        </pc:spChg>
        <pc:spChg chg="del">
          <ac:chgData name="Terzich, Tegan E." userId="0d416995-9de2-4b33-b36d-78f70909002a" providerId="ADAL" clId="{938BECB4-CCD6-4E09-B685-5B3CFBB26E27}" dt="2025-07-30T14:02:20.371" v="224"/>
          <ac:spMkLst>
            <pc:docMk/>
            <pc:sldMk cId="758198568" sldId="303"/>
            <ac:spMk id="14" creationId="{BD7A74B5-8367-4A83-ABEC-0FCDDE97B149}"/>
          </ac:spMkLst>
        </pc:spChg>
        <pc:spChg chg="del">
          <ac:chgData name="Terzich, Tegan E." userId="0d416995-9de2-4b33-b36d-78f70909002a" providerId="ADAL" clId="{938BECB4-CCD6-4E09-B685-5B3CFBB26E27}" dt="2025-07-30T14:02:20.371" v="224"/>
          <ac:spMkLst>
            <pc:docMk/>
            <pc:sldMk cId="758198568" sldId="303"/>
            <ac:spMk id="16" creationId="{2CC184B0-C2C6-4BF0-B078-816C7AF95977}"/>
          </ac:spMkLst>
        </pc:spChg>
        <pc:cxnChg chg="del">
          <ac:chgData name="Terzich, Tegan E." userId="0d416995-9de2-4b33-b36d-78f70909002a" providerId="ADAL" clId="{938BECB4-CCD6-4E09-B685-5B3CFBB26E27}" dt="2025-07-30T14:02:20.371" v="224"/>
          <ac:cxnSpMkLst>
            <pc:docMk/>
            <pc:sldMk cId="758198568" sldId="303"/>
            <ac:cxnSpMk id="12" creationId="{6987BDFB-DE64-4B56-B44F-45FAE19FA94E}"/>
          </ac:cxnSpMkLst>
        </pc:cxnChg>
      </pc:sldChg>
      <pc:sldChg chg="add">
        <pc:chgData name="Terzich, Tegan E." userId="0d416995-9de2-4b33-b36d-78f70909002a" providerId="ADAL" clId="{938BECB4-CCD6-4E09-B685-5B3CFBB26E27}" dt="2025-07-30T14:02:44.130" v="226"/>
        <pc:sldMkLst>
          <pc:docMk/>
          <pc:sldMk cId="1676290424" sldId="304"/>
        </pc:sldMkLst>
      </pc:sldChg>
    </pc:docChg>
  </pc:docChgLst>
  <pc:docChgLst>
    <pc:chgData name="Terzich, Tegan E." userId="S::teterzich@mnps.org::0d416995-9de2-4b33-b36d-78f70909002a" providerId="AD" clId="Web-{3B72A2B6-95FF-1566-D608-51BF812D5B6B}"/>
    <pc:docChg chg="modSld">
      <pc:chgData name="Terzich, Tegan E." userId="S::teterzich@mnps.org::0d416995-9de2-4b33-b36d-78f70909002a" providerId="AD" clId="Web-{3B72A2B6-95FF-1566-D608-51BF812D5B6B}" dt="2025-07-30T15:14:00.425" v="1" actId="20577"/>
      <pc:docMkLst>
        <pc:docMk/>
      </pc:docMkLst>
      <pc:sldChg chg="modSp">
        <pc:chgData name="Terzich, Tegan E." userId="S::teterzich@mnps.org::0d416995-9de2-4b33-b36d-78f70909002a" providerId="AD" clId="Web-{3B72A2B6-95FF-1566-D608-51BF812D5B6B}" dt="2025-07-30T15:14:00.425" v="1" actId="20577"/>
        <pc:sldMkLst>
          <pc:docMk/>
          <pc:sldMk cId="3038112167" sldId="267"/>
        </pc:sldMkLst>
        <pc:spChg chg="mod">
          <ac:chgData name="Terzich, Tegan E." userId="S::teterzich@mnps.org::0d416995-9de2-4b33-b36d-78f70909002a" providerId="AD" clId="Web-{3B72A2B6-95FF-1566-D608-51BF812D5B6B}" dt="2025-07-30T15:14:00.425" v="1" actId="20577"/>
          <ac:spMkLst>
            <pc:docMk/>
            <pc:sldMk cId="3038112167" sldId="267"/>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464E213-8F3B-44C1-AEE8-8A41C7E4574C}" type="datetimeFigureOut">
              <a:rPr lang="en-US" smtClean="0"/>
              <a:t>7/30/2025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E967ED-20B3-4625-9C5E-14860AE89431}" type="slidenum">
              <a:rPr lang="en-US" smtClean="0"/>
              <a:t>‹#›</a:t>
            </a:fld>
            <a:endParaRPr lang="en-US"/>
          </a:p>
        </p:txBody>
      </p:sp>
    </p:spTree>
    <p:extLst>
      <p:ext uri="{BB962C8B-B14F-4D97-AF65-F5344CB8AC3E}">
        <p14:creationId xmlns:p14="http://schemas.microsoft.com/office/powerpoint/2010/main" val="26802882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38B3F6-0CE9-41E2-A5A3-E220D8B77051}" type="datetimeFigureOut">
              <a:rPr lang="en-US" smtClean="0"/>
              <a:t>7/30/2025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A01736-5FBA-4C56-8655-0B838380222B}" type="slidenum">
              <a:rPr lang="en-US" smtClean="0"/>
              <a:t>‹#›</a:t>
            </a:fld>
            <a:endParaRPr lang="en-US"/>
          </a:p>
        </p:txBody>
      </p:sp>
    </p:spTree>
    <p:extLst>
      <p:ext uri="{BB962C8B-B14F-4D97-AF65-F5344CB8AC3E}">
        <p14:creationId xmlns:p14="http://schemas.microsoft.com/office/powerpoint/2010/main" val="14265052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A01736-5FBA-4C56-8655-0B838380222B}" type="slidenum">
              <a:rPr lang="en-US" smtClean="0"/>
              <a:t>3</a:t>
            </a:fld>
            <a:endParaRPr lang="en-US"/>
          </a:p>
        </p:txBody>
      </p:sp>
    </p:spTree>
    <p:extLst>
      <p:ext uri="{BB962C8B-B14F-4D97-AF65-F5344CB8AC3E}">
        <p14:creationId xmlns:p14="http://schemas.microsoft.com/office/powerpoint/2010/main" val="28958269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OPTIONAL SLIDE</a:t>
            </a:r>
          </a:p>
          <a:p>
            <a:endParaRPr lang="en-US"/>
          </a:p>
        </p:txBody>
      </p:sp>
      <p:sp>
        <p:nvSpPr>
          <p:cNvPr id="4" name="Slide Number Placeholder 3"/>
          <p:cNvSpPr>
            <a:spLocks noGrp="1"/>
          </p:cNvSpPr>
          <p:nvPr>
            <p:ph type="sldNum" sz="quarter" idx="10"/>
          </p:nvPr>
        </p:nvSpPr>
        <p:spPr/>
        <p:txBody>
          <a:bodyPr/>
          <a:lstStyle/>
          <a:p>
            <a:fld id="{99A01736-5FBA-4C56-8655-0B838380222B}" type="slidenum">
              <a:rPr lang="en-US" smtClean="0"/>
              <a:t>16</a:t>
            </a:fld>
            <a:endParaRPr lang="en-US"/>
          </a:p>
        </p:txBody>
      </p:sp>
    </p:spTree>
    <p:extLst>
      <p:ext uri="{BB962C8B-B14F-4D97-AF65-F5344CB8AC3E}">
        <p14:creationId xmlns:p14="http://schemas.microsoft.com/office/powerpoint/2010/main" val="42789444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 sure to thank</a:t>
            </a:r>
            <a:r>
              <a:rPr lang="en-US" baseline="0" dirty="0"/>
              <a:t> families for their time.</a:t>
            </a:r>
          </a:p>
          <a:p>
            <a:r>
              <a:rPr lang="en-US" dirty="0"/>
              <a:t>Move this slide to the end if additional slides are added.</a:t>
            </a:r>
          </a:p>
        </p:txBody>
      </p:sp>
      <p:sp>
        <p:nvSpPr>
          <p:cNvPr id="4" name="Slide Number Placeholder 3"/>
          <p:cNvSpPr>
            <a:spLocks noGrp="1"/>
          </p:cNvSpPr>
          <p:nvPr>
            <p:ph type="sldNum" sz="quarter" idx="10"/>
          </p:nvPr>
        </p:nvSpPr>
        <p:spPr/>
        <p:txBody>
          <a:bodyPr/>
          <a:lstStyle/>
          <a:p>
            <a:fld id="{99A01736-5FBA-4C56-8655-0B838380222B}" type="slidenum">
              <a:rPr lang="en-US" smtClean="0"/>
              <a:t>21</a:t>
            </a:fld>
            <a:endParaRPr lang="en-US"/>
          </a:p>
        </p:txBody>
      </p:sp>
    </p:spTree>
    <p:extLst>
      <p:ext uri="{BB962C8B-B14F-4D97-AF65-F5344CB8AC3E}">
        <p14:creationId xmlns:p14="http://schemas.microsoft.com/office/powerpoint/2010/main" val="2125583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5400" spc="-50" baseline="0">
                <a:solidFill>
                  <a:schemeClr val="tx1">
                    <a:lumMod val="85000"/>
                    <a:lumOff val="15000"/>
                  </a:schemeClr>
                </a:solidFill>
                <a:latin typeface="Georgia" panose="02040502050405020303" pitchFamily="18" charset="0"/>
              </a:defRPr>
            </a:lvl1pPr>
          </a:lstStyle>
          <a:p>
            <a:r>
              <a:rPr lang="en-US" dirty="0"/>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Arial" panose="020B0604020202020204" pitchFamily="34" charset="0"/>
                <a:cs typeface="Arial" panose="020B0604020202020204" pitchFamily="34"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5" name="Footer Placeholder 4"/>
          <p:cNvSpPr>
            <a:spLocks noGrp="1"/>
          </p:cNvSpPr>
          <p:nvPr>
            <p:ph type="ftr" sz="quarter" idx="11"/>
          </p:nvPr>
        </p:nvSpPr>
        <p:spPr>
          <a:xfrm>
            <a:off x="1896243" y="6401023"/>
            <a:ext cx="8460474" cy="365125"/>
          </a:xfrm>
        </p:spPr>
        <p:txBody>
          <a:bodyPr/>
          <a:lstStyle>
            <a:lvl1pPr>
              <a:defRPr sz="1100" b="1" i="1">
                <a:latin typeface="Arial" panose="020B0604020202020204" pitchFamily="34" charset="0"/>
                <a:cs typeface="Arial" panose="020B0604020202020204" pitchFamily="34" charset="0"/>
              </a:defRPr>
            </a:lvl1pPr>
          </a:lstStyle>
          <a:p>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6015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CCB052-2EB6-4C23-97A3-852E0D5D16D6}" type="datetime1">
              <a:rPr lang="en-US" smtClean="0"/>
              <a:t>7/30/2025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40298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819EF0-2ABF-4718-860B-25DEDE8F505F}" type="datetime1">
              <a:rPr lang="en-US" smtClean="0"/>
              <a:t>7/30/2025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2800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p:txBody>
          <a:bodyPr>
            <a:normAutofit/>
          </a:bodyPr>
          <a:lstStyle>
            <a:lvl1pPr marL="457200" indent="-457200">
              <a:buSzPct val="100000"/>
              <a:buFont typeface="Wingdings" panose="05000000000000000000" pitchFamily="2" charset="2"/>
              <a:buChar char="§"/>
              <a:defRPr sz="2200">
                <a:latin typeface="Arial" panose="020B0604020202020204" pitchFamily="34" charset="0"/>
                <a:cs typeface="Arial" panose="020B0604020202020204" pitchFamily="34" charset="0"/>
              </a:defRPr>
            </a:lvl1pPr>
            <a:lvl2pPr marL="569913" indent="-342900">
              <a:buFont typeface="Wingdings" panose="05000000000000000000" pitchFamily="2" charset="2"/>
              <a:buChar char="§"/>
              <a:defRPr sz="2000">
                <a:latin typeface="Arial" panose="020B0604020202020204" pitchFamily="34" charset="0"/>
                <a:cs typeface="Arial" panose="020B0604020202020204" pitchFamily="34" charset="0"/>
              </a:defRPr>
            </a:lvl2pPr>
            <a:lvl3pPr marL="741363" indent="-285750">
              <a:buFont typeface="Wingdings" panose="05000000000000000000" pitchFamily="2" charset="2"/>
              <a:buChar char="§"/>
              <a:defRPr sz="2000">
                <a:latin typeface="Arial" panose="020B0604020202020204" pitchFamily="34" charset="0"/>
                <a:cs typeface="Arial" panose="020B0604020202020204" pitchFamily="34" charset="0"/>
              </a:defRPr>
            </a:lvl3pPr>
            <a:lvl4pPr marL="966788" indent="-285750">
              <a:buFont typeface="Wingdings" panose="05000000000000000000" pitchFamily="2" charset="2"/>
              <a:buChar char="§"/>
              <a:defRPr sz="2000">
                <a:latin typeface="Arial" panose="020B0604020202020204" pitchFamily="34" charset="0"/>
                <a:cs typeface="Arial" panose="020B0604020202020204" pitchFamily="34" charset="0"/>
              </a:defRPr>
            </a:lvl4pPr>
            <a:lvl5pPr marL="1206500" indent="-285750">
              <a:buFont typeface="Wingdings" panose="05000000000000000000" pitchFamily="2" charset="2"/>
              <a:buChar char="§"/>
              <a:defRPr sz="20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7D89C1D5-2B3A-4549-AD89-056D591A9B50}" type="datetime1">
              <a:rPr lang="en-US" smtClean="0"/>
              <a:t>7/30/2025</a:t>
            </a:fld>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7" name="Footer Placeholder 4"/>
          <p:cNvSpPr txBox="1">
            <a:spLocks/>
          </p:cNvSpPr>
          <p:nvPr userDrawn="1"/>
        </p:nvSpPr>
        <p:spPr>
          <a:xfrm>
            <a:off x="1896243" y="6401023"/>
            <a:ext cx="8460474" cy="365125"/>
          </a:xfrm>
          <a:prstGeom prst="rect">
            <a:avLst/>
          </a:prstGeom>
        </p:spPr>
        <p:txBody>
          <a:bodyPr vert="horz" lIns="91440" tIns="45720" rIns="91440" bIns="45720" rtlCol="0" anchor="ctr"/>
          <a:lstStyle>
            <a:defPPr>
              <a:defRPr lang="en-US"/>
            </a:defPPr>
            <a:lvl1pPr marL="0" algn="ctr" defTabSz="457200" rtl="0" eaLnBrk="1" latinLnBrk="0" hangingPunct="1">
              <a:defRPr sz="1100" b="1" i="1" kern="1200" cap="all" baseline="0">
                <a:solidFill>
                  <a:srgbClr val="FFFFFF"/>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2002908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5400" b="0">
                <a:solidFill>
                  <a:schemeClr val="tx1">
                    <a:lumMod val="85000"/>
                    <a:lumOff val="15000"/>
                  </a:schemeClr>
                </a:solidFill>
                <a:latin typeface="Georgia" panose="02040502050405020303" pitchFamily="18" charset="0"/>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0D293961-5508-4105-9E76-048920C42FE6}" type="datetime1">
              <a:rPr lang="en-US" smtClean="0"/>
              <a:t>7/30/2025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Footer Placeholder 4"/>
          <p:cNvSpPr txBox="1">
            <a:spLocks/>
          </p:cNvSpPr>
          <p:nvPr userDrawn="1"/>
        </p:nvSpPr>
        <p:spPr>
          <a:xfrm>
            <a:off x="1896243" y="6401023"/>
            <a:ext cx="8460474" cy="365125"/>
          </a:xfrm>
          <a:prstGeom prst="rect">
            <a:avLst/>
          </a:prstGeom>
        </p:spPr>
        <p:txBody>
          <a:bodyPr vert="horz" lIns="91440" tIns="45720" rIns="91440" bIns="45720" rtlCol="0" anchor="ctr"/>
          <a:lstStyle>
            <a:defPPr>
              <a:defRPr lang="en-US"/>
            </a:defPPr>
            <a:lvl1pPr marL="0" algn="ctr" defTabSz="457200" rtl="0" eaLnBrk="1" latinLnBrk="0" hangingPunct="1">
              <a:defRPr sz="1100" b="1" i="1" kern="1200" cap="all" baseline="0">
                <a:solidFill>
                  <a:srgbClr val="FFFFFF"/>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564313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9C6EF12-5C40-477E-ACB9-83FC221E3E92}" type="datetime1">
              <a:rPr lang="en-US" smtClean="0"/>
              <a:t>7/30/2025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04061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D4728FE-7D17-4B40-8E02-FEC87CD3EBE5}" type="datetime1">
              <a:rPr lang="en-US" smtClean="0"/>
              <a:t>7/30/2025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57422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A7D3BD5-59AB-4A34-AB26-4717B345B9A3}" type="datetime1">
              <a:rPr lang="en-US" smtClean="0"/>
              <a:t>7/30/2025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93751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D339923-B1D9-4489-A159-4E70B4CC19CD}" type="datetime1">
              <a:rPr lang="en-US" smtClean="0"/>
              <a:t>7/30/2025</a:t>
            </a:fld>
            <a:endParaRPr lang="en-US" dirty="0"/>
          </a:p>
        </p:txBody>
      </p:sp>
      <p:sp>
        <p:nvSpPr>
          <p:cNvPr id="8" name="Footer Placeholder 7"/>
          <p:cNvSpPr>
            <a:spLocks noGrp="1"/>
          </p:cNvSpPr>
          <p:nvPr>
            <p:ph type="ftr" sz="quarter" idx="11"/>
          </p:nvPr>
        </p:nvSpPr>
        <p:spPr/>
        <p:txBody>
          <a:bodyPr/>
          <a:lstStyle>
            <a:lvl1pPr>
              <a:defRPr sz="1100" b="1" i="1">
                <a:solidFill>
                  <a:srgbClr val="FFFFFF"/>
                </a:solidFill>
                <a:latin typeface="Arial" panose="020B0604020202020204" pitchFamily="34" charset="0"/>
                <a:cs typeface="Arial" panose="020B0604020202020204" pitchFamily="34" charset="0"/>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64175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2A8E0C1-420F-451F-97BF-2F3DB7AE854F}" type="datetime1">
              <a:rPr lang="en-US" smtClean="0"/>
              <a:t>7/30/2025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370689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34AF5B0-9B63-4822-8565-36C65C8088BC}" type="datetime1">
              <a:rPr lang="en-US" smtClean="0"/>
              <a:t>7/30/2025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29982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5AAA0C0-4914-4A4C-A380-48F2C02D8E06}" type="datetime1">
              <a:rPr lang="en-US" smtClean="0"/>
              <a:t>7/30/2025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1100" b="1" i="1" cap="all" baseline="0">
                <a:solidFill>
                  <a:srgbClr val="FFFFFF"/>
                </a:solidFill>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6444218"/>
      </p:ext>
    </p:extLst>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Georgia" panose="02040502050405020303" pitchFamily="18" charset="0"/>
          <a:ea typeface="+mj-ea"/>
          <a:cs typeface="+mj-cs"/>
        </a:defRPr>
      </a:lvl1pPr>
    </p:titleStyle>
    <p:bodyStyle>
      <a:lvl1pPr marL="91440" indent="-91440" algn="l" defTabSz="914400" rtl="0" eaLnBrk="1" latinLnBrk="0" hangingPunct="1">
        <a:lnSpc>
          <a:spcPct val="90000"/>
        </a:lnSpc>
        <a:spcBef>
          <a:spcPts val="1200"/>
        </a:spcBef>
        <a:spcAft>
          <a:spcPts val="200"/>
        </a:spcAft>
        <a:buClrTx/>
        <a:buSzPct val="100000"/>
        <a:buFont typeface="Calibri" panose="020F0502020204030204" pitchFamily="34" charset="0"/>
        <a:buChar char=" "/>
        <a:defRPr sz="20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384048" indent="-182880" algn="l" defTabSz="914400" rtl="0" eaLnBrk="1" latinLnBrk="0" hangingPunct="1">
        <a:lnSpc>
          <a:spcPct val="90000"/>
        </a:lnSpc>
        <a:spcBef>
          <a:spcPts val="200"/>
        </a:spcBef>
        <a:spcAft>
          <a:spcPts val="400"/>
        </a:spcAft>
        <a:buClrTx/>
        <a:buFont typeface="Calibri" pitchFamily="34" charset="0"/>
        <a:buChar char="◦"/>
        <a:defRPr sz="1800" kern="1200">
          <a:solidFill>
            <a:schemeClr val="tx1">
              <a:lumMod val="75000"/>
              <a:lumOff val="25000"/>
            </a:schemeClr>
          </a:solidFill>
          <a:latin typeface="Arial" panose="020B0604020202020204" pitchFamily="34" charset="0"/>
          <a:ea typeface="+mn-ea"/>
          <a:cs typeface="Arial" panose="020B0604020202020204" pitchFamily="34" charset="0"/>
        </a:defRPr>
      </a:lvl2pPr>
      <a:lvl3pPr marL="566928" indent="-182880" algn="l" defTabSz="914400" rtl="0" eaLnBrk="1" latinLnBrk="0" hangingPunct="1">
        <a:lnSpc>
          <a:spcPct val="90000"/>
        </a:lnSpc>
        <a:spcBef>
          <a:spcPts val="200"/>
        </a:spcBef>
        <a:spcAft>
          <a:spcPts val="400"/>
        </a:spcAft>
        <a:buClrTx/>
        <a:buFont typeface="Calibri"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749808" indent="-182880" algn="l" defTabSz="914400" rtl="0" eaLnBrk="1" latinLnBrk="0" hangingPunct="1">
        <a:lnSpc>
          <a:spcPct val="90000"/>
        </a:lnSpc>
        <a:spcBef>
          <a:spcPts val="200"/>
        </a:spcBef>
        <a:spcAft>
          <a:spcPts val="400"/>
        </a:spcAft>
        <a:buClrTx/>
        <a:buFont typeface="Calibri"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4pPr>
      <a:lvl5pPr marL="932688" indent="-182880" algn="l" defTabSz="914400" rtl="0" eaLnBrk="1" latinLnBrk="0" hangingPunct="1">
        <a:lnSpc>
          <a:spcPct val="90000"/>
        </a:lnSpc>
        <a:spcBef>
          <a:spcPts val="200"/>
        </a:spcBef>
        <a:spcAft>
          <a:spcPts val="400"/>
        </a:spcAft>
        <a:buClrTx/>
        <a:buFont typeface="Calibri"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cole.mnps.org/"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cole.mnps.or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hyperlink" Target="https://www.tn.gov/content/tn/education/instruction/academic-standards.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cole.mnps.org/"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0051" y="329744"/>
            <a:ext cx="10058400" cy="3566160"/>
          </a:xfrm>
        </p:spPr>
        <p:txBody>
          <a:bodyPr>
            <a:normAutofit/>
          </a:bodyPr>
          <a:lstStyle/>
          <a:p>
            <a:pPr algn="ctr"/>
            <a:r>
              <a:rPr lang="en-US" sz="6000" b="1" dirty="0">
                <a:solidFill>
                  <a:schemeClr val="tx1"/>
                </a:solidFill>
                <a:latin typeface="Arial" panose="020B0604020202020204" pitchFamily="34" charset="0"/>
                <a:cs typeface="Arial" panose="020B0604020202020204" pitchFamily="34" charset="0"/>
              </a:rPr>
              <a:t>2025-2026</a:t>
            </a:r>
            <a:br>
              <a:rPr lang="en-US" sz="6000" b="1" dirty="0">
                <a:solidFill>
                  <a:schemeClr val="tx1"/>
                </a:solidFill>
                <a:latin typeface="Arial" panose="020B0604020202020204" pitchFamily="34" charset="0"/>
                <a:cs typeface="Arial" panose="020B0604020202020204" pitchFamily="34" charset="0"/>
              </a:rPr>
            </a:br>
            <a:r>
              <a:rPr lang="en-US" sz="6000" dirty="0">
                <a:solidFill>
                  <a:schemeClr val="tx1"/>
                </a:solidFill>
                <a:latin typeface="Arial" panose="020B0604020202020204" pitchFamily="34" charset="0"/>
                <a:cs typeface="Arial" panose="020B0604020202020204" pitchFamily="34" charset="0"/>
              </a:rPr>
              <a:t>Annual Title I &amp; Family Engagement Meeting</a:t>
            </a:r>
          </a:p>
        </p:txBody>
      </p:sp>
      <p:sp>
        <p:nvSpPr>
          <p:cNvPr id="3" name="Subtitle 2"/>
          <p:cNvSpPr>
            <a:spLocks noGrp="1"/>
          </p:cNvSpPr>
          <p:nvPr>
            <p:ph type="subTitle" idx="1"/>
          </p:nvPr>
        </p:nvSpPr>
        <p:spPr>
          <a:xfrm>
            <a:off x="1100051" y="4455620"/>
            <a:ext cx="10058400" cy="1487979"/>
          </a:xfrm>
        </p:spPr>
        <p:txBody>
          <a:bodyPr>
            <a:normAutofit/>
          </a:bodyPr>
          <a:lstStyle/>
          <a:p>
            <a:r>
              <a:rPr lang="en-US" cap="none" dirty="0">
                <a:solidFill>
                  <a:schemeClr val="tx1"/>
                </a:solidFill>
              </a:rPr>
              <a:t>Cole Elementary	</a:t>
            </a:r>
          </a:p>
          <a:p>
            <a:r>
              <a:rPr lang="en-US" cap="none" dirty="0">
                <a:solidFill>
                  <a:schemeClr val="tx1"/>
                </a:solidFill>
              </a:rPr>
              <a:t>[Insert meeting date]</a:t>
            </a:r>
          </a:p>
          <a:p>
            <a:r>
              <a:rPr lang="en-US" cap="none" dirty="0">
                <a:solidFill>
                  <a:schemeClr val="tx1"/>
                </a:solidFill>
              </a:rPr>
              <a:t>Principal Chad Hedgepath</a:t>
            </a:r>
          </a:p>
        </p:txBody>
      </p:sp>
      <p:sp>
        <p:nvSpPr>
          <p:cNvPr id="4" name="TextBox 3"/>
          <p:cNvSpPr txBox="1"/>
          <p:nvPr/>
        </p:nvSpPr>
        <p:spPr>
          <a:xfrm>
            <a:off x="8581053" y="5943599"/>
            <a:ext cx="3610947"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7/30/2026</a:t>
            </a:r>
          </a:p>
        </p:txBody>
      </p:sp>
    </p:spTree>
    <p:extLst>
      <p:ext uri="{BB962C8B-B14F-4D97-AF65-F5344CB8AC3E}">
        <p14:creationId xmlns:p14="http://schemas.microsoft.com/office/powerpoint/2010/main" val="30444862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is parent and family engagement funded?</a:t>
            </a:r>
          </a:p>
        </p:txBody>
      </p:sp>
      <p:sp>
        <p:nvSpPr>
          <p:cNvPr id="3" name="Content Placeholder 2"/>
          <p:cNvSpPr>
            <a:spLocks noGrp="1"/>
          </p:cNvSpPr>
          <p:nvPr>
            <p:ph idx="1"/>
          </p:nvPr>
        </p:nvSpPr>
        <p:spPr/>
        <p:txBody>
          <a:bodyPr>
            <a:normAutofit/>
          </a:bodyPr>
          <a:lstStyle/>
          <a:p>
            <a:r>
              <a:rPr lang="en-US" dirty="0">
                <a:solidFill>
                  <a:schemeClr val="tx1"/>
                </a:solidFill>
              </a:rPr>
              <a:t>Any district with a Title I allocation exceeding $500,000 is required by law to set aside 1% of it’s Title I allocation for parent and family engagement.</a:t>
            </a:r>
          </a:p>
          <a:p>
            <a:r>
              <a:rPr lang="en-US" dirty="0">
                <a:solidFill>
                  <a:schemeClr val="tx1"/>
                </a:solidFill>
              </a:rPr>
              <a:t>Of that 1%, 10% may be reserved at the district for system-wide initiatives related to parent and family engagement.  The remaining 90% must be allocated to all Title I schools in the district.  </a:t>
            </a:r>
          </a:p>
          <a:p>
            <a:r>
              <a:rPr lang="en-US" dirty="0">
                <a:solidFill>
                  <a:schemeClr val="tx1"/>
                </a:solidFill>
              </a:rPr>
              <a:t>You, as Title I parents and family members, have the right to be involved in how this money is spent.</a:t>
            </a:r>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10</a:t>
            </a:fld>
            <a:endParaRPr lang="en-US" dirty="0"/>
          </a:p>
        </p:txBody>
      </p:sp>
    </p:spTree>
    <p:extLst>
      <p:ext uri="{BB962C8B-B14F-4D97-AF65-F5344CB8AC3E}">
        <p14:creationId xmlns:p14="http://schemas.microsoft.com/office/powerpoint/2010/main" val="664044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is parent and family engagement funded?</a:t>
            </a:r>
          </a:p>
        </p:txBody>
      </p:sp>
      <p:sp>
        <p:nvSpPr>
          <p:cNvPr id="3" name="Content Placeholder 2"/>
          <p:cNvSpPr>
            <a:spLocks noGrp="1"/>
          </p:cNvSpPr>
          <p:nvPr>
            <p:ph idx="1"/>
          </p:nvPr>
        </p:nvSpPr>
        <p:spPr/>
        <p:txBody>
          <a:bodyPr>
            <a:normAutofit lnSpcReduction="10000"/>
          </a:bodyPr>
          <a:lstStyle/>
          <a:p>
            <a:r>
              <a:rPr lang="en-US" dirty="0">
                <a:solidFill>
                  <a:schemeClr val="tx1"/>
                </a:solidFill>
                <a:latin typeface="Arial"/>
                <a:cs typeface="Arial"/>
              </a:rPr>
              <a:t>In 2025/2026, we received approximately $4,000.00 in parent and family engagement funding. We plan to use these funds for:</a:t>
            </a:r>
          </a:p>
          <a:p>
            <a:pPr marL="966470" lvl="3">
              <a:buFont typeface="Arial" panose="020B0604020202020204" pitchFamily="34" charset="0"/>
              <a:buChar char="•"/>
            </a:pPr>
            <a:r>
              <a:rPr lang="en-US" dirty="0">
                <a:solidFill>
                  <a:schemeClr val="tx1"/>
                </a:solidFill>
                <a:latin typeface="Arial"/>
                <a:cs typeface="Arial"/>
              </a:rPr>
              <a:t>Parent and Family Engagement Meeting and Events</a:t>
            </a:r>
          </a:p>
          <a:p>
            <a:pPr lvl="4">
              <a:buFont typeface="Courier New,monospace" panose="02070309020205020404" pitchFamily="49" charset="0"/>
              <a:buChar char="o"/>
            </a:pPr>
            <a:r>
              <a:rPr lang="en-US" sz="1900" dirty="0">
                <a:solidFill>
                  <a:schemeClr val="tx1"/>
                </a:solidFill>
                <a:latin typeface="Arial"/>
                <a:cs typeface="Arial"/>
              </a:rPr>
              <a:t>Coffee Talks- monthly</a:t>
            </a:r>
            <a:endParaRPr lang="en-US" sz="1900" dirty="0">
              <a:solidFill>
                <a:schemeClr val="tx1"/>
              </a:solidFill>
            </a:endParaRPr>
          </a:p>
          <a:p>
            <a:pPr lvl="4">
              <a:buFont typeface="Courier New,monospace" panose="02070309020205020404" pitchFamily="49" charset="0"/>
              <a:buChar char="o"/>
            </a:pPr>
            <a:r>
              <a:rPr lang="en-US" sz="1900" dirty="0">
                <a:solidFill>
                  <a:schemeClr val="tx1"/>
                </a:solidFill>
                <a:latin typeface="Arial"/>
                <a:cs typeface="Arial"/>
              </a:rPr>
              <a:t>Parent workshops </a:t>
            </a:r>
          </a:p>
          <a:p>
            <a:pPr lvl="4">
              <a:buFont typeface="Courier New,monospace" panose="02070309020205020404" pitchFamily="49" charset="0"/>
              <a:buChar char="o"/>
            </a:pPr>
            <a:r>
              <a:rPr lang="en-US" sz="1900" dirty="0">
                <a:solidFill>
                  <a:schemeClr val="tx1"/>
                </a:solidFill>
                <a:latin typeface="Arial"/>
                <a:cs typeface="Arial"/>
              </a:rPr>
              <a:t>PTO Fall Festival </a:t>
            </a:r>
          </a:p>
          <a:p>
            <a:pPr lvl="4">
              <a:buFont typeface="Courier New,monospace" panose="02070309020205020404" pitchFamily="49" charset="0"/>
              <a:buChar char="o"/>
            </a:pPr>
            <a:r>
              <a:rPr lang="en-US" sz="1900" dirty="0">
                <a:solidFill>
                  <a:schemeClr val="tx1"/>
                </a:solidFill>
                <a:latin typeface="Arial"/>
                <a:cs typeface="Arial"/>
              </a:rPr>
              <a:t>Family Math &amp; Reading night – TBD</a:t>
            </a:r>
          </a:p>
          <a:p>
            <a:pPr lvl="4">
              <a:buFont typeface="Courier New,monospace" panose="02070309020205020404" pitchFamily="49" charset="0"/>
              <a:buChar char="o"/>
            </a:pPr>
            <a:r>
              <a:rPr lang="en-US" sz="1900" dirty="0">
                <a:solidFill>
                  <a:schemeClr val="tx1"/>
                </a:solidFill>
                <a:latin typeface="Arial"/>
                <a:cs typeface="Arial"/>
              </a:rPr>
              <a:t>More to come!</a:t>
            </a:r>
            <a:endParaRPr lang="en-US" sz="1900" dirty="0">
              <a:solidFill>
                <a:schemeClr val="tx1"/>
              </a:solidFill>
            </a:endParaRPr>
          </a:p>
          <a:p>
            <a:pPr lvl="4">
              <a:buFont typeface="Wingdings" panose="02070309020205020404" pitchFamily="49" charset="0"/>
              <a:buChar char="§"/>
            </a:pPr>
            <a:r>
              <a:rPr lang="en-US" sz="1900" b="1" dirty="0">
                <a:solidFill>
                  <a:schemeClr val="tx1"/>
                </a:solidFill>
                <a:latin typeface="Arial"/>
                <a:cs typeface="Arial"/>
              </a:rPr>
              <a:t>Other Resources available:</a:t>
            </a:r>
            <a:endParaRPr lang="en-US" sz="1900" dirty="0">
              <a:solidFill>
                <a:schemeClr val="tx1"/>
              </a:solidFill>
              <a:latin typeface="Arial"/>
              <a:cs typeface="Arial"/>
            </a:endParaRPr>
          </a:p>
          <a:p>
            <a:pPr lvl="4">
              <a:buFont typeface="Courier New,monospace" panose="02070309020205020404" pitchFamily="49" charset="0"/>
              <a:buChar char="o"/>
            </a:pPr>
            <a:r>
              <a:rPr lang="en-US" sz="1900" dirty="0">
                <a:solidFill>
                  <a:schemeClr val="tx1"/>
                </a:solidFill>
                <a:latin typeface="Arial"/>
                <a:cs typeface="Arial"/>
              </a:rPr>
              <a:t>Distribution of Second Harvest Food bags</a:t>
            </a:r>
          </a:p>
          <a:p>
            <a:pPr lvl="4">
              <a:buFont typeface="Courier New,monospace" panose="02070309020205020404" pitchFamily="49" charset="0"/>
              <a:buChar char="o"/>
            </a:pPr>
            <a:r>
              <a:rPr lang="en-US" sz="1900" dirty="0">
                <a:solidFill>
                  <a:schemeClr val="tx1"/>
                </a:solidFill>
                <a:latin typeface="Arial"/>
                <a:cs typeface="Arial"/>
              </a:rPr>
              <a:t>Fresh food in community refrigerators</a:t>
            </a:r>
          </a:p>
          <a:p>
            <a:pPr lvl="4">
              <a:buFont typeface="Courier New,monospace" panose="02070309020205020404" pitchFamily="49" charset="0"/>
              <a:buChar char="o"/>
            </a:pPr>
            <a:r>
              <a:rPr lang="en-US" sz="1900" dirty="0">
                <a:solidFill>
                  <a:schemeClr val="tx1"/>
                </a:solidFill>
                <a:latin typeface="Arial"/>
                <a:cs typeface="Arial"/>
              </a:rPr>
              <a:t>Clothing closet</a:t>
            </a:r>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11</a:t>
            </a:fld>
            <a:endParaRPr lang="en-US" dirty="0"/>
          </a:p>
        </p:txBody>
      </p:sp>
    </p:spTree>
    <p:extLst>
      <p:ext uri="{BB962C8B-B14F-4D97-AF65-F5344CB8AC3E}">
        <p14:creationId xmlns:p14="http://schemas.microsoft.com/office/powerpoint/2010/main" val="30134936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Parent and Family Engagement Policy?</a:t>
            </a:r>
          </a:p>
        </p:txBody>
      </p:sp>
      <p:sp>
        <p:nvSpPr>
          <p:cNvPr id="3" name="Content Placeholder 2"/>
          <p:cNvSpPr>
            <a:spLocks noGrp="1"/>
          </p:cNvSpPr>
          <p:nvPr>
            <p:ph idx="1"/>
          </p:nvPr>
        </p:nvSpPr>
        <p:spPr>
          <a:xfrm>
            <a:off x="424873" y="1845734"/>
            <a:ext cx="11508509" cy="4023360"/>
          </a:xfrm>
        </p:spPr>
        <p:txBody>
          <a:bodyPr>
            <a:normAutofit/>
          </a:bodyPr>
          <a:lstStyle/>
          <a:p>
            <a:r>
              <a:rPr lang="en-US" dirty="0">
                <a:solidFill>
                  <a:schemeClr val="tx1"/>
                </a:solidFill>
              </a:rPr>
              <a:t>These plans address how the district and school will implement the parent and family engagement requirements of ESSA.  Components should include:</a:t>
            </a:r>
          </a:p>
          <a:p>
            <a:pPr lvl="3">
              <a:buFont typeface="Arial" panose="020B0604020202020204" pitchFamily="34" charset="0"/>
              <a:buChar char="•"/>
            </a:pPr>
            <a:r>
              <a:rPr lang="en-US" dirty="0">
                <a:solidFill>
                  <a:schemeClr val="tx1"/>
                </a:solidFill>
              </a:rPr>
              <a:t>how parents and families can be involved in decision-making and activities; </a:t>
            </a:r>
          </a:p>
          <a:p>
            <a:pPr lvl="3">
              <a:buFont typeface="Arial" panose="020B0604020202020204" pitchFamily="34" charset="0"/>
              <a:buChar char="•"/>
            </a:pPr>
            <a:r>
              <a:rPr lang="en-US" dirty="0">
                <a:solidFill>
                  <a:schemeClr val="tx1"/>
                </a:solidFill>
              </a:rPr>
              <a:t>how parent and family engagement funds are being used;</a:t>
            </a:r>
          </a:p>
          <a:p>
            <a:pPr lvl="3">
              <a:buFont typeface="Arial" panose="020B0604020202020204" pitchFamily="34" charset="0"/>
              <a:buChar char="•"/>
            </a:pPr>
            <a:r>
              <a:rPr lang="en-US" dirty="0">
                <a:solidFill>
                  <a:schemeClr val="tx1"/>
                </a:solidFill>
              </a:rPr>
              <a:t>how information and training will be provided to families; and </a:t>
            </a:r>
          </a:p>
          <a:p>
            <a:pPr lvl="3">
              <a:buFont typeface="Arial" panose="020B0604020202020204" pitchFamily="34" charset="0"/>
              <a:buChar char="•"/>
            </a:pPr>
            <a:r>
              <a:rPr lang="en-US" dirty="0">
                <a:solidFill>
                  <a:schemeClr val="tx1"/>
                </a:solidFill>
              </a:rPr>
              <a:t>how the school will build capacity in families and staff for strong parent and family engagement.</a:t>
            </a:r>
          </a:p>
          <a:p>
            <a:r>
              <a:rPr lang="en-US" dirty="0">
                <a:solidFill>
                  <a:schemeClr val="tx1"/>
                </a:solidFill>
              </a:rPr>
              <a:t>You, as a Title I parent or family member, have the right to be involved in the development of these plans.</a:t>
            </a:r>
          </a:p>
          <a:p>
            <a:pPr lvl="1"/>
            <a:endParaRPr lang="en-US" dirty="0"/>
          </a:p>
          <a:p>
            <a:pPr lvl="1"/>
            <a:endParaRPr lang="en-US" dirty="0"/>
          </a:p>
          <a:p>
            <a:pPr lvl="1"/>
            <a:endParaRPr lang="en-US" dirty="0"/>
          </a:p>
          <a:p>
            <a:pPr lvl="1"/>
            <a:endParaRPr lang="en-US" dirty="0"/>
          </a:p>
          <a:p>
            <a:pPr lvl="1"/>
            <a:endParaRPr lang="en-US" dirty="0"/>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12</a:t>
            </a:fld>
            <a:endParaRPr lang="en-US" dirty="0"/>
          </a:p>
        </p:txBody>
      </p:sp>
    </p:spTree>
    <p:extLst>
      <p:ext uri="{BB962C8B-B14F-4D97-AF65-F5344CB8AC3E}">
        <p14:creationId xmlns:p14="http://schemas.microsoft.com/office/powerpoint/2010/main" val="41149730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450757"/>
          </a:xfrm>
        </p:spPr>
        <p:txBody>
          <a:bodyPr>
            <a:normAutofit/>
          </a:bodyPr>
          <a:lstStyle/>
          <a:p>
            <a:r>
              <a:rPr lang="en-US"/>
              <a:t>What is a Parent and Family Engagement Policy?</a:t>
            </a:r>
          </a:p>
        </p:txBody>
      </p:sp>
      <p:sp>
        <p:nvSpPr>
          <p:cNvPr id="3" name="Content Placeholder 2"/>
          <p:cNvSpPr>
            <a:spLocks noGrp="1"/>
          </p:cNvSpPr>
          <p:nvPr>
            <p:ph idx="1"/>
          </p:nvPr>
        </p:nvSpPr>
        <p:spPr>
          <a:xfrm>
            <a:off x="1097279" y="1845734"/>
            <a:ext cx="6454987" cy="4023360"/>
          </a:xfrm>
        </p:spPr>
        <p:txBody>
          <a:bodyPr vert="horz" lIns="0" tIns="45720" rIns="0" bIns="45720" rtlCol="0">
            <a:normAutofit/>
          </a:bodyPr>
          <a:lstStyle/>
          <a:p>
            <a:r>
              <a:rPr lang="en-US" dirty="0">
                <a:latin typeface="Arial"/>
                <a:cs typeface="Arial"/>
              </a:rPr>
              <a:t>The Parent &amp; Family Engagement Policy will be shared tonight. </a:t>
            </a:r>
          </a:p>
          <a:p>
            <a:r>
              <a:rPr lang="en-US" dirty="0">
                <a:latin typeface="Arial"/>
                <a:cs typeface="Arial"/>
              </a:rPr>
              <a:t>In addition, the compact can be found on our website </a:t>
            </a:r>
            <a:r>
              <a:rPr lang="en-US" dirty="0">
                <a:latin typeface="Arial"/>
                <a:cs typeface="Arial"/>
                <a:hlinkClick r:id="rId2">
                  <a:extLst>
                    <a:ext uri="{A12FA001-AC4F-418D-AE19-62706E023703}">
                      <ahyp:hlinkClr xmlns:ahyp="http://schemas.microsoft.com/office/drawing/2018/hyperlinkcolor" val="tx"/>
                    </a:ext>
                  </a:extLst>
                </a:hlinkClick>
              </a:rPr>
              <a:t>www.Cole.mnps.org</a:t>
            </a:r>
            <a:endParaRPr lang="en-US" dirty="0"/>
          </a:p>
          <a:p>
            <a:pPr marL="569595" lvl="1"/>
            <a:endParaRPr lang="en-US" dirty="0"/>
          </a:p>
          <a:p>
            <a:endParaRPr lang="en-US" dirty="0"/>
          </a:p>
          <a:p>
            <a:pPr marL="569595" lvl="1"/>
            <a:endParaRPr lang="en-US" dirty="0"/>
          </a:p>
          <a:p>
            <a:pPr marL="569595" lvl="1"/>
            <a:endParaRPr lang="en-US" dirty="0"/>
          </a:p>
          <a:p>
            <a:pPr marL="569595" lvl="1"/>
            <a:endParaRPr lang="en-US" dirty="0"/>
          </a:p>
          <a:p>
            <a:endParaRPr lang="en-US" dirty="0"/>
          </a:p>
        </p:txBody>
      </p:sp>
      <p:pic>
        <p:nvPicPr>
          <p:cNvPr id="5" name="Picture 4" descr="A qr code with a few black squares&#10;&#10;Description automatically generated">
            <a:extLst>
              <a:ext uri="{FF2B5EF4-FFF2-40B4-BE49-F238E27FC236}">
                <a16:creationId xmlns:a16="http://schemas.microsoft.com/office/drawing/2014/main" id="{A6FB21F6-7791-C5CA-F7CD-52BB89F2BE9E}"/>
              </a:ext>
            </a:extLst>
          </p:cNvPr>
          <p:cNvPicPr>
            <a:picLocks noChangeAspect="1"/>
          </p:cNvPicPr>
          <p:nvPr/>
        </p:nvPicPr>
        <p:blipFill>
          <a:blip r:embed="rId3"/>
          <a:stretch>
            <a:fillRect/>
          </a:stretch>
        </p:blipFill>
        <p:spPr>
          <a:xfrm>
            <a:off x="8020570" y="2084269"/>
            <a:ext cx="3135109" cy="3135109"/>
          </a:xfrm>
          <a:prstGeom prst="rect">
            <a:avLst/>
          </a:prstGeom>
        </p:spPr>
      </p:pic>
      <p:sp>
        <p:nvSpPr>
          <p:cNvPr id="4" name="Slide Number Placeholder 3"/>
          <p:cNvSpPr>
            <a:spLocks noGrp="1"/>
          </p:cNvSpPr>
          <p:nvPr>
            <p:ph type="sldNum" sz="quarter" idx="12"/>
          </p:nvPr>
        </p:nvSpPr>
        <p:spPr>
          <a:xfrm>
            <a:off x="9900458" y="6459785"/>
            <a:ext cx="1312025" cy="365125"/>
          </a:xfrm>
        </p:spPr>
        <p:txBody>
          <a:bodyPr>
            <a:normAutofit/>
          </a:bodyPr>
          <a:lstStyle/>
          <a:p>
            <a:pPr>
              <a:spcAft>
                <a:spcPts val="600"/>
              </a:spcAft>
            </a:pPr>
            <a:fld id="{4FAB73BC-B049-4115-A692-8D63A059BFB8}" type="slidenum">
              <a:rPr lang="en-US" smtClean="0"/>
              <a:pPr>
                <a:spcAft>
                  <a:spcPts val="600"/>
                </a:spcAft>
              </a:pPr>
              <a:t>13</a:t>
            </a:fld>
            <a:endParaRPr lang="en-US"/>
          </a:p>
        </p:txBody>
      </p:sp>
    </p:spTree>
    <p:extLst>
      <p:ext uri="{BB962C8B-B14F-4D97-AF65-F5344CB8AC3E}">
        <p14:creationId xmlns:p14="http://schemas.microsoft.com/office/powerpoint/2010/main" val="30783961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School-Parent Compact?</a:t>
            </a:r>
          </a:p>
        </p:txBody>
      </p:sp>
      <p:sp>
        <p:nvSpPr>
          <p:cNvPr id="3" name="Content Placeholder 2"/>
          <p:cNvSpPr>
            <a:spLocks noGrp="1"/>
          </p:cNvSpPr>
          <p:nvPr>
            <p:ph idx="1"/>
          </p:nvPr>
        </p:nvSpPr>
        <p:spPr>
          <a:xfrm>
            <a:off x="480291" y="1845733"/>
            <a:ext cx="11379200" cy="4258183"/>
          </a:xfrm>
        </p:spPr>
        <p:txBody>
          <a:bodyPr>
            <a:normAutofit fontScale="92500" lnSpcReduction="10000"/>
          </a:bodyPr>
          <a:lstStyle/>
          <a:p>
            <a:r>
              <a:rPr lang="en-US" dirty="0">
                <a:solidFill>
                  <a:schemeClr val="tx1"/>
                </a:solidFill>
              </a:rPr>
              <a:t>A school-parent compact is a written commitment that outlines how the entire school community – teachers, families, and students will share the responsibility for improved academic achievement.</a:t>
            </a:r>
          </a:p>
          <a:p>
            <a:r>
              <a:rPr lang="en-US" dirty="0">
                <a:solidFill>
                  <a:schemeClr val="tx1"/>
                </a:solidFill>
              </a:rPr>
              <a:t>The compact must describe how the school will:</a:t>
            </a:r>
          </a:p>
          <a:p>
            <a:pPr lvl="3">
              <a:buFont typeface="Arial" panose="020B0604020202020204" pitchFamily="34" charset="0"/>
              <a:buChar char="•"/>
            </a:pPr>
            <a:r>
              <a:rPr lang="en-US" dirty="0">
                <a:solidFill>
                  <a:schemeClr val="tx1"/>
                </a:solidFill>
              </a:rPr>
              <a:t>provide high-quality curriculum and instruction;</a:t>
            </a:r>
          </a:p>
          <a:p>
            <a:pPr lvl="3">
              <a:buFont typeface="Arial" panose="020B0604020202020204" pitchFamily="34" charset="0"/>
              <a:buChar char="•"/>
            </a:pPr>
            <a:r>
              <a:rPr lang="en-US" dirty="0">
                <a:solidFill>
                  <a:schemeClr val="tx1"/>
                </a:solidFill>
              </a:rPr>
              <a:t>hold parent-teacher conferences, annually in elementary schools; </a:t>
            </a:r>
          </a:p>
          <a:p>
            <a:pPr lvl="3">
              <a:buFont typeface="Arial" panose="020B0604020202020204" pitchFamily="34" charset="0"/>
              <a:buChar char="•"/>
            </a:pPr>
            <a:r>
              <a:rPr lang="en-US" dirty="0">
                <a:solidFill>
                  <a:schemeClr val="tx1"/>
                </a:solidFill>
              </a:rPr>
              <a:t>provide parents with reports on their child’s progress;</a:t>
            </a:r>
          </a:p>
          <a:p>
            <a:pPr lvl="3">
              <a:buFont typeface="Arial" panose="020B0604020202020204" pitchFamily="34" charset="0"/>
              <a:buChar char="•"/>
            </a:pPr>
            <a:r>
              <a:rPr lang="en-US" dirty="0">
                <a:solidFill>
                  <a:schemeClr val="tx1"/>
                </a:solidFill>
              </a:rPr>
              <a:t>provide parents reasonable access to staff. </a:t>
            </a:r>
          </a:p>
          <a:p>
            <a:pPr lvl="3">
              <a:buFont typeface="Arial" panose="020B0604020202020204" pitchFamily="34" charset="0"/>
              <a:buChar char="•"/>
            </a:pPr>
            <a:r>
              <a:rPr lang="en-US" dirty="0">
                <a:solidFill>
                  <a:schemeClr val="tx1"/>
                </a:solidFill>
              </a:rPr>
              <a:t>provide parents opportunities to volunteer; and</a:t>
            </a:r>
          </a:p>
          <a:p>
            <a:pPr lvl="3">
              <a:buFont typeface="Arial" panose="020B0604020202020204" pitchFamily="34" charset="0"/>
              <a:buChar char="•"/>
            </a:pPr>
            <a:r>
              <a:rPr lang="en-US" dirty="0">
                <a:solidFill>
                  <a:schemeClr val="tx1"/>
                </a:solidFill>
              </a:rPr>
              <a:t>ensure regular two-way meaningful communication between family members and staff, to the extent practicable, in a language family members can understand.</a:t>
            </a:r>
          </a:p>
          <a:p>
            <a:r>
              <a:rPr lang="en-US" dirty="0">
                <a:solidFill>
                  <a:schemeClr val="tx1"/>
                </a:solidFill>
              </a:rPr>
              <a:t>You, as a Title I parent or family member, have the right to be involved in the development of the compact.</a:t>
            </a:r>
          </a:p>
          <a:p>
            <a:endParaRPr lang="en-US" dirty="0"/>
          </a:p>
          <a:p>
            <a:endParaRPr lang="en-US" dirty="0"/>
          </a:p>
          <a:p>
            <a:pPr lvl="1"/>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14</a:t>
            </a:fld>
            <a:endParaRPr lang="en-US" dirty="0"/>
          </a:p>
        </p:txBody>
      </p:sp>
    </p:spTree>
    <p:extLst>
      <p:ext uri="{BB962C8B-B14F-4D97-AF65-F5344CB8AC3E}">
        <p14:creationId xmlns:p14="http://schemas.microsoft.com/office/powerpoint/2010/main" val="6643159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450757"/>
          </a:xfrm>
        </p:spPr>
        <p:txBody>
          <a:bodyPr>
            <a:normAutofit/>
          </a:bodyPr>
          <a:lstStyle/>
          <a:p>
            <a:r>
              <a:rPr lang="en-US"/>
              <a:t>What is a School-Parent Compact?</a:t>
            </a:r>
          </a:p>
        </p:txBody>
      </p:sp>
      <p:sp>
        <p:nvSpPr>
          <p:cNvPr id="3" name="Content Placeholder 2"/>
          <p:cNvSpPr>
            <a:spLocks noGrp="1"/>
          </p:cNvSpPr>
          <p:nvPr>
            <p:ph idx="1"/>
          </p:nvPr>
        </p:nvSpPr>
        <p:spPr>
          <a:xfrm>
            <a:off x="1097279" y="1845734"/>
            <a:ext cx="6454987" cy="4023360"/>
          </a:xfrm>
        </p:spPr>
        <p:txBody>
          <a:bodyPr vert="horz" lIns="0" tIns="45720" rIns="0" bIns="45720" rtlCol="0">
            <a:normAutofit/>
          </a:bodyPr>
          <a:lstStyle/>
          <a:p>
            <a:r>
              <a:rPr lang="en-US">
                <a:latin typeface="Arial"/>
                <a:cs typeface="Arial"/>
              </a:rPr>
              <a:t>The school-parent compact will be shared tonight. </a:t>
            </a:r>
          </a:p>
          <a:p>
            <a:r>
              <a:rPr lang="en-US">
                <a:latin typeface="Arial"/>
                <a:cs typeface="Arial"/>
              </a:rPr>
              <a:t>In addition, the compact can be found on our website </a:t>
            </a:r>
            <a:r>
              <a:rPr lang="en-US">
                <a:latin typeface="Arial"/>
                <a:cs typeface="Arial"/>
                <a:hlinkClick r:id="rId2"/>
              </a:rPr>
              <a:t>www.Cole.mnps.org</a:t>
            </a:r>
            <a:endParaRPr lang="en-US"/>
          </a:p>
          <a:p>
            <a:endParaRPr lang="en-US"/>
          </a:p>
          <a:p>
            <a:pPr marL="569595" lvl="1"/>
            <a:endParaRPr lang="en-US"/>
          </a:p>
        </p:txBody>
      </p:sp>
      <p:pic>
        <p:nvPicPr>
          <p:cNvPr id="5" name="Picture 4" descr="A qr code with a few black squares&#10;&#10;Description automatically generated">
            <a:extLst>
              <a:ext uri="{FF2B5EF4-FFF2-40B4-BE49-F238E27FC236}">
                <a16:creationId xmlns:a16="http://schemas.microsoft.com/office/drawing/2014/main" id="{AD981B79-534F-2CAA-35C9-9CB8943A2795}"/>
              </a:ext>
            </a:extLst>
          </p:cNvPr>
          <p:cNvPicPr>
            <a:picLocks noChangeAspect="1"/>
          </p:cNvPicPr>
          <p:nvPr/>
        </p:nvPicPr>
        <p:blipFill>
          <a:blip r:embed="rId3"/>
          <a:stretch>
            <a:fillRect/>
          </a:stretch>
        </p:blipFill>
        <p:spPr>
          <a:xfrm>
            <a:off x="8020570" y="2084269"/>
            <a:ext cx="3135109" cy="3135109"/>
          </a:xfrm>
          <a:prstGeom prst="rect">
            <a:avLst/>
          </a:prstGeom>
        </p:spPr>
      </p:pic>
      <p:sp>
        <p:nvSpPr>
          <p:cNvPr id="4" name="Slide Number Placeholder 3"/>
          <p:cNvSpPr>
            <a:spLocks noGrp="1"/>
          </p:cNvSpPr>
          <p:nvPr>
            <p:ph type="sldNum" sz="quarter" idx="12"/>
          </p:nvPr>
        </p:nvSpPr>
        <p:spPr>
          <a:xfrm>
            <a:off x="9900458" y="6459785"/>
            <a:ext cx="1312025" cy="365125"/>
          </a:xfrm>
        </p:spPr>
        <p:txBody>
          <a:bodyPr>
            <a:normAutofit/>
          </a:bodyPr>
          <a:lstStyle/>
          <a:p>
            <a:pPr>
              <a:spcAft>
                <a:spcPts val="600"/>
              </a:spcAft>
            </a:pPr>
            <a:fld id="{4FAB73BC-B049-4115-A692-8D63A059BFB8}" type="slidenum">
              <a:rPr lang="en-US" smtClean="0"/>
              <a:pPr>
                <a:spcAft>
                  <a:spcPts val="600"/>
                </a:spcAft>
              </a:pPr>
              <a:t>15</a:t>
            </a:fld>
            <a:endParaRPr lang="en-US"/>
          </a:p>
        </p:txBody>
      </p:sp>
    </p:spTree>
    <p:extLst>
      <p:ext uri="{BB962C8B-B14F-4D97-AF65-F5344CB8AC3E}">
        <p14:creationId xmlns:p14="http://schemas.microsoft.com/office/powerpoint/2010/main" val="7581985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chemeClr val="tx1"/>
                </a:solidFill>
                <a:latin typeface="Arial" panose="020B0604020202020204" pitchFamily="34" charset="0"/>
                <a:cs typeface="Arial" panose="020B0604020202020204" pitchFamily="34" charset="0"/>
              </a:rPr>
              <a:t>What are the benefits of family engagement?</a:t>
            </a:r>
          </a:p>
        </p:txBody>
      </p:sp>
      <p:sp>
        <p:nvSpPr>
          <p:cNvPr id="4" name="Content Placeholder 3"/>
          <p:cNvSpPr>
            <a:spLocks noGrp="1"/>
          </p:cNvSpPr>
          <p:nvPr>
            <p:ph sz="half" idx="1"/>
          </p:nvPr>
        </p:nvSpPr>
        <p:spPr>
          <a:xfrm>
            <a:off x="854684" y="1845733"/>
            <a:ext cx="3285250" cy="4023359"/>
          </a:xfrm>
          <a:ln>
            <a:solidFill>
              <a:schemeClr val="tx1"/>
            </a:solidFill>
          </a:ln>
        </p:spPr>
        <p:txBody>
          <a:bodyPr>
            <a:normAutofit/>
          </a:bodyPr>
          <a:lstStyle/>
          <a:p>
            <a:pPr algn="ctr"/>
            <a:r>
              <a:rPr lang="en-US" u="sng">
                <a:solidFill>
                  <a:schemeClr val="tx1"/>
                </a:solidFill>
                <a:latin typeface="Arial" panose="020B0604020202020204" pitchFamily="34" charset="0"/>
                <a:cs typeface="Arial" panose="020B0604020202020204" pitchFamily="34" charset="0"/>
              </a:rPr>
              <a:t>For students:</a:t>
            </a:r>
          </a:p>
          <a:p>
            <a:pPr>
              <a:buClrTx/>
              <a:buFont typeface="Wingdings" panose="05000000000000000000" pitchFamily="2" charset="2"/>
              <a:buChar char="§"/>
            </a:pPr>
            <a:r>
              <a:rPr lang="en-US" sz="1800">
                <a:solidFill>
                  <a:schemeClr val="tx1"/>
                </a:solidFill>
                <a:latin typeface="Arial" panose="020B0604020202020204" pitchFamily="34" charset="0"/>
                <a:cs typeface="Arial" panose="020B0604020202020204" pitchFamily="34" charset="0"/>
              </a:rPr>
              <a:t>Higher grades and test scores</a:t>
            </a:r>
          </a:p>
          <a:p>
            <a:pPr>
              <a:buClrTx/>
              <a:buFont typeface="Wingdings" panose="05000000000000000000" pitchFamily="2" charset="2"/>
              <a:buChar char="§"/>
            </a:pPr>
            <a:r>
              <a:rPr lang="en-US" sz="1800">
                <a:solidFill>
                  <a:schemeClr val="tx1"/>
                </a:solidFill>
                <a:latin typeface="Arial" panose="020B0604020202020204" pitchFamily="34" charset="0"/>
                <a:cs typeface="Arial" panose="020B0604020202020204" pitchFamily="34" charset="0"/>
              </a:rPr>
              <a:t>Better attendance</a:t>
            </a:r>
          </a:p>
          <a:p>
            <a:pPr>
              <a:buClrTx/>
              <a:buFont typeface="Wingdings" panose="05000000000000000000" pitchFamily="2" charset="2"/>
              <a:buChar char="§"/>
            </a:pPr>
            <a:r>
              <a:rPr lang="en-US" sz="1800">
                <a:solidFill>
                  <a:schemeClr val="tx1"/>
                </a:solidFill>
                <a:latin typeface="Arial" panose="020B0604020202020204" pitchFamily="34" charset="0"/>
                <a:cs typeface="Arial" panose="020B0604020202020204" pitchFamily="34" charset="0"/>
              </a:rPr>
              <a:t>More positive attitudes and better behavior</a:t>
            </a:r>
          </a:p>
          <a:p>
            <a:pPr>
              <a:buClrTx/>
              <a:buFont typeface="Wingdings" panose="05000000000000000000" pitchFamily="2" charset="2"/>
              <a:buChar char="§"/>
            </a:pPr>
            <a:r>
              <a:rPr lang="en-US" sz="1800">
                <a:solidFill>
                  <a:schemeClr val="tx1"/>
                </a:solidFill>
                <a:latin typeface="Arial" panose="020B0604020202020204" pitchFamily="34" charset="0"/>
                <a:cs typeface="Arial" panose="020B0604020202020204" pitchFamily="34" charset="0"/>
              </a:rPr>
              <a:t>Higher graduation rates</a:t>
            </a:r>
          </a:p>
          <a:p>
            <a:pPr>
              <a:buClrTx/>
              <a:buFont typeface="Wingdings" panose="05000000000000000000" pitchFamily="2" charset="2"/>
              <a:buChar char="§"/>
            </a:pPr>
            <a:r>
              <a:rPr lang="en-US" sz="1800">
                <a:solidFill>
                  <a:schemeClr val="tx1"/>
                </a:solidFill>
                <a:latin typeface="Arial" panose="020B0604020202020204" pitchFamily="34" charset="0"/>
                <a:cs typeface="Arial" panose="020B0604020202020204" pitchFamily="34" charset="0"/>
              </a:rPr>
              <a:t>Greater enrollment in postsecondary education</a:t>
            </a:r>
          </a:p>
          <a:p>
            <a:pPr>
              <a:buClrTx/>
              <a:buFont typeface="Wingdings" panose="05000000000000000000" pitchFamily="2" charset="2"/>
              <a:buChar char="§"/>
            </a:pPr>
            <a:endParaRPr lang="en-US"/>
          </a:p>
          <a:p>
            <a:endParaRPr lang="en-US"/>
          </a:p>
        </p:txBody>
      </p:sp>
      <p:sp>
        <p:nvSpPr>
          <p:cNvPr id="9" name="Content Placeholder 3"/>
          <p:cNvSpPr>
            <a:spLocks noGrp="1"/>
          </p:cNvSpPr>
          <p:nvPr>
            <p:ph sz="half" idx="2"/>
          </p:nvPr>
        </p:nvSpPr>
        <p:spPr>
          <a:xfrm>
            <a:off x="4483855" y="1845733"/>
            <a:ext cx="3285250" cy="4023359"/>
          </a:xfrm>
          <a:ln>
            <a:solidFill>
              <a:schemeClr val="tx1"/>
            </a:solidFill>
          </a:ln>
        </p:spPr>
        <p:txBody>
          <a:bodyPr>
            <a:normAutofit/>
          </a:bodyPr>
          <a:lstStyle/>
          <a:p>
            <a:pPr algn="ctr"/>
            <a:r>
              <a:rPr lang="en-US" u="sng">
                <a:solidFill>
                  <a:schemeClr val="tx1"/>
                </a:solidFill>
                <a:latin typeface="Arial" panose="020B0604020202020204" pitchFamily="34" charset="0"/>
                <a:cs typeface="Arial" panose="020B0604020202020204" pitchFamily="34" charset="0"/>
              </a:rPr>
              <a:t>For Parents and Families:</a:t>
            </a:r>
          </a:p>
          <a:p>
            <a:pPr lvl="0">
              <a:buClrTx/>
              <a:buFont typeface="Wingdings" panose="05000000000000000000" pitchFamily="2" charset="2"/>
              <a:buChar char="§"/>
            </a:pPr>
            <a:r>
              <a:rPr lang="en-US" sz="1800">
                <a:solidFill>
                  <a:schemeClr val="tx1"/>
                </a:solidFill>
                <a:latin typeface="Arial" panose="020B0604020202020204" pitchFamily="34" charset="0"/>
                <a:cs typeface="Arial" panose="020B0604020202020204" pitchFamily="34" charset="0"/>
              </a:rPr>
              <a:t>More confidence and trust in the school</a:t>
            </a:r>
          </a:p>
          <a:p>
            <a:pPr lvl="0">
              <a:buClrTx/>
              <a:buFont typeface="Wingdings" panose="05000000000000000000" pitchFamily="2" charset="2"/>
              <a:buChar char="§"/>
            </a:pPr>
            <a:r>
              <a:rPr lang="en-US" sz="1800">
                <a:solidFill>
                  <a:schemeClr val="tx1"/>
                </a:solidFill>
                <a:latin typeface="Arial" panose="020B0604020202020204" pitchFamily="34" charset="0"/>
                <a:cs typeface="Arial" panose="020B0604020202020204" pitchFamily="34" charset="0"/>
              </a:rPr>
              <a:t>Increased confidence in their parenting skills</a:t>
            </a:r>
          </a:p>
          <a:p>
            <a:pPr lvl="0">
              <a:buClrTx/>
              <a:buFont typeface="Wingdings" panose="05000000000000000000" pitchFamily="2" charset="2"/>
              <a:buChar char="§"/>
            </a:pPr>
            <a:r>
              <a:rPr lang="en-US" sz="1800">
                <a:solidFill>
                  <a:schemeClr val="tx1"/>
                </a:solidFill>
                <a:latin typeface="Arial" panose="020B0604020202020204" pitchFamily="34" charset="0"/>
                <a:cs typeface="Arial" panose="020B0604020202020204" pitchFamily="34" charset="0"/>
              </a:rPr>
              <a:t>Creates a home environment that encourages learning</a:t>
            </a:r>
          </a:p>
          <a:p>
            <a:pPr lvl="0">
              <a:buClrTx/>
              <a:buFont typeface="Wingdings" panose="05000000000000000000" pitchFamily="2" charset="2"/>
              <a:buChar char="§"/>
            </a:pPr>
            <a:r>
              <a:rPr lang="en-US" sz="1800">
                <a:solidFill>
                  <a:schemeClr val="tx1"/>
                </a:solidFill>
                <a:latin typeface="Arial" panose="020B0604020202020204" pitchFamily="34" charset="0"/>
                <a:cs typeface="Arial" panose="020B0604020202020204" pitchFamily="34" charset="0"/>
              </a:rPr>
              <a:t>Encourages families to form stronger relationships with teachers and other families</a:t>
            </a:r>
          </a:p>
          <a:p>
            <a:pPr marL="0" lvl="0" indent="0">
              <a:buClrTx/>
              <a:buNone/>
            </a:pPr>
            <a:endParaRPr lang="en-US">
              <a:solidFill>
                <a:prstClr val="black">
                  <a:lumMod val="75000"/>
                  <a:lumOff val="25000"/>
                </a:prstClr>
              </a:solidFill>
              <a:latin typeface="Arial" panose="020B0604020202020204" pitchFamily="34" charset="0"/>
              <a:cs typeface="Arial" panose="020B0604020202020204" pitchFamily="34" charset="0"/>
            </a:endParaRPr>
          </a:p>
          <a:p>
            <a:endParaRPr lang="en-US" u="sng"/>
          </a:p>
        </p:txBody>
      </p:sp>
      <p:sp>
        <p:nvSpPr>
          <p:cNvPr id="10" name="Content Placeholder 3"/>
          <p:cNvSpPr>
            <a:spLocks noGrp="1"/>
          </p:cNvSpPr>
          <p:nvPr>
            <p:ph sz="half" idx="4294967295"/>
          </p:nvPr>
        </p:nvSpPr>
        <p:spPr>
          <a:xfrm>
            <a:off x="8135567" y="1840738"/>
            <a:ext cx="3284537" cy="4024312"/>
          </a:xfrm>
          <a:ln>
            <a:solidFill>
              <a:schemeClr val="tx1"/>
            </a:solidFill>
          </a:ln>
        </p:spPr>
        <p:txBody>
          <a:bodyPr>
            <a:normAutofit/>
          </a:bodyPr>
          <a:lstStyle/>
          <a:p>
            <a:pPr algn="ctr"/>
            <a:r>
              <a:rPr lang="en-US" u="sng">
                <a:solidFill>
                  <a:schemeClr val="tx1"/>
                </a:solidFill>
                <a:latin typeface="Arial" panose="020B0604020202020204" pitchFamily="34" charset="0"/>
                <a:cs typeface="Arial" panose="020B0604020202020204" pitchFamily="34" charset="0"/>
              </a:rPr>
              <a:t>For Schools and Teachers:</a:t>
            </a:r>
          </a:p>
          <a:p>
            <a:pPr lvl="0">
              <a:buClrTx/>
              <a:buFont typeface="Wingdings" panose="05000000000000000000" pitchFamily="2" charset="2"/>
              <a:buChar char="§"/>
            </a:pPr>
            <a:r>
              <a:rPr lang="en-US" sz="1800">
                <a:solidFill>
                  <a:schemeClr val="tx1"/>
                </a:solidFill>
                <a:latin typeface="Arial" panose="020B0604020202020204" pitchFamily="34" charset="0"/>
                <a:cs typeface="Arial" panose="020B0604020202020204" pitchFamily="34" charset="0"/>
              </a:rPr>
              <a:t>Improved teacher and staff morale</a:t>
            </a:r>
          </a:p>
          <a:p>
            <a:pPr lvl="0">
              <a:buClrTx/>
              <a:buFont typeface="Wingdings" panose="05000000000000000000" pitchFamily="2" charset="2"/>
              <a:buChar char="§"/>
            </a:pPr>
            <a:r>
              <a:rPr lang="en-US" sz="1800">
                <a:solidFill>
                  <a:schemeClr val="tx1"/>
                </a:solidFill>
                <a:latin typeface="Arial" panose="020B0604020202020204" pitchFamily="34" charset="0"/>
                <a:cs typeface="Arial" panose="020B0604020202020204" pitchFamily="34" charset="0"/>
              </a:rPr>
              <a:t>Higher ratings of schools and teachers by families</a:t>
            </a:r>
          </a:p>
          <a:p>
            <a:pPr lvl="0">
              <a:buClrTx/>
              <a:buFont typeface="Wingdings" panose="05000000000000000000" pitchFamily="2" charset="2"/>
              <a:buChar char="§"/>
            </a:pPr>
            <a:r>
              <a:rPr lang="en-US" sz="1800">
                <a:solidFill>
                  <a:schemeClr val="tx1"/>
                </a:solidFill>
                <a:latin typeface="Arial" panose="020B0604020202020204" pitchFamily="34" charset="0"/>
                <a:cs typeface="Arial" panose="020B0604020202020204" pitchFamily="34" charset="0"/>
              </a:rPr>
              <a:t>More support from families</a:t>
            </a:r>
          </a:p>
          <a:p>
            <a:pPr lvl="0">
              <a:buClrTx/>
              <a:buFont typeface="Wingdings" panose="05000000000000000000" pitchFamily="2" charset="2"/>
              <a:buChar char="§"/>
            </a:pPr>
            <a:r>
              <a:rPr lang="en-US" sz="1800">
                <a:solidFill>
                  <a:schemeClr val="tx1"/>
                </a:solidFill>
                <a:latin typeface="Arial" panose="020B0604020202020204" pitchFamily="34" charset="0"/>
                <a:cs typeface="Arial" panose="020B0604020202020204" pitchFamily="34" charset="0"/>
              </a:rPr>
              <a:t>Higher student achievement</a:t>
            </a:r>
          </a:p>
          <a:p>
            <a:pPr lvl="0">
              <a:buClrTx/>
              <a:buFont typeface="Wingdings" panose="05000000000000000000" pitchFamily="2" charset="2"/>
              <a:buChar char="§"/>
            </a:pPr>
            <a:r>
              <a:rPr lang="en-US" sz="1800">
                <a:solidFill>
                  <a:schemeClr val="tx1"/>
                </a:solidFill>
                <a:latin typeface="Arial" panose="020B0604020202020204" pitchFamily="34" charset="0"/>
                <a:cs typeface="Arial" panose="020B0604020202020204" pitchFamily="34" charset="0"/>
              </a:rPr>
              <a:t>Increased and improved relationships within the community</a:t>
            </a:r>
          </a:p>
          <a:p>
            <a:pPr lvl="0">
              <a:buClrTx/>
              <a:buFont typeface="Wingdings" panose="05000000000000000000" pitchFamily="2" charset="2"/>
              <a:buChar char="§"/>
            </a:pPr>
            <a:endParaRPr lang="en-US">
              <a:solidFill>
                <a:prstClr val="black">
                  <a:lumMod val="75000"/>
                  <a:lumOff val="25000"/>
                </a:prstClr>
              </a:solidFill>
              <a:latin typeface="Arial" panose="020B0604020202020204" pitchFamily="34" charset="0"/>
              <a:cs typeface="Arial" panose="020B0604020202020204" pitchFamily="34" charset="0"/>
            </a:endParaRPr>
          </a:p>
          <a:p>
            <a:endParaRPr lang="en-US" u="sng"/>
          </a:p>
        </p:txBody>
      </p:sp>
      <p:sp>
        <p:nvSpPr>
          <p:cNvPr id="3" name="Slide Number Placeholder 2"/>
          <p:cNvSpPr>
            <a:spLocks noGrp="1"/>
          </p:cNvSpPr>
          <p:nvPr>
            <p:ph type="sldNum" sz="quarter" idx="12"/>
          </p:nvPr>
        </p:nvSpPr>
        <p:spPr/>
        <p:txBody>
          <a:bodyPr/>
          <a:lstStyle/>
          <a:p>
            <a:fld id="{4FAB73BC-B049-4115-A692-8D63A059BFB8}" type="slidenum">
              <a:rPr lang="en-US" smtClean="0"/>
              <a:pPr/>
              <a:t>16</a:t>
            </a:fld>
            <a:endParaRPr lang="en-US"/>
          </a:p>
        </p:txBody>
      </p:sp>
    </p:spTree>
    <p:extLst>
      <p:ext uri="{BB962C8B-B14F-4D97-AF65-F5344CB8AC3E}">
        <p14:creationId xmlns:p14="http://schemas.microsoft.com/office/powerpoint/2010/main" val="16762904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curriculum does our school use?</a:t>
            </a:r>
          </a:p>
        </p:txBody>
      </p:sp>
      <p:sp>
        <p:nvSpPr>
          <p:cNvPr id="3" name="Content Placeholder 2"/>
          <p:cNvSpPr>
            <a:spLocks noGrp="1"/>
          </p:cNvSpPr>
          <p:nvPr>
            <p:ph idx="1"/>
          </p:nvPr>
        </p:nvSpPr>
        <p:spPr/>
        <p:txBody>
          <a:bodyPr>
            <a:normAutofit/>
          </a:bodyPr>
          <a:lstStyle/>
          <a:p>
            <a:r>
              <a:rPr lang="en-US" dirty="0">
                <a:solidFill>
                  <a:schemeClr val="tx1"/>
                </a:solidFill>
                <a:latin typeface="Arial"/>
                <a:cs typeface="Arial"/>
              </a:rPr>
              <a:t>The Tennessee Academic Standards provide a common set of expectations for what students will know and be able to do at the end of a grade for each subject area. </a:t>
            </a:r>
          </a:p>
          <a:p>
            <a:r>
              <a:rPr lang="en-US" dirty="0">
                <a:solidFill>
                  <a:schemeClr val="tx1"/>
                </a:solidFill>
                <a:latin typeface="Arial"/>
                <a:cs typeface="Arial"/>
              </a:rPr>
              <a:t>Tennessee's academic standards form the framework for everything taught at Cole Elementary. </a:t>
            </a:r>
          </a:p>
          <a:p>
            <a:r>
              <a:rPr lang="en-US" dirty="0">
                <a:solidFill>
                  <a:schemeClr val="tx1"/>
                </a:solidFill>
                <a:latin typeface="Arial"/>
                <a:cs typeface="Arial"/>
              </a:rPr>
              <a:t>For more information about Tennessee’s academic standards, see:</a:t>
            </a:r>
          </a:p>
          <a:p>
            <a:pPr marL="597535" lvl="3" indent="0">
              <a:buNone/>
            </a:pPr>
            <a:r>
              <a:rPr lang="en-US" dirty="0">
                <a:latin typeface="Arial"/>
                <a:cs typeface="Arial"/>
                <a:hlinkClick r:id="rId2"/>
              </a:rPr>
              <a:t>https://www.tn.gov/content/tn/education/instruction/academic-standards.html</a:t>
            </a:r>
            <a:r>
              <a:rPr lang="en-US" dirty="0">
                <a:latin typeface="Arial"/>
                <a:cs typeface="Arial"/>
              </a:rPr>
              <a:t> </a:t>
            </a:r>
          </a:p>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ELA – Wit and Wisdom</a:t>
            </a:r>
          </a:p>
          <a:p>
            <a:pPr>
              <a:buClrTx/>
              <a:buFont typeface="Wingdings" panose="05000000000000000000" pitchFamily="2" charset="2"/>
              <a:buChar char="§"/>
            </a:pPr>
            <a:r>
              <a:rPr lang="en-US" dirty="0">
                <a:solidFill>
                  <a:schemeClr val="tx1"/>
                </a:solidFill>
              </a:rPr>
              <a:t>Math – Stem Scopes</a:t>
            </a:r>
            <a:endParaRPr lang="en-US" dirty="0">
              <a:solidFill>
                <a:schemeClr val="tx1"/>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17</a:t>
            </a:fld>
            <a:endParaRPr lang="en-US" dirty="0"/>
          </a:p>
        </p:txBody>
      </p:sp>
    </p:spTree>
    <p:extLst>
      <p:ext uri="{BB962C8B-B14F-4D97-AF65-F5344CB8AC3E}">
        <p14:creationId xmlns:p14="http://schemas.microsoft.com/office/powerpoint/2010/main" val="13235294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panose="020B0604020202020204" pitchFamily="34" charset="0"/>
                <a:ea typeface="Batang" pitchFamily="18" charset="-127"/>
                <a:cs typeface="Arial" panose="020B0604020202020204" pitchFamily="34" charset="0"/>
              </a:rPr>
              <a:t>What tests will my child be taking</a:t>
            </a:r>
            <a:r>
              <a:rPr lang="en-US" sz="4400" dirty="0">
                <a:latin typeface="Arial" panose="020B0604020202020204" pitchFamily="34" charset="0"/>
                <a:cs typeface="Arial" panose="020B0604020202020204" pitchFamily="34" charset="0"/>
              </a:rPr>
              <a:t>?</a:t>
            </a:r>
          </a:p>
        </p:txBody>
      </p:sp>
      <p:sp>
        <p:nvSpPr>
          <p:cNvPr id="3" name="Content Placeholder 2"/>
          <p:cNvSpPr>
            <a:spLocks noGrp="1"/>
          </p:cNvSpPr>
          <p:nvPr>
            <p:ph idx="1"/>
          </p:nvPr>
        </p:nvSpPr>
        <p:spPr/>
        <p:txBody>
          <a:bodyPr>
            <a:normAutofit/>
          </a:bodyPr>
          <a:lstStyle/>
          <a:p>
            <a:pPr marL="455613" lvl="1">
              <a:lnSpc>
                <a:spcPct val="200000"/>
              </a:lnSpc>
            </a:pPr>
            <a:r>
              <a:rPr lang="en-US" dirty="0">
                <a:solidFill>
                  <a:schemeClr val="tx1"/>
                </a:solidFill>
                <a:latin typeface="Arial"/>
                <a:cs typeface="Arial"/>
              </a:rPr>
              <a:t>Benchmark assessments grades 3-5 for ELA, Math &amp; Science</a:t>
            </a:r>
            <a:endParaRPr lang="en-US" dirty="0">
              <a:solidFill>
                <a:srgbClr val="000000"/>
              </a:solidFill>
              <a:latin typeface="Arial"/>
              <a:cs typeface="Arial"/>
            </a:endParaRPr>
          </a:p>
          <a:p>
            <a:pPr marL="455613" lvl="1">
              <a:lnSpc>
                <a:spcPct val="200000"/>
              </a:lnSpc>
            </a:pPr>
            <a:r>
              <a:rPr lang="en-US" dirty="0">
                <a:solidFill>
                  <a:schemeClr val="tx1"/>
                </a:solidFill>
                <a:latin typeface="Arial"/>
                <a:cs typeface="Arial"/>
              </a:rPr>
              <a:t>Fast Bridge benchmark assessments Pre-Kindergarten-5</a:t>
            </a:r>
            <a:r>
              <a:rPr lang="en-US" baseline="30000" dirty="0">
                <a:solidFill>
                  <a:schemeClr val="tx1"/>
                </a:solidFill>
                <a:latin typeface="Arial"/>
                <a:cs typeface="Arial"/>
              </a:rPr>
              <a:t>th</a:t>
            </a:r>
            <a:endParaRPr lang="en-US" dirty="0">
              <a:solidFill>
                <a:srgbClr val="000000"/>
              </a:solidFill>
            </a:endParaRPr>
          </a:p>
          <a:p>
            <a:pPr marL="455613" lvl="1">
              <a:lnSpc>
                <a:spcPct val="200000"/>
              </a:lnSpc>
            </a:pPr>
            <a:r>
              <a:rPr lang="en-US" dirty="0">
                <a:solidFill>
                  <a:schemeClr val="tx1"/>
                </a:solidFill>
                <a:latin typeface="Arial"/>
                <a:cs typeface="Arial"/>
              </a:rPr>
              <a:t>Common assessments built into curriculum materials</a:t>
            </a:r>
            <a:endParaRPr lang="en-US" dirty="0">
              <a:solidFill>
                <a:srgbClr val="000000"/>
              </a:solidFill>
            </a:endParaRPr>
          </a:p>
          <a:p>
            <a:pPr marL="455613" lvl="1">
              <a:lnSpc>
                <a:spcPct val="200000"/>
              </a:lnSpc>
            </a:pPr>
            <a:r>
              <a:rPr lang="en-US" dirty="0">
                <a:solidFill>
                  <a:schemeClr val="tx1"/>
                </a:solidFill>
                <a:latin typeface="Arial"/>
                <a:cs typeface="Arial"/>
              </a:rPr>
              <a:t>ELPA – English Language Proficiency Assessment</a:t>
            </a:r>
            <a:endParaRPr lang="en-US" dirty="0">
              <a:solidFill>
                <a:srgbClr val="000000"/>
              </a:solidFill>
            </a:endParaRPr>
          </a:p>
          <a:p>
            <a:pPr marL="455613" lvl="1">
              <a:lnSpc>
                <a:spcPct val="200000"/>
              </a:lnSpc>
            </a:pPr>
            <a:r>
              <a:rPr lang="en-US" dirty="0">
                <a:solidFill>
                  <a:schemeClr val="tx1"/>
                </a:solidFill>
                <a:latin typeface="Arial"/>
                <a:cs typeface="Arial"/>
              </a:rPr>
              <a:t>TCAP 3-5</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18</a:t>
            </a:fld>
            <a:endParaRPr lang="en-US" dirty="0"/>
          </a:p>
        </p:txBody>
      </p:sp>
    </p:spTree>
    <p:extLst>
      <p:ext uri="{BB962C8B-B14F-4D97-AF65-F5344CB8AC3E}">
        <p14:creationId xmlns:p14="http://schemas.microsoft.com/office/powerpoint/2010/main" val="3439125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can I be involved?</a:t>
            </a:r>
          </a:p>
        </p:txBody>
      </p:sp>
      <p:sp>
        <p:nvSpPr>
          <p:cNvPr id="3" name="Content Placeholder 2"/>
          <p:cNvSpPr>
            <a:spLocks noGrp="1"/>
          </p:cNvSpPr>
          <p:nvPr>
            <p:ph idx="1"/>
          </p:nvPr>
        </p:nvSpPr>
        <p:spPr>
          <a:xfrm>
            <a:off x="678731" y="1845733"/>
            <a:ext cx="11010506" cy="3961177"/>
          </a:xfrm>
        </p:spPr>
        <p:txBody>
          <a:bodyPr>
            <a:normAutofit/>
          </a:bodyPr>
          <a:lstStyle/>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We need you! Research has proven that family engagement in education has more impact on student achievement than any other factor.</a:t>
            </a:r>
          </a:p>
          <a:p>
            <a:pPr lvl="1">
              <a:lnSpc>
                <a:spcPct val="100000"/>
              </a:lnSpc>
            </a:pPr>
            <a:r>
              <a:rPr lang="en-US" dirty="0">
                <a:solidFill>
                  <a:schemeClr val="tx1"/>
                </a:solidFill>
                <a:latin typeface="Arial"/>
                <a:cs typeface="Arial"/>
              </a:rPr>
              <a:t>encourage attendance;</a:t>
            </a:r>
          </a:p>
          <a:p>
            <a:pPr lvl="1">
              <a:lnSpc>
                <a:spcPct val="100000"/>
              </a:lnSpc>
            </a:pPr>
            <a:r>
              <a:rPr lang="en-US" dirty="0">
                <a:solidFill>
                  <a:schemeClr val="tx1"/>
                </a:solidFill>
                <a:latin typeface="Arial"/>
                <a:cs typeface="Arial"/>
              </a:rPr>
              <a:t>monitor grades and schoolwork on an online system or portal;</a:t>
            </a:r>
          </a:p>
          <a:p>
            <a:pPr lvl="1">
              <a:lnSpc>
                <a:spcPct val="100000"/>
              </a:lnSpc>
            </a:pPr>
            <a:r>
              <a:rPr lang="en-US" dirty="0">
                <a:solidFill>
                  <a:schemeClr val="tx1"/>
                </a:solidFill>
                <a:latin typeface="Arial"/>
                <a:cs typeface="Arial"/>
              </a:rPr>
              <a:t>attend family events and meetings </a:t>
            </a:r>
          </a:p>
          <a:p>
            <a:pPr lvl="1">
              <a:lnSpc>
                <a:spcPct val="100000"/>
              </a:lnSpc>
            </a:pPr>
            <a:r>
              <a:rPr lang="en-US" dirty="0">
                <a:solidFill>
                  <a:schemeClr val="tx1"/>
                </a:solidFill>
                <a:latin typeface="Arial"/>
                <a:cs typeface="Arial"/>
              </a:rPr>
              <a:t>volunteer in classrooms;</a:t>
            </a:r>
          </a:p>
          <a:p>
            <a:pPr lvl="1">
              <a:lnSpc>
                <a:spcPct val="100000"/>
              </a:lnSpc>
            </a:pPr>
            <a:r>
              <a:rPr lang="en-US" dirty="0">
                <a:solidFill>
                  <a:schemeClr val="tx1"/>
                </a:solidFill>
                <a:latin typeface="Arial"/>
                <a:cs typeface="Arial"/>
              </a:rPr>
              <a:t>Join the PTO</a:t>
            </a:r>
          </a:p>
          <a:p>
            <a:pPr lvl="1">
              <a:lnSpc>
                <a:spcPct val="100000"/>
              </a:lnSpc>
            </a:pPr>
            <a:r>
              <a:rPr lang="en-US" dirty="0">
                <a:solidFill>
                  <a:schemeClr val="tx1"/>
                </a:solidFill>
                <a:latin typeface="Arial"/>
                <a:cs typeface="Arial"/>
              </a:rPr>
              <a:t>read school/classroom S’more newsletters and the school website and that contains examples of learning activities families can do with students at home.</a:t>
            </a:r>
          </a:p>
          <a:p>
            <a:pPr>
              <a:buClrTx/>
              <a:buFont typeface="Wingdings" panose="05000000000000000000" pitchFamily="2" charset="2"/>
              <a:buChar char="§"/>
            </a:pPr>
            <a:endParaRPr lang="en-US" dirty="0">
              <a:solidFill>
                <a:srgbClr val="FF0000"/>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19</a:t>
            </a:fld>
            <a:endParaRPr lang="en-US" dirty="0"/>
          </a:p>
        </p:txBody>
      </p:sp>
    </p:spTree>
    <p:extLst>
      <p:ext uri="{BB962C8B-B14F-4D97-AF65-F5344CB8AC3E}">
        <p14:creationId xmlns:p14="http://schemas.microsoft.com/office/powerpoint/2010/main" val="1558384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are we here?</a:t>
            </a:r>
          </a:p>
        </p:txBody>
      </p:sp>
      <p:sp>
        <p:nvSpPr>
          <p:cNvPr id="3" name="Content Placeholder 2"/>
          <p:cNvSpPr>
            <a:spLocks noGrp="1"/>
          </p:cNvSpPr>
          <p:nvPr>
            <p:ph idx="1"/>
          </p:nvPr>
        </p:nvSpPr>
        <p:spPr/>
        <p:txBody>
          <a:bodyPr/>
          <a:lstStyle/>
          <a:p>
            <a:r>
              <a:rPr lang="en-US" dirty="0">
                <a:solidFill>
                  <a:schemeClr val="tx1"/>
                </a:solidFill>
              </a:rPr>
              <a:t>The Every Student Succeeds Act (ESSA) requires that each Title I school hold an annual meeting of Title I families in order to:</a:t>
            </a:r>
          </a:p>
          <a:p>
            <a:pPr lvl="3">
              <a:buFont typeface="Arial" panose="020B0604020202020204" pitchFamily="34" charset="0"/>
              <a:buChar char="•"/>
            </a:pPr>
            <a:r>
              <a:rPr lang="en-US" dirty="0">
                <a:solidFill>
                  <a:schemeClr val="tx1"/>
                </a:solidFill>
              </a:rPr>
              <a:t>inform you of your school’s participation in Title I,</a:t>
            </a:r>
          </a:p>
          <a:p>
            <a:pPr lvl="3">
              <a:buFont typeface="Arial" panose="020B0604020202020204" pitchFamily="34" charset="0"/>
              <a:buChar char="•"/>
            </a:pPr>
            <a:r>
              <a:rPr lang="en-US" dirty="0">
                <a:solidFill>
                  <a:schemeClr val="tx1"/>
                </a:solidFill>
              </a:rPr>
              <a:t>explain the requirements of Title I, and</a:t>
            </a:r>
          </a:p>
          <a:p>
            <a:pPr lvl="3">
              <a:buFont typeface="Arial" panose="020B0604020202020204" pitchFamily="34" charset="0"/>
              <a:buChar char="•"/>
            </a:pPr>
            <a:r>
              <a:rPr lang="en-US" dirty="0">
                <a:solidFill>
                  <a:schemeClr val="tx1"/>
                </a:solidFill>
              </a:rPr>
              <a:t>explain your rights as parents and family members to be involved.</a:t>
            </a:r>
          </a:p>
          <a:p>
            <a:pPr lvl="1"/>
            <a:endParaRPr lang="en-US" dirty="0"/>
          </a:p>
          <a:p>
            <a:pPr lvl="1"/>
            <a:endParaRPr lang="en-US" dirty="0"/>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2</a:t>
            </a:fld>
            <a:endParaRPr lang="en-US" dirty="0"/>
          </a:p>
        </p:txBody>
      </p:sp>
    </p:spTree>
    <p:extLst>
      <p:ext uri="{BB962C8B-B14F-4D97-AF65-F5344CB8AC3E}">
        <p14:creationId xmlns:p14="http://schemas.microsoft.com/office/powerpoint/2010/main" val="29022948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can I contact for help?</a:t>
            </a:r>
          </a:p>
        </p:txBody>
      </p:sp>
      <p:sp>
        <p:nvSpPr>
          <p:cNvPr id="3" name="Content Placeholder 2"/>
          <p:cNvSpPr>
            <a:spLocks noGrp="1"/>
          </p:cNvSpPr>
          <p:nvPr>
            <p:ph idx="1"/>
          </p:nvPr>
        </p:nvSpPr>
        <p:spPr/>
        <p:txBody>
          <a:bodyPr>
            <a:normAutofit/>
          </a:bodyPr>
          <a:lstStyle/>
          <a:p>
            <a:r>
              <a:rPr lang="en-US" dirty="0">
                <a:solidFill>
                  <a:schemeClr val="tx1"/>
                </a:solidFill>
                <a:latin typeface="Arial"/>
                <a:cs typeface="Arial"/>
              </a:rPr>
              <a:t>For general questions, call the front office at: (615) 333-5043</a:t>
            </a:r>
            <a:endParaRPr lang="en-US" dirty="0">
              <a:solidFill>
                <a:schemeClr val="tx1"/>
              </a:solidFill>
            </a:endParaRPr>
          </a:p>
          <a:p>
            <a:r>
              <a:rPr lang="en-US" dirty="0">
                <a:solidFill>
                  <a:schemeClr val="tx1"/>
                </a:solidFill>
                <a:latin typeface="Arial"/>
                <a:cs typeface="Arial"/>
              </a:rPr>
              <a:t>To reach the principal, Chad Hedgepath call: (615) 333-5043</a:t>
            </a:r>
            <a:endParaRPr lang="en-US" dirty="0">
              <a:solidFill>
                <a:schemeClr val="tx1"/>
              </a:solidFill>
            </a:endParaRPr>
          </a:p>
          <a:p>
            <a:r>
              <a:rPr lang="en-US" dirty="0">
                <a:solidFill>
                  <a:schemeClr val="tx1"/>
                </a:solidFill>
                <a:latin typeface="Arial"/>
                <a:cs typeface="Arial"/>
              </a:rPr>
              <a:t>To reach our family liaison, Sarah Nieto call: (615) 333-5043</a:t>
            </a:r>
            <a:endParaRPr lang="en-US" dirty="0">
              <a:solidFill>
                <a:schemeClr val="tx1"/>
              </a:solidFill>
            </a:endParaRPr>
          </a:p>
          <a:p>
            <a:pPr>
              <a:buFont typeface="Wingdings,Sans-Serif" panose="05000000000000000000" pitchFamily="2" charset="2"/>
              <a:buChar char="§"/>
            </a:pPr>
            <a:r>
              <a:rPr lang="en-US" dirty="0">
                <a:solidFill>
                  <a:schemeClr val="tx1"/>
                </a:solidFill>
                <a:latin typeface="Arial"/>
                <a:cs typeface="Arial"/>
              </a:rPr>
              <a:t>To reach your child’s teacher, call the front office or view our staff directory at: </a:t>
            </a:r>
            <a:r>
              <a:rPr lang="en-US" dirty="0">
                <a:solidFill>
                  <a:schemeClr val="tx1"/>
                </a:solidFill>
                <a:latin typeface="Arial"/>
                <a:cs typeface="Arial"/>
                <a:hlinkClick r:id="rId2">
                  <a:extLst>
                    <a:ext uri="{A12FA001-AC4F-418D-AE19-62706E023703}">
                      <ahyp:hlinkClr xmlns:ahyp="http://schemas.microsoft.com/office/drawing/2018/hyperlinkcolor" val="tx"/>
                    </a:ext>
                  </a:extLst>
                </a:hlinkClick>
              </a:rPr>
              <a:t>https://cole.mnps.org/</a:t>
            </a:r>
            <a:endParaRPr lang="en-US" dirty="0">
              <a:solidFill>
                <a:schemeClr val="tx1"/>
              </a:solidFill>
            </a:endParaRPr>
          </a:p>
          <a:p>
            <a:pPr lvl="1">
              <a:buFont typeface="Wingdings" panose="05000000000000000000" pitchFamily="2" charset="2"/>
              <a:buChar char="§"/>
            </a:pP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20</a:t>
            </a:fld>
            <a:endParaRPr lang="en-US" dirty="0"/>
          </a:p>
        </p:txBody>
      </p:sp>
    </p:spTree>
    <p:extLst>
      <p:ext uri="{BB962C8B-B14F-4D97-AF65-F5344CB8AC3E}">
        <p14:creationId xmlns:p14="http://schemas.microsoft.com/office/powerpoint/2010/main" val="26211304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61459" y="1304790"/>
            <a:ext cx="10813986" cy="2954655"/>
          </a:xfrm>
          <a:prstGeom prst="rect">
            <a:avLst/>
          </a:prstGeom>
          <a:noFill/>
        </p:spPr>
        <p:txBody>
          <a:bodyPr wrap="none" lIns="91440" tIns="45720" rIns="91440" bIns="45720">
            <a:spAutoFit/>
          </a:bodyPr>
          <a:lstStyle/>
          <a:p>
            <a:pPr algn="ctr"/>
            <a:r>
              <a:rPr lang="en-US" sz="6600" b="1" cap="none" spc="0" dirty="0">
                <a:ln w="22225">
                  <a:solidFill>
                    <a:schemeClr val="accent2"/>
                  </a:solidFill>
                  <a:prstDash val="solid"/>
                </a:ln>
                <a:effectLst/>
                <a:latin typeface="Arial" panose="020B0604020202020204" pitchFamily="34" charset="0"/>
                <a:cs typeface="Arial" panose="020B0604020202020204" pitchFamily="34" charset="0"/>
              </a:rPr>
              <a:t>WE JUST WANT TO SAY…</a:t>
            </a:r>
          </a:p>
          <a:p>
            <a:pPr algn="ctr"/>
            <a:r>
              <a:rPr lang="en-US" sz="12000" b="1" dirty="0">
                <a:ln w="22225">
                  <a:solidFill>
                    <a:schemeClr val="accent2"/>
                  </a:solidFill>
                  <a:prstDash val="solid"/>
                </a:ln>
                <a:solidFill>
                  <a:schemeClr val="accent2">
                    <a:lumMod val="40000"/>
                    <a:lumOff val="60000"/>
                  </a:schemeClr>
                </a:solidFill>
                <a:latin typeface="Arial" panose="020B0604020202020204" pitchFamily="34" charset="0"/>
                <a:cs typeface="Arial" panose="020B0604020202020204" pitchFamily="34" charset="0"/>
              </a:rPr>
              <a:t>THANK YOU!</a:t>
            </a:r>
            <a:endParaRPr lang="en-US" sz="12000" b="1" cap="none" spc="0" dirty="0">
              <a:ln w="22225">
                <a:solidFill>
                  <a:schemeClr val="accent2"/>
                </a:solidFill>
                <a:prstDash val="solid"/>
              </a:ln>
              <a:solidFill>
                <a:schemeClr val="accent2">
                  <a:lumMod val="40000"/>
                  <a:lumOff val="60000"/>
                </a:schemeClr>
              </a:solidFill>
              <a:effectLst/>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21</a:t>
            </a:fld>
            <a:endParaRPr lang="en-US" dirty="0"/>
          </a:p>
        </p:txBody>
      </p:sp>
    </p:spTree>
    <p:extLst>
      <p:ext uri="{BB962C8B-B14F-4D97-AF65-F5344CB8AC3E}">
        <p14:creationId xmlns:p14="http://schemas.microsoft.com/office/powerpoint/2010/main" val="36925709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will I learn?</a:t>
            </a:r>
          </a:p>
        </p:txBody>
      </p:sp>
      <p:sp>
        <p:nvSpPr>
          <p:cNvPr id="3" name="Content Placeholder 2"/>
          <p:cNvSpPr>
            <a:spLocks noGrp="1"/>
          </p:cNvSpPr>
          <p:nvPr>
            <p:ph idx="1"/>
          </p:nvPr>
        </p:nvSpPr>
        <p:spPr/>
        <p:txBody>
          <a:bodyPr numCol="2">
            <a:normAutofit fontScale="92500"/>
          </a:bodyPr>
          <a:lstStyle/>
          <a:p>
            <a:r>
              <a:rPr lang="en-US" dirty="0">
                <a:solidFill>
                  <a:schemeClr val="tx1"/>
                </a:solidFill>
              </a:rPr>
              <a:t>What is a Title I school?</a:t>
            </a:r>
          </a:p>
          <a:p>
            <a:r>
              <a:rPr lang="en-US" dirty="0">
                <a:solidFill>
                  <a:schemeClr val="tx1"/>
                </a:solidFill>
              </a:rPr>
              <a:t>What are my rights?</a:t>
            </a:r>
          </a:p>
          <a:p>
            <a:r>
              <a:rPr lang="en-US" dirty="0">
                <a:solidFill>
                  <a:schemeClr val="tx1"/>
                </a:solidFill>
              </a:rPr>
              <a:t>What can Title I funds be used for?</a:t>
            </a:r>
          </a:p>
          <a:p>
            <a:r>
              <a:rPr lang="en-US" dirty="0">
                <a:solidFill>
                  <a:schemeClr val="tx1"/>
                </a:solidFill>
              </a:rPr>
              <a:t>How does our school use Title I funds?</a:t>
            </a:r>
          </a:p>
          <a:p>
            <a:r>
              <a:rPr lang="en-US" dirty="0">
                <a:solidFill>
                  <a:schemeClr val="tx1"/>
                </a:solidFill>
              </a:rPr>
              <a:t>What is the SIP?</a:t>
            </a:r>
          </a:p>
          <a:p>
            <a:r>
              <a:rPr lang="en-US" dirty="0">
                <a:solidFill>
                  <a:schemeClr val="tx1"/>
                </a:solidFill>
              </a:rPr>
              <a:t>What are our schoolwide program goals?</a:t>
            </a:r>
          </a:p>
          <a:p>
            <a:r>
              <a:rPr lang="en-US" dirty="0">
                <a:solidFill>
                  <a:schemeClr val="tx1"/>
                </a:solidFill>
              </a:rPr>
              <a:t>How is parent and family engagement funded?</a:t>
            </a:r>
          </a:p>
          <a:p>
            <a:r>
              <a:rPr lang="en-US" dirty="0">
                <a:solidFill>
                  <a:schemeClr val="tx1"/>
                </a:solidFill>
              </a:rPr>
              <a:t>What is the Parent and Family Engagement Policy?</a:t>
            </a:r>
          </a:p>
          <a:p>
            <a:r>
              <a:rPr lang="en-US" dirty="0">
                <a:solidFill>
                  <a:schemeClr val="tx1"/>
                </a:solidFill>
              </a:rPr>
              <a:t>What is the School-Parent Compact?</a:t>
            </a:r>
          </a:p>
          <a:p>
            <a:r>
              <a:rPr lang="en-US" dirty="0">
                <a:solidFill>
                  <a:schemeClr val="tx1"/>
                </a:solidFill>
              </a:rPr>
              <a:t>What curriculum does our school use?</a:t>
            </a:r>
          </a:p>
          <a:p>
            <a:r>
              <a:rPr lang="en-US" dirty="0">
                <a:solidFill>
                  <a:schemeClr val="tx1"/>
                </a:solidFill>
              </a:rPr>
              <a:t>What tests will my child be taking?</a:t>
            </a:r>
          </a:p>
          <a:p>
            <a:r>
              <a:rPr lang="en-US" dirty="0">
                <a:solidFill>
                  <a:schemeClr val="tx1"/>
                </a:solidFill>
              </a:rPr>
              <a:t>How can I be involved?</a:t>
            </a:r>
          </a:p>
          <a:p>
            <a:r>
              <a:rPr lang="en-US" dirty="0">
                <a:solidFill>
                  <a:schemeClr val="tx1"/>
                </a:solidFill>
              </a:rPr>
              <a:t>Who can I contact for help?</a:t>
            </a:r>
          </a:p>
          <a:p>
            <a:endParaRPr lang="en-US" dirty="0"/>
          </a:p>
          <a:p>
            <a:endParaRPr lang="en-US" dirty="0"/>
          </a:p>
        </p:txBody>
      </p:sp>
      <p:sp>
        <p:nvSpPr>
          <p:cNvPr id="6" name="Content Placeholder 2" descr="list" title="list"/>
          <p:cNvSpPr txBox="1">
            <a:spLocks/>
          </p:cNvSpPr>
          <p:nvPr/>
        </p:nvSpPr>
        <p:spPr>
          <a:xfrm>
            <a:off x="5961723" y="1845732"/>
            <a:ext cx="5118169" cy="4398547"/>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Georgia" panose="02040502050405020303" pitchFamily="18" charset="0"/>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Georgia" panose="02040502050405020303" pitchFamily="18" charset="0"/>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Georgia" panose="02040502050405020303" pitchFamily="18" charset="0"/>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Georgia" panose="02040502050405020303" pitchFamily="18" charset="0"/>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Georgia" panose="02040502050405020303" pitchFamily="18" charset="0"/>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ClrTx/>
              <a:buFont typeface="Wingdings" panose="05000000000000000000" pitchFamily="2" charset="2"/>
              <a:buChar char="§"/>
            </a:pP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3</a:t>
            </a:fld>
            <a:endParaRPr lang="en-US" dirty="0"/>
          </a:p>
        </p:txBody>
      </p:sp>
    </p:spTree>
    <p:extLst>
      <p:ext uri="{BB962C8B-B14F-4D97-AF65-F5344CB8AC3E}">
        <p14:creationId xmlns:p14="http://schemas.microsoft.com/office/powerpoint/2010/main" val="184857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Title I school?</a:t>
            </a:r>
          </a:p>
        </p:txBody>
      </p:sp>
      <p:sp>
        <p:nvSpPr>
          <p:cNvPr id="3" name="Content Placeholder 2"/>
          <p:cNvSpPr>
            <a:spLocks noGrp="1"/>
          </p:cNvSpPr>
          <p:nvPr>
            <p:ph idx="1"/>
          </p:nvPr>
        </p:nvSpPr>
        <p:spPr/>
        <p:txBody>
          <a:bodyPr>
            <a:normAutofit/>
          </a:bodyPr>
          <a:lstStyle/>
          <a:p>
            <a:r>
              <a:rPr lang="en-US" dirty="0">
                <a:solidFill>
                  <a:schemeClr val="tx1"/>
                </a:solidFill>
              </a:rPr>
              <a:t>Title I was passed in 1965 under the Elementary and Secondary Education Act (ESEA). It is the largest federal assistance program for our nation’s schools. </a:t>
            </a:r>
          </a:p>
          <a:p>
            <a:r>
              <a:rPr lang="en-US" dirty="0">
                <a:solidFill>
                  <a:schemeClr val="tx1"/>
                </a:solidFill>
              </a:rPr>
              <a:t>Title I schools receive extra funding (Title I dollars) from the federal government. These dollars are used to:</a:t>
            </a:r>
          </a:p>
          <a:p>
            <a:pPr lvl="3">
              <a:buFont typeface="Arial" panose="020B0604020202020204" pitchFamily="34" charset="0"/>
              <a:buChar char="•"/>
            </a:pPr>
            <a:r>
              <a:rPr lang="en-US" dirty="0">
                <a:solidFill>
                  <a:schemeClr val="tx1"/>
                </a:solidFill>
              </a:rPr>
              <a:t>identify students experiencing academic difficulties and provide assistance to help these students;</a:t>
            </a:r>
          </a:p>
          <a:p>
            <a:pPr lvl="3">
              <a:buFont typeface="Arial" panose="020B0604020202020204" pitchFamily="34" charset="0"/>
              <a:buChar char="•"/>
            </a:pPr>
            <a:r>
              <a:rPr lang="en-US" dirty="0">
                <a:solidFill>
                  <a:schemeClr val="tx1"/>
                </a:solidFill>
              </a:rPr>
              <a:t>purchase additional staff, programs, materials, and/or supplies; and</a:t>
            </a:r>
          </a:p>
          <a:p>
            <a:pPr lvl="3">
              <a:buFont typeface="Arial" panose="020B0604020202020204" pitchFamily="34" charset="0"/>
              <a:buChar char="•"/>
            </a:pPr>
            <a:r>
              <a:rPr lang="en-US" dirty="0">
                <a:solidFill>
                  <a:schemeClr val="tx1"/>
                </a:solidFill>
              </a:rPr>
              <a:t>conduct parent and family engagement meetings, trainings, events, and/or activities.</a:t>
            </a:r>
          </a:p>
          <a:p>
            <a:pPr lvl="1"/>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4</a:t>
            </a:fld>
            <a:endParaRPr lang="en-US" dirty="0"/>
          </a:p>
        </p:txBody>
      </p:sp>
    </p:spTree>
    <p:extLst>
      <p:ext uri="{BB962C8B-B14F-4D97-AF65-F5344CB8AC3E}">
        <p14:creationId xmlns:p14="http://schemas.microsoft.com/office/powerpoint/2010/main" val="2773137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my rights?</a:t>
            </a:r>
          </a:p>
        </p:txBody>
      </p:sp>
      <p:sp>
        <p:nvSpPr>
          <p:cNvPr id="3" name="Content Placeholder 2"/>
          <p:cNvSpPr>
            <a:spLocks noGrp="1"/>
          </p:cNvSpPr>
          <p:nvPr>
            <p:ph idx="1"/>
          </p:nvPr>
        </p:nvSpPr>
        <p:spPr>
          <a:xfrm>
            <a:off x="535709" y="1845734"/>
            <a:ext cx="11231417" cy="4398048"/>
          </a:xfrm>
        </p:spPr>
        <p:txBody>
          <a:bodyPr>
            <a:normAutofit/>
          </a:bodyPr>
          <a:lstStyle/>
          <a:p>
            <a:r>
              <a:rPr lang="en-US" dirty="0">
                <a:solidFill>
                  <a:schemeClr val="tx1"/>
                </a:solidFill>
              </a:rPr>
              <a:t>The families and parents of Title I students have a right, by law, to:</a:t>
            </a:r>
          </a:p>
          <a:p>
            <a:pPr lvl="3">
              <a:buFont typeface="Arial" panose="020B0604020202020204" pitchFamily="34" charset="0"/>
              <a:buChar char="•"/>
            </a:pPr>
            <a:r>
              <a:rPr lang="en-US" dirty="0">
                <a:solidFill>
                  <a:schemeClr val="tx1"/>
                </a:solidFill>
              </a:rPr>
              <a:t>be involved in decisions made at both the school and district level;</a:t>
            </a:r>
          </a:p>
          <a:p>
            <a:pPr lvl="3">
              <a:buFont typeface="Arial" panose="020B0604020202020204" pitchFamily="34" charset="0"/>
              <a:buChar char="•"/>
            </a:pPr>
            <a:endParaRPr lang="en-US" dirty="0">
              <a:solidFill>
                <a:schemeClr val="tx1"/>
              </a:solidFill>
            </a:endParaRPr>
          </a:p>
          <a:p>
            <a:pPr lvl="3">
              <a:buFont typeface="Arial" panose="020B0604020202020204" pitchFamily="34" charset="0"/>
              <a:buChar char="•"/>
            </a:pPr>
            <a:r>
              <a:rPr lang="en-US" dirty="0">
                <a:solidFill>
                  <a:schemeClr val="tx1"/>
                </a:solidFill>
              </a:rPr>
              <a:t>be provided with information on your child’s level of achievement on tests in reading/language arts, writing, mathematics, and science;</a:t>
            </a:r>
          </a:p>
          <a:p>
            <a:pPr lvl="3">
              <a:buFont typeface="Arial" panose="020B0604020202020204" pitchFamily="34" charset="0"/>
              <a:buChar char="•"/>
            </a:pPr>
            <a:endParaRPr lang="en-US" dirty="0">
              <a:solidFill>
                <a:schemeClr val="tx1"/>
              </a:solidFill>
            </a:endParaRPr>
          </a:p>
          <a:p>
            <a:pPr lvl="3">
              <a:buFont typeface="Arial" panose="020B0604020202020204" pitchFamily="34" charset="0"/>
              <a:buChar char="•"/>
            </a:pPr>
            <a:r>
              <a:rPr lang="en-US" dirty="0">
                <a:solidFill>
                  <a:schemeClr val="tx1"/>
                </a:solidFill>
              </a:rPr>
              <a:t>request and receive information on the qualifications of your child’s teacher and paraprofessionals who are working with your child </a:t>
            </a:r>
            <a:r>
              <a:rPr lang="en-US" b="1" dirty="0">
                <a:solidFill>
                  <a:srgbClr val="FF0000"/>
                </a:solidFill>
              </a:rPr>
              <a:t>call 615-333-5043 </a:t>
            </a:r>
            <a:r>
              <a:rPr lang="en-US" dirty="0">
                <a:solidFill>
                  <a:schemeClr val="tx1"/>
                </a:solidFill>
              </a:rPr>
              <a:t>and</a:t>
            </a:r>
          </a:p>
          <a:p>
            <a:pPr lvl="3">
              <a:buFont typeface="Arial" panose="020B0604020202020204" pitchFamily="34" charset="0"/>
              <a:buChar char="•"/>
            </a:pPr>
            <a:endParaRPr lang="en-US" dirty="0">
              <a:solidFill>
                <a:schemeClr val="tx1"/>
              </a:solidFill>
            </a:endParaRPr>
          </a:p>
          <a:p>
            <a:pPr lvl="3">
              <a:buFont typeface="Arial" panose="020B0604020202020204" pitchFamily="34" charset="0"/>
              <a:buChar char="•"/>
            </a:pPr>
            <a:r>
              <a:rPr lang="en-US" dirty="0">
                <a:solidFill>
                  <a:schemeClr val="tx1"/>
                </a:solidFill>
              </a:rPr>
              <a:t>request opportunities for regular meetings to formulate suggestions and to participate, as appropriate, in decisions about the education of your child. The school is required to respond to any such suggestions as soon as practicably possible.</a:t>
            </a:r>
          </a:p>
          <a:p>
            <a:endParaRPr lang="en-US" dirty="0"/>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5</a:t>
            </a:fld>
            <a:endParaRPr lang="en-US" dirty="0"/>
          </a:p>
        </p:txBody>
      </p:sp>
    </p:spTree>
    <p:extLst>
      <p:ext uri="{BB962C8B-B14F-4D97-AF65-F5344CB8AC3E}">
        <p14:creationId xmlns:p14="http://schemas.microsoft.com/office/powerpoint/2010/main" val="4207471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can Title I funds be used for?</a:t>
            </a:r>
          </a:p>
        </p:txBody>
      </p:sp>
      <p:sp>
        <p:nvSpPr>
          <p:cNvPr id="3" name="Content Placeholder 2"/>
          <p:cNvSpPr>
            <a:spLocks noGrp="1"/>
          </p:cNvSpPr>
          <p:nvPr>
            <p:ph idx="1"/>
          </p:nvPr>
        </p:nvSpPr>
        <p:spPr/>
        <p:txBody>
          <a:bodyPr>
            <a:normAutofit/>
          </a:bodyPr>
          <a:lstStyle/>
          <a:p>
            <a:pPr>
              <a:lnSpc>
                <a:spcPct val="150000"/>
              </a:lnSpc>
            </a:pPr>
            <a:r>
              <a:rPr lang="en-US" dirty="0">
                <a:solidFill>
                  <a:schemeClr val="tx1"/>
                </a:solidFill>
              </a:rPr>
              <a:t>In general, Title I funds may be used for:</a:t>
            </a:r>
          </a:p>
          <a:p>
            <a:pPr lvl="3">
              <a:lnSpc>
                <a:spcPct val="150000"/>
              </a:lnSpc>
              <a:buFont typeface="Arial" panose="020B0604020202020204" pitchFamily="34" charset="0"/>
              <a:buChar char="•"/>
            </a:pPr>
            <a:r>
              <a:rPr lang="en-US" altLang="en-US" dirty="0">
                <a:solidFill>
                  <a:schemeClr val="tx1"/>
                </a:solidFill>
              </a:rPr>
              <a:t>smaller class sizes,</a:t>
            </a:r>
          </a:p>
          <a:p>
            <a:pPr lvl="3">
              <a:lnSpc>
                <a:spcPct val="150000"/>
              </a:lnSpc>
              <a:buFont typeface="Arial" panose="020B0604020202020204" pitchFamily="34" charset="0"/>
              <a:buChar char="•"/>
            </a:pPr>
            <a:r>
              <a:rPr lang="en-US" altLang="en-US" dirty="0">
                <a:solidFill>
                  <a:schemeClr val="tx1"/>
                </a:solidFill>
              </a:rPr>
              <a:t>additional teachers and paraprofessionals,</a:t>
            </a:r>
          </a:p>
          <a:p>
            <a:pPr lvl="3">
              <a:lnSpc>
                <a:spcPct val="150000"/>
              </a:lnSpc>
              <a:buFont typeface="Arial" panose="020B0604020202020204" pitchFamily="34" charset="0"/>
              <a:buChar char="•"/>
            </a:pPr>
            <a:r>
              <a:rPr lang="en-US" altLang="en-US" dirty="0">
                <a:solidFill>
                  <a:schemeClr val="tx1"/>
                </a:solidFill>
              </a:rPr>
              <a:t>additional training for school staff,</a:t>
            </a:r>
          </a:p>
          <a:p>
            <a:pPr lvl="3">
              <a:lnSpc>
                <a:spcPct val="150000"/>
              </a:lnSpc>
              <a:buFont typeface="Arial" panose="020B0604020202020204" pitchFamily="34" charset="0"/>
              <a:buChar char="•"/>
            </a:pPr>
            <a:r>
              <a:rPr lang="en-US" altLang="en-US" dirty="0">
                <a:solidFill>
                  <a:schemeClr val="tx1"/>
                </a:solidFill>
              </a:rPr>
              <a:t>extra time for instruction (before and/or after school programs),</a:t>
            </a:r>
          </a:p>
          <a:p>
            <a:pPr lvl="3">
              <a:lnSpc>
                <a:spcPct val="150000"/>
              </a:lnSpc>
              <a:buFont typeface="Arial" panose="020B0604020202020204" pitchFamily="34" charset="0"/>
              <a:buChar char="•"/>
            </a:pPr>
            <a:r>
              <a:rPr lang="en-US" altLang="en-US" dirty="0">
                <a:solidFill>
                  <a:schemeClr val="tx1"/>
                </a:solidFill>
              </a:rPr>
              <a:t>parent and family engagement activities, and/or</a:t>
            </a:r>
          </a:p>
          <a:p>
            <a:pPr lvl="3">
              <a:lnSpc>
                <a:spcPct val="150000"/>
              </a:lnSpc>
              <a:buFont typeface="Arial" panose="020B0604020202020204" pitchFamily="34" charset="0"/>
              <a:buChar char="•"/>
            </a:pPr>
            <a:r>
              <a:rPr lang="en-US" altLang="en-US" dirty="0">
                <a:solidFill>
                  <a:schemeClr val="tx1"/>
                </a:solidFill>
              </a:rPr>
              <a:t>a variety of supplemental teaching materials, equipment, and technology.</a:t>
            </a:r>
          </a:p>
          <a:p>
            <a:pPr lvl="1"/>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6</a:t>
            </a:fld>
            <a:endParaRPr lang="en-US" dirty="0"/>
          </a:p>
        </p:txBody>
      </p:sp>
    </p:spTree>
    <p:extLst>
      <p:ext uri="{BB962C8B-B14F-4D97-AF65-F5344CB8AC3E}">
        <p14:creationId xmlns:p14="http://schemas.microsoft.com/office/powerpoint/2010/main" val="1622746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does our school use Title I funds?</a:t>
            </a:r>
          </a:p>
        </p:txBody>
      </p:sp>
      <p:sp>
        <p:nvSpPr>
          <p:cNvPr id="3" name="Content Placeholder 2"/>
          <p:cNvSpPr>
            <a:spLocks noGrp="1"/>
          </p:cNvSpPr>
          <p:nvPr>
            <p:ph idx="1"/>
          </p:nvPr>
        </p:nvSpPr>
        <p:spPr>
          <a:xfrm>
            <a:off x="637309" y="1845734"/>
            <a:ext cx="11166763" cy="4453466"/>
          </a:xfrm>
        </p:spPr>
        <p:txBody>
          <a:bodyPr vert="horz" lIns="0" tIns="45720" rIns="0" bIns="45720" rtlCol="0" anchor="t">
            <a:normAutofit/>
          </a:bodyPr>
          <a:lstStyle/>
          <a:p>
            <a:r>
              <a:rPr lang="en-US" dirty="0">
                <a:solidFill>
                  <a:schemeClr val="tx1"/>
                </a:solidFill>
                <a:latin typeface="Arial"/>
                <a:cs typeface="Arial"/>
              </a:rPr>
              <a:t>In 2025/2026 our school was allotted approximately $</a:t>
            </a:r>
            <a:r>
              <a:rPr lang="en-US" dirty="0">
                <a:solidFill>
                  <a:srgbClr val="FF0000"/>
                </a:solidFill>
                <a:latin typeface="Arial"/>
                <a:cs typeface="Arial"/>
              </a:rPr>
              <a:t>282,000.00 </a:t>
            </a:r>
            <a:r>
              <a:rPr lang="en-US" dirty="0">
                <a:solidFill>
                  <a:schemeClr val="tx1"/>
                </a:solidFill>
                <a:latin typeface="Arial"/>
                <a:cs typeface="Arial"/>
              </a:rPr>
              <a:t>in Title I funding. </a:t>
            </a:r>
          </a:p>
          <a:p>
            <a:r>
              <a:rPr lang="en-US" dirty="0">
                <a:solidFill>
                  <a:schemeClr val="tx1"/>
                </a:solidFill>
                <a:latin typeface="Arial"/>
                <a:cs typeface="Arial"/>
              </a:rPr>
              <a:t>We developed a </a:t>
            </a:r>
            <a:r>
              <a:rPr lang="en-US" b="1" dirty="0">
                <a:solidFill>
                  <a:schemeClr val="tx1"/>
                </a:solidFill>
                <a:latin typeface="Arial"/>
                <a:cs typeface="Arial"/>
              </a:rPr>
              <a:t>Schoolwide Program</a:t>
            </a:r>
            <a:r>
              <a:rPr lang="en-US" dirty="0">
                <a:solidFill>
                  <a:schemeClr val="tx1"/>
                </a:solidFill>
                <a:latin typeface="Arial"/>
                <a:cs typeface="Arial"/>
              </a:rPr>
              <a:t>, which means we plan to spend our funds on the following:</a:t>
            </a:r>
          </a:p>
          <a:p>
            <a:pPr marL="966470" lvl="3">
              <a:buFont typeface="Arial" panose="020B0604020202020204" pitchFamily="34" charset="0"/>
              <a:buChar char="•"/>
            </a:pPr>
            <a:r>
              <a:rPr lang="en-US" dirty="0">
                <a:solidFill>
                  <a:schemeClr val="tx1"/>
                </a:solidFill>
                <a:latin typeface="Arial"/>
                <a:cs typeface="Arial"/>
              </a:rPr>
              <a:t>Supplemental staff:</a:t>
            </a:r>
          </a:p>
          <a:p>
            <a:pPr lvl="4">
              <a:buFont typeface="Courier New" panose="02070309020205020404" pitchFamily="49" charset="0"/>
              <a:buChar char="o"/>
            </a:pPr>
            <a:r>
              <a:rPr lang="en-US" dirty="0">
                <a:solidFill>
                  <a:schemeClr val="tx1"/>
                </a:solidFill>
                <a:latin typeface="Arial"/>
                <a:cs typeface="Arial"/>
              </a:rPr>
              <a:t>Assistant Principal</a:t>
            </a:r>
          </a:p>
          <a:p>
            <a:pPr lvl="4">
              <a:buFont typeface="Courier New" panose="02070309020205020404" pitchFamily="49" charset="0"/>
              <a:buChar char="o"/>
            </a:pPr>
            <a:r>
              <a:rPr lang="en-US" dirty="0">
                <a:solidFill>
                  <a:schemeClr val="tx1"/>
                </a:solidFill>
                <a:latin typeface="Arial"/>
                <a:cs typeface="Arial"/>
              </a:rPr>
              <a:t>Family Engagement Specialist</a:t>
            </a:r>
          </a:p>
          <a:p>
            <a:pPr lvl="4">
              <a:buFont typeface="Courier New" panose="02070309020205020404" pitchFamily="49" charset="0"/>
              <a:buChar char="o"/>
            </a:pPr>
            <a:r>
              <a:rPr lang="en-US" dirty="0">
                <a:solidFill>
                  <a:schemeClr val="tx1"/>
                </a:solidFill>
                <a:latin typeface="Arial"/>
                <a:cs typeface="Arial"/>
              </a:rPr>
              <a:t>Two second grade teachers</a:t>
            </a:r>
          </a:p>
          <a:p>
            <a:pPr marL="741045" lvl="2"/>
            <a:endParaRPr lang="en-US" dirty="0">
              <a:solidFill>
                <a:schemeClr val="tx1"/>
              </a:solidFill>
            </a:endParaRPr>
          </a:p>
          <a:p>
            <a:pPr marL="966470" lvl="3">
              <a:buFont typeface="Arial" panose="020B0604020202020204" pitchFamily="34" charset="0"/>
              <a:buChar char="•"/>
            </a:pPr>
            <a:r>
              <a:rPr lang="en-US" dirty="0">
                <a:solidFill>
                  <a:schemeClr val="tx1"/>
                </a:solidFill>
                <a:latin typeface="Arial"/>
                <a:cs typeface="Arial"/>
              </a:rPr>
              <a:t>Programs/Materials/Supplies:</a:t>
            </a:r>
          </a:p>
          <a:p>
            <a:pPr lvl="4">
              <a:buFont typeface="Courier New" panose="02070309020205020404" pitchFamily="49" charset="0"/>
              <a:buChar char="o"/>
            </a:pPr>
            <a:r>
              <a:rPr lang="en-US" dirty="0">
                <a:solidFill>
                  <a:schemeClr val="tx1"/>
                </a:solidFill>
                <a:latin typeface="Arial"/>
                <a:cs typeface="Arial"/>
              </a:rPr>
              <a:t>SPIRE &amp; Sounds Sensible reading interventions</a:t>
            </a:r>
          </a:p>
          <a:p>
            <a:pPr lvl="4">
              <a:buFont typeface="Courier New" panose="02070309020205020404" pitchFamily="49" charset="0"/>
              <a:buChar char="o"/>
            </a:pPr>
            <a:r>
              <a:rPr lang="en-US" dirty="0">
                <a:solidFill>
                  <a:schemeClr val="tx1"/>
                </a:solidFill>
                <a:latin typeface="Arial"/>
                <a:cs typeface="Arial"/>
              </a:rPr>
              <a:t>Corrective Reading intervention</a:t>
            </a:r>
            <a:endParaRPr lang="en-US" dirty="0">
              <a:solidFill>
                <a:schemeClr val="tx1"/>
              </a:solidFill>
            </a:endParaRPr>
          </a:p>
          <a:p>
            <a:pPr lvl="4">
              <a:buFont typeface="Courier New" panose="02070309020205020404" pitchFamily="49" charset="0"/>
              <a:buChar char="o"/>
            </a:pPr>
            <a:r>
              <a:rPr lang="en-US" dirty="0">
                <a:solidFill>
                  <a:schemeClr val="tx1"/>
                </a:solidFill>
                <a:latin typeface="Arial"/>
                <a:cs typeface="Arial"/>
              </a:rPr>
              <a:t>Number Worlds math intervention</a:t>
            </a:r>
            <a:endParaRPr lang="en-US" dirty="0">
              <a:solidFill>
                <a:schemeClr val="tx1"/>
              </a:solidFill>
            </a:endParaRPr>
          </a:p>
          <a:p>
            <a:pPr marL="455295" lvl="2" indent="0">
              <a:buNone/>
            </a:pPr>
            <a:endParaRPr lang="en-US" dirty="0">
              <a:solidFill>
                <a:schemeClr val="tx1"/>
              </a:solidFill>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7</a:t>
            </a:fld>
            <a:endParaRPr lang="en-US" dirty="0"/>
          </a:p>
        </p:txBody>
      </p:sp>
    </p:spTree>
    <p:extLst>
      <p:ext uri="{BB962C8B-B14F-4D97-AF65-F5344CB8AC3E}">
        <p14:creationId xmlns:p14="http://schemas.microsoft.com/office/powerpoint/2010/main" val="3038112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is the SIP?</a:t>
            </a:r>
            <a:endParaRPr lang="en-US" dirty="0"/>
          </a:p>
        </p:txBody>
      </p:sp>
      <p:sp>
        <p:nvSpPr>
          <p:cNvPr id="3" name="Content Placeholder 2"/>
          <p:cNvSpPr>
            <a:spLocks noGrp="1"/>
          </p:cNvSpPr>
          <p:nvPr>
            <p:ph idx="1"/>
          </p:nvPr>
        </p:nvSpPr>
        <p:spPr/>
        <p:txBody>
          <a:bodyPr>
            <a:normAutofit/>
          </a:bodyPr>
          <a:lstStyle/>
          <a:p>
            <a:r>
              <a:rPr lang="en-US" dirty="0"/>
              <a:t>The SIP is the School Improvement Plan. It includes:</a:t>
            </a:r>
          </a:p>
          <a:p>
            <a:pPr lvl="3">
              <a:buFont typeface="Arial" panose="020B0604020202020204" pitchFamily="34" charset="0"/>
              <a:buChar char="•"/>
            </a:pPr>
            <a:r>
              <a:rPr lang="en-US" dirty="0"/>
              <a:t>the identification of the school planning team and how they will be engaged in the planning process;</a:t>
            </a:r>
          </a:p>
          <a:p>
            <a:pPr lvl="3">
              <a:buFont typeface="Arial" panose="020B0604020202020204" pitchFamily="34" charset="0"/>
              <a:buChar char="•"/>
            </a:pPr>
            <a:r>
              <a:rPr lang="en-US" dirty="0"/>
              <a:t>a needs assessment and summary of academic and non-academic data;</a:t>
            </a:r>
          </a:p>
          <a:p>
            <a:pPr lvl="3">
              <a:buFont typeface="Arial" panose="020B0604020202020204" pitchFamily="34" charset="0"/>
              <a:buChar char="•"/>
            </a:pPr>
            <a:r>
              <a:rPr lang="en-US" dirty="0"/>
              <a:t>prioritized goals, strategies, and action steps to help address the academic and non-academic needs of students;</a:t>
            </a:r>
          </a:p>
          <a:p>
            <a:pPr lvl="3">
              <a:buFont typeface="Arial" panose="020B0604020202020204" pitchFamily="34" charset="0"/>
              <a:buChar char="•"/>
            </a:pPr>
            <a:r>
              <a:rPr lang="en-US" dirty="0"/>
              <a:t>teacher and staff professional development needs; and</a:t>
            </a:r>
          </a:p>
          <a:p>
            <a:pPr lvl="3">
              <a:buFont typeface="Arial" panose="020B0604020202020204" pitchFamily="34" charset="0"/>
              <a:buChar char="•"/>
            </a:pPr>
            <a:r>
              <a:rPr lang="en-US" dirty="0"/>
              <a:t>budgets and the coordination of resources.</a:t>
            </a:r>
          </a:p>
          <a:p>
            <a:r>
              <a:rPr lang="en-US" dirty="0">
                <a:solidFill>
                  <a:schemeClr val="tx1"/>
                </a:solidFill>
              </a:rPr>
              <a:t>The school must include family representatives on our school planning team.</a:t>
            </a:r>
          </a:p>
        </p:txBody>
      </p:sp>
      <p:sp>
        <p:nvSpPr>
          <p:cNvPr id="4" name="Slide Number Placeholder 3"/>
          <p:cNvSpPr>
            <a:spLocks noGrp="1"/>
          </p:cNvSpPr>
          <p:nvPr>
            <p:ph type="sldNum" sz="quarter" idx="12"/>
          </p:nvPr>
        </p:nvSpPr>
        <p:spPr/>
        <p:txBody>
          <a:bodyPr/>
          <a:lstStyle/>
          <a:p>
            <a:fld id="{4FAB73BC-B049-4115-A692-8D63A059BFB8}" type="slidenum">
              <a:rPr lang="en-US" smtClean="0"/>
              <a:pPr/>
              <a:t>8</a:t>
            </a:fld>
            <a:endParaRPr lang="en-US" dirty="0"/>
          </a:p>
        </p:txBody>
      </p:sp>
    </p:spTree>
    <p:extLst>
      <p:ext uri="{BB962C8B-B14F-4D97-AF65-F5344CB8AC3E}">
        <p14:creationId xmlns:p14="http://schemas.microsoft.com/office/powerpoint/2010/main" val="3940274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our schoolwide program goals?</a:t>
            </a:r>
          </a:p>
        </p:txBody>
      </p:sp>
      <p:sp>
        <p:nvSpPr>
          <p:cNvPr id="3" name="Content Placeholder 2"/>
          <p:cNvSpPr>
            <a:spLocks noGrp="1"/>
          </p:cNvSpPr>
          <p:nvPr>
            <p:ph idx="1"/>
          </p:nvPr>
        </p:nvSpPr>
        <p:spPr/>
        <p:txBody>
          <a:bodyPr>
            <a:normAutofit fontScale="92500" lnSpcReduction="20000"/>
          </a:bodyPr>
          <a:lstStyle/>
          <a:p>
            <a:r>
              <a:rPr lang="en-US" sz="2400" dirty="0">
                <a:solidFill>
                  <a:srgbClr val="404040"/>
                </a:solidFill>
                <a:latin typeface="Arial"/>
                <a:cs typeface="Arial"/>
              </a:rPr>
              <a:t>Create and support engaging, rigorous, and personalized learning experiences for all students through the delivery of high-quality, relevant literacy/ELA curricula and materials. (Strategic Framework, Our Students 1)</a:t>
            </a:r>
            <a:endParaRPr lang="en-US" sz="2400" dirty="0">
              <a:solidFill>
                <a:srgbClr val="000000"/>
              </a:solidFill>
              <a:latin typeface="Arial"/>
              <a:cs typeface="Arial"/>
            </a:endParaRPr>
          </a:p>
          <a:p>
            <a:r>
              <a:rPr lang="en-US" sz="2400" dirty="0">
                <a:solidFill>
                  <a:srgbClr val="404040"/>
                </a:solidFill>
                <a:latin typeface="Arial"/>
                <a:cs typeface="Arial"/>
              </a:rPr>
              <a:t>Create and support engaging, rigorous, and personalized learning experiences for all students through the delivery of high-quality, relevant numeracy curricula and materials. (Strategic Framework, Our Students 1) </a:t>
            </a:r>
            <a:endParaRPr lang="en-US" sz="2400" dirty="0">
              <a:solidFill>
                <a:srgbClr val="000000"/>
              </a:solidFill>
              <a:latin typeface="Arial"/>
              <a:cs typeface="Arial"/>
            </a:endParaRPr>
          </a:p>
          <a:p>
            <a:r>
              <a:rPr lang="en-US" sz="2400" dirty="0">
                <a:solidFill>
                  <a:srgbClr val="404040"/>
                </a:solidFill>
                <a:latin typeface="Arial"/>
                <a:cs typeface="Arial"/>
              </a:rPr>
              <a:t>Implement a multi-tiered approach to reducing barriers to ensure each student achieves satisfactory attendance. (Strategic Framework, Our Students 3) </a:t>
            </a:r>
            <a:endParaRPr lang="en-US" sz="2400" dirty="0">
              <a:solidFill>
                <a:srgbClr val="000000"/>
              </a:solidFill>
              <a:latin typeface="Arial"/>
              <a:cs typeface="Arial"/>
            </a:endParaRPr>
          </a:p>
          <a:p>
            <a:r>
              <a:rPr lang="en-US" sz="2400" dirty="0">
                <a:solidFill>
                  <a:srgbClr val="404040"/>
                </a:solidFill>
                <a:latin typeface="Arial"/>
                <a:cs typeface="Arial"/>
              </a:rPr>
              <a:t>Provide a positive school climate with opportunity for students to explore, understand and value others in a safe, nurturing, and diverse learning environment, with every student known, supported, and connected. (Strategic Framework, Our Students 2) </a:t>
            </a:r>
            <a:endParaRPr lang="en-US" sz="2400" dirty="0">
              <a:solidFill>
                <a:srgbClr val="000000"/>
              </a:solidFill>
              <a:latin typeface="Arial"/>
              <a:cs typeface="Arial"/>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9</a:t>
            </a:fld>
            <a:endParaRPr lang="en-US" dirty="0"/>
          </a:p>
        </p:txBody>
      </p:sp>
    </p:spTree>
    <p:extLst>
      <p:ext uri="{BB962C8B-B14F-4D97-AF65-F5344CB8AC3E}">
        <p14:creationId xmlns:p14="http://schemas.microsoft.com/office/powerpoint/2010/main" val="1646935380"/>
      </p:ext>
    </p:extLst>
  </p:cSld>
  <p:clrMapOvr>
    <a:masterClrMapping/>
  </p:clrMapOvr>
</p:sld>
</file>

<file path=ppt/theme/theme1.xml><?xml version="1.0" encoding="utf-8"?>
<a:theme xmlns:a="http://schemas.openxmlformats.org/drawingml/2006/main" name="Retrospect">
  <a:themeElements>
    <a:clrScheme name="Custom 2">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0070C0"/>
      </a:hlink>
      <a:folHlink>
        <a:srgbClr val="0070C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_activity xmlns="538e6226-bbfc-4dca-8703-db00269dc38f"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BA86623941CC14088C072F2C1EEDBC8" ma:contentTypeVersion="20" ma:contentTypeDescription="Create a new document." ma:contentTypeScope="" ma:versionID="a39834bcfe66a5ac1541f4e147f108e7">
  <xsd:schema xmlns:xsd="http://www.w3.org/2001/XMLSchema" xmlns:xs="http://www.w3.org/2001/XMLSchema" xmlns:p="http://schemas.microsoft.com/office/2006/metadata/properties" xmlns:ns1="http://schemas.microsoft.com/sharepoint/v3" xmlns:ns3="7b888d38-4ce8-47dd-848a-772dc79d531e" xmlns:ns4="538e6226-bbfc-4dca-8703-db00269dc38f" targetNamespace="http://schemas.microsoft.com/office/2006/metadata/properties" ma:root="true" ma:fieldsID="d5c28ac941f71d7cea64adb22b31cbb5" ns1:_="" ns3:_="" ns4:_="">
    <xsd:import namespace="http://schemas.microsoft.com/sharepoint/v3"/>
    <xsd:import namespace="7b888d38-4ce8-47dd-848a-772dc79d531e"/>
    <xsd:import namespace="538e6226-bbfc-4dca-8703-db00269dc38f"/>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AutoKeyPoints" minOccurs="0"/>
                <xsd:element ref="ns4:MediaServiceKeyPoints" minOccurs="0"/>
                <xsd:element ref="ns4:MediaServiceGenerationTime" minOccurs="0"/>
                <xsd:element ref="ns4:MediaServiceEventHashCode" minOccurs="0"/>
                <xsd:element ref="ns4:MediaServiceLocation" minOccurs="0"/>
                <xsd:element ref="ns4:MediaLengthInSeconds" minOccurs="0"/>
                <xsd:element ref="ns4:_activity" minOccurs="0"/>
                <xsd:element ref="ns4:MediaServiceObjectDetectorVersions" minOccurs="0"/>
                <xsd:element ref="ns1:_ip_UnifiedCompliancePolicyProperties" minOccurs="0"/>
                <xsd:element ref="ns1:_ip_UnifiedCompliancePolicyUIAction"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b888d38-4ce8-47dd-848a-772dc79d531e"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38e6226-bbfc-4dca-8703-db00269dc38f"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dexed="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description="" ma:indexed="true"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6" nillable="true" ma:displayName="MediaServiceSystemTags" ma:hidden="true" ma:internalName="MediaServiceSystemTags" ma:readOnly="true">
      <xsd:simpleType>
        <xsd:restriction base="dms:Note"/>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58B28DE-0DA1-4FC7-A1D6-183BF97569E2}">
  <ds:schemaRefs>
    <ds:schemaRef ds:uri="http://schemas.microsoft.com/sharepoint/v3/contenttype/forms"/>
  </ds:schemaRefs>
</ds:datastoreItem>
</file>

<file path=customXml/itemProps2.xml><?xml version="1.0" encoding="utf-8"?>
<ds:datastoreItem xmlns:ds="http://schemas.openxmlformats.org/officeDocument/2006/customXml" ds:itemID="{1F82A80C-255C-415D-A49D-ECAC23F9BA0F}">
  <ds:schemaRefs>
    <ds:schemaRef ds:uri="http://www.w3.org/XML/1998/namespace"/>
    <ds:schemaRef ds:uri="http://schemas.openxmlformats.org/package/2006/metadata/core-properties"/>
    <ds:schemaRef ds:uri="http://schemas.microsoft.com/sharepoint/v3"/>
    <ds:schemaRef ds:uri="http://schemas.microsoft.com/office/2006/documentManagement/types"/>
    <ds:schemaRef ds:uri="http://purl.org/dc/terms/"/>
    <ds:schemaRef ds:uri="http://schemas.microsoft.com/office/2006/metadata/properties"/>
    <ds:schemaRef ds:uri="http://schemas.microsoft.com/office/infopath/2007/PartnerControls"/>
    <ds:schemaRef ds:uri="538e6226-bbfc-4dca-8703-db00269dc38f"/>
    <ds:schemaRef ds:uri="7b888d38-4ce8-47dd-848a-772dc79d531e"/>
    <ds:schemaRef ds:uri="http://purl.org/dc/dcmitype/"/>
    <ds:schemaRef ds:uri="http://purl.org/dc/elements/1.1/"/>
  </ds:schemaRefs>
</ds:datastoreItem>
</file>

<file path=customXml/itemProps3.xml><?xml version="1.0" encoding="utf-8"?>
<ds:datastoreItem xmlns:ds="http://schemas.openxmlformats.org/officeDocument/2006/customXml" ds:itemID="{455BF0C6-BF3C-46D2-81F9-FB0DCAC895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b888d38-4ce8-47dd-848a-772dc79d531e"/>
    <ds:schemaRef ds:uri="538e6226-bbfc-4dca-8703-db00269dc3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Retrospect</Template>
  <TotalTime>5587</TotalTime>
  <Words>1689</Words>
  <Application>Microsoft Office PowerPoint</Application>
  <PresentationFormat>Widescreen</PresentationFormat>
  <Paragraphs>193</Paragraphs>
  <Slides>21</Slides>
  <Notes>3</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Retrospect</vt:lpstr>
      <vt:lpstr>2025-2026 Annual Title I &amp; Family Engagement Meeting</vt:lpstr>
      <vt:lpstr>Why are we here?</vt:lpstr>
      <vt:lpstr>What will I learn?</vt:lpstr>
      <vt:lpstr>What is a Title I school?</vt:lpstr>
      <vt:lpstr>What are my rights?</vt:lpstr>
      <vt:lpstr>What can Title I funds be used for?</vt:lpstr>
      <vt:lpstr>How does our school use Title I funds?</vt:lpstr>
      <vt:lpstr>What is the SIP?</vt:lpstr>
      <vt:lpstr>What are our schoolwide program goals?</vt:lpstr>
      <vt:lpstr>How is parent and family engagement funded?</vt:lpstr>
      <vt:lpstr>How is parent and family engagement funded?</vt:lpstr>
      <vt:lpstr>What is a Parent and Family Engagement Policy?</vt:lpstr>
      <vt:lpstr>What is a Parent and Family Engagement Policy?</vt:lpstr>
      <vt:lpstr>What is a School-Parent Compact?</vt:lpstr>
      <vt:lpstr>What is a School-Parent Compact?</vt:lpstr>
      <vt:lpstr>What are the benefits of family engagement?</vt:lpstr>
      <vt:lpstr>What curriculum does our school use?</vt:lpstr>
      <vt:lpstr>What tests will my child be taking?</vt:lpstr>
      <vt:lpstr>How can I be involved?</vt:lpstr>
      <vt:lpstr>Who can I contact for help?</vt:lpstr>
      <vt:lpstr>PowerPoint Presentation</vt:lpstr>
    </vt:vector>
  </TitlesOfParts>
  <Company>State of Tennessee Dept.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[INSERT SCHOOL YEAR] Annual Title I &amp; Family Engagement Meeting</dc:title>
  <dc:creator>Brinn Obermiller</dc:creator>
  <cp:lastModifiedBy>Terzich, Tegan E.</cp:lastModifiedBy>
  <cp:revision>115</cp:revision>
  <dcterms:created xsi:type="dcterms:W3CDTF">2018-01-17T16:59:30Z</dcterms:created>
  <dcterms:modified xsi:type="dcterms:W3CDTF">2025-07-30T15:14:18Z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0x010100CBA86623941CC14088C072F2C1EEDBC8</vt:lpwstr>
  </property>
  <property fmtid="{D5CDD505-2E9C-101B-9397-08002B2CF9AE}" pid="3" name="_dlc_DocIdItemGuid">
    <vt:lpwstr>d103df21-dcf6-407d-aaea-bf0ebe5d5082</vt:lpwstr>
  </property>
</Properties>
</file>