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7"/>
  </p:notesMasterIdLst>
  <p:handoutMasterIdLst>
    <p:handoutMasterId r:id="rId48"/>
  </p:handoutMasterIdLst>
  <p:sldIdLst>
    <p:sldId id="539" r:id="rId5"/>
    <p:sldId id="595" r:id="rId6"/>
    <p:sldId id="567" r:id="rId7"/>
    <p:sldId id="564" r:id="rId8"/>
    <p:sldId id="256" r:id="rId9"/>
    <p:sldId id="596" r:id="rId10"/>
    <p:sldId id="547" r:id="rId11"/>
    <p:sldId id="560" r:id="rId12"/>
    <p:sldId id="562" r:id="rId13"/>
    <p:sldId id="555" r:id="rId14"/>
    <p:sldId id="565" r:id="rId15"/>
    <p:sldId id="568" r:id="rId16"/>
    <p:sldId id="563" r:id="rId17"/>
    <p:sldId id="558" r:id="rId18"/>
    <p:sldId id="556" r:id="rId19"/>
    <p:sldId id="569" r:id="rId20"/>
    <p:sldId id="570" r:id="rId21"/>
    <p:sldId id="571" r:id="rId22"/>
    <p:sldId id="572" r:id="rId23"/>
    <p:sldId id="573" r:id="rId24"/>
    <p:sldId id="574" r:id="rId25"/>
    <p:sldId id="597" r:id="rId26"/>
    <p:sldId id="576" r:id="rId27"/>
    <p:sldId id="575" r:id="rId28"/>
    <p:sldId id="598" r:id="rId29"/>
    <p:sldId id="577" r:id="rId30"/>
    <p:sldId id="578" r:id="rId31"/>
    <p:sldId id="579" r:id="rId32"/>
    <p:sldId id="580" r:id="rId33"/>
    <p:sldId id="581" r:id="rId34"/>
    <p:sldId id="582" r:id="rId35"/>
    <p:sldId id="583" r:id="rId36"/>
    <p:sldId id="584" r:id="rId37"/>
    <p:sldId id="585" r:id="rId38"/>
    <p:sldId id="586" r:id="rId39"/>
    <p:sldId id="587" r:id="rId40"/>
    <p:sldId id="588" r:id="rId41"/>
    <p:sldId id="589" r:id="rId42"/>
    <p:sldId id="590" r:id="rId43"/>
    <p:sldId id="592" r:id="rId44"/>
    <p:sldId id="342" r:id="rId45"/>
    <p:sldId id="54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3760" autoAdjust="0"/>
  </p:normalViewPr>
  <p:slideViewPr>
    <p:cSldViewPr snapToGrid="0">
      <p:cViewPr varScale="1">
        <p:scale>
          <a:sx n="68" d="100"/>
          <a:sy n="68" d="100"/>
        </p:scale>
        <p:origin x="966" y="66"/>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mer, Brittany" userId="fe715f73-7921-4f73-8af2-bd6bc91219af" providerId="ADAL" clId="{061097FB-ACC0-47D5-B500-2B2D4C918DFC}"/>
    <pc:docChg chg="modSld">
      <pc:chgData name="Elmer, Brittany" userId="fe715f73-7921-4f73-8af2-bd6bc91219af" providerId="ADAL" clId="{061097FB-ACC0-47D5-B500-2B2D4C918DFC}" dt="2025-06-13T15:58:42.291" v="1" actId="20577"/>
      <pc:docMkLst>
        <pc:docMk/>
      </pc:docMkLst>
      <pc:sldChg chg="modSp mod">
        <pc:chgData name="Elmer, Brittany" userId="fe715f73-7921-4f73-8af2-bd6bc91219af" providerId="ADAL" clId="{061097FB-ACC0-47D5-B500-2B2D4C918DFC}" dt="2025-06-13T15:58:42.291" v="1" actId="20577"/>
        <pc:sldMkLst>
          <pc:docMk/>
          <pc:sldMk cId="714287392" sldId="256"/>
        </pc:sldMkLst>
        <pc:spChg chg="mod">
          <ac:chgData name="Elmer, Brittany" userId="fe715f73-7921-4f73-8af2-bd6bc91219af" providerId="ADAL" clId="{061097FB-ACC0-47D5-B500-2B2D4C918DFC}" dt="2025-06-13T15:58:42.291" v="1" actId="20577"/>
          <ac:spMkLst>
            <pc:docMk/>
            <pc:sldMk cId="714287392" sldId="256"/>
            <ac:spMk id="48" creationId="{73480E13-7B4C-72BB-CE8B-112CA0740C25}"/>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877E9-C49F-49E1-8E1F-259C7E13E65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025BDBE-7D18-47D7-9FBD-A097653C415C}">
      <dgm:prSet/>
      <dgm:spPr/>
      <dgm:t>
        <a:bodyPr/>
        <a:lstStyle/>
        <a:p>
          <a:r>
            <a:rPr lang="en-US" dirty="0"/>
            <a:t>Summer Feeding Program – </a:t>
          </a:r>
        </a:p>
        <a:p>
          <a:r>
            <a:rPr lang="en-US" dirty="0"/>
            <a:t>Felicia Davis</a:t>
          </a:r>
        </a:p>
      </dgm:t>
    </dgm:pt>
    <dgm:pt modelId="{05972CC9-CC25-49E2-857C-75ED90BAB047}" type="parTrans" cxnId="{A3EAFB05-DADC-4C52-B9A7-01DCE93806D3}">
      <dgm:prSet/>
      <dgm:spPr/>
      <dgm:t>
        <a:bodyPr/>
        <a:lstStyle/>
        <a:p>
          <a:endParaRPr lang="en-US"/>
        </a:p>
      </dgm:t>
    </dgm:pt>
    <dgm:pt modelId="{DA7D96E5-80DA-4CD5-BD7E-38779239DC3C}" type="sibTrans" cxnId="{A3EAFB05-DADC-4C52-B9A7-01DCE93806D3}">
      <dgm:prSet/>
      <dgm:spPr/>
      <dgm:t>
        <a:bodyPr/>
        <a:lstStyle/>
        <a:p>
          <a:endParaRPr lang="en-US"/>
        </a:p>
      </dgm:t>
    </dgm:pt>
    <dgm:pt modelId="{7A38A870-F8CA-4320-991F-73E87E7CE66F}">
      <dgm:prSet/>
      <dgm:spPr/>
      <dgm:t>
        <a:bodyPr/>
        <a:lstStyle/>
        <a:p>
          <a:r>
            <a:rPr lang="en-US" dirty="0"/>
            <a:t>CPSB Food Services –</a:t>
          </a:r>
        </a:p>
        <a:p>
          <a:r>
            <a:rPr lang="en-US" dirty="0"/>
            <a:t> Jacqueline Richard</a:t>
          </a:r>
        </a:p>
      </dgm:t>
    </dgm:pt>
    <dgm:pt modelId="{CD16DA1F-781F-459A-8388-C07E7EBA9FFE}" type="parTrans" cxnId="{24E30C5A-B72E-4091-9B09-4A1023345C9E}">
      <dgm:prSet/>
      <dgm:spPr/>
      <dgm:t>
        <a:bodyPr/>
        <a:lstStyle/>
        <a:p>
          <a:endParaRPr lang="en-US"/>
        </a:p>
      </dgm:t>
    </dgm:pt>
    <dgm:pt modelId="{71480103-1E1A-4586-846F-38C01383C1BA}" type="sibTrans" cxnId="{24E30C5A-B72E-4091-9B09-4A1023345C9E}">
      <dgm:prSet/>
      <dgm:spPr/>
      <dgm:t>
        <a:bodyPr/>
        <a:lstStyle/>
        <a:p>
          <a:endParaRPr lang="en-US"/>
        </a:p>
      </dgm:t>
    </dgm:pt>
    <dgm:pt modelId="{96EB5945-7536-4D9C-8CE5-066EEF54E98F}">
      <dgm:prSet/>
      <dgm:spPr/>
      <dgm:t>
        <a:bodyPr/>
        <a:lstStyle/>
        <a:p>
          <a:r>
            <a:rPr lang="en-US" dirty="0"/>
            <a:t>Risk Management – </a:t>
          </a:r>
        </a:p>
        <a:p>
          <a:r>
            <a:rPr lang="en-US" dirty="0"/>
            <a:t>Jay Bergeron</a:t>
          </a:r>
        </a:p>
      </dgm:t>
    </dgm:pt>
    <dgm:pt modelId="{B9989B56-6F29-4BD3-BA07-8AA51C8AC6A9}" type="parTrans" cxnId="{76B63F48-FBEC-4B2E-8BFB-ED7095A309CD}">
      <dgm:prSet/>
      <dgm:spPr/>
      <dgm:t>
        <a:bodyPr/>
        <a:lstStyle/>
        <a:p>
          <a:endParaRPr lang="en-US"/>
        </a:p>
      </dgm:t>
    </dgm:pt>
    <dgm:pt modelId="{4398C920-24CF-4ED6-B3FC-6372B0638F2D}" type="sibTrans" cxnId="{76B63F48-FBEC-4B2E-8BFB-ED7095A309CD}">
      <dgm:prSet/>
      <dgm:spPr/>
      <dgm:t>
        <a:bodyPr/>
        <a:lstStyle/>
        <a:p>
          <a:endParaRPr lang="en-US"/>
        </a:p>
      </dgm:t>
    </dgm:pt>
    <dgm:pt modelId="{6D4A20E2-4EEA-4DCE-AAC3-AF4B43B4867D}">
      <dgm:prSet/>
      <dgm:spPr/>
      <dgm:t>
        <a:bodyPr/>
        <a:lstStyle/>
        <a:p>
          <a:r>
            <a:rPr lang="en-US" dirty="0"/>
            <a:t>Title X – </a:t>
          </a:r>
        </a:p>
        <a:p>
          <a:r>
            <a:rPr lang="en-US" dirty="0" err="1"/>
            <a:t>Johnethia</a:t>
          </a:r>
          <a:r>
            <a:rPr lang="en-US" dirty="0"/>
            <a:t> Bellard</a:t>
          </a:r>
        </a:p>
      </dgm:t>
    </dgm:pt>
    <dgm:pt modelId="{F98DAD8C-178B-4810-B94C-CFD1021E58C3}" type="parTrans" cxnId="{246FFF17-4BE3-412E-B8F9-25F62B4DF0CB}">
      <dgm:prSet/>
      <dgm:spPr/>
      <dgm:t>
        <a:bodyPr/>
        <a:lstStyle/>
        <a:p>
          <a:endParaRPr lang="en-US"/>
        </a:p>
      </dgm:t>
    </dgm:pt>
    <dgm:pt modelId="{1B7D2D9E-C4DD-4368-A2B0-D6CA7A6FDE57}" type="sibTrans" cxnId="{246FFF17-4BE3-412E-B8F9-25F62B4DF0CB}">
      <dgm:prSet/>
      <dgm:spPr/>
      <dgm:t>
        <a:bodyPr/>
        <a:lstStyle/>
        <a:p>
          <a:endParaRPr lang="en-US"/>
        </a:p>
      </dgm:t>
    </dgm:pt>
    <dgm:pt modelId="{CC516E1E-8280-41F7-B248-FC1A5A225E67}" type="pres">
      <dgm:prSet presAssocID="{75E877E9-C49F-49E1-8E1F-259C7E13E65F}" presName="linear" presStyleCnt="0">
        <dgm:presLayoutVars>
          <dgm:animLvl val="lvl"/>
          <dgm:resizeHandles val="exact"/>
        </dgm:presLayoutVars>
      </dgm:prSet>
      <dgm:spPr/>
    </dgm:pt>
    <dgm:pt modelId="{AE5960D0-9869-43F2-A602-3B69022BF19D}" type="pres">
      <dgm:prSet presAssocID="{8025BDBE-7D18-47D7-9FBD-A097653C415C}" presName="parentText" presStyleLbl="node1" presStyleIdx="0" presStyleCnt="4">
        <dgm:presLayoutVars>
          <dgm:chMax val="0"/>
          <dgm:bulletEnabled val="1"/>
        </dgm:presLayoutVars>
      </dgm:prSet>
      <dgm:spPr/>
    </dgm:pt>
    <dgm:pt modelId="{A6FBFA77-7F9C-4B93-8D21-EB77FB84FDC4}" type="pres">
      <dgm:prSet presAssocID="{DA7D96E5-80DA-4CD5-BD7E-38779239DC3C}" presName="spacer" presStyleCnt="0"/>
      <dgm:spPr/>
    </dgm:pt>
    <dgm:pt modelId="{4878AD44-02BA-46F4-BBA2-B1A955B9D1F3}" type="pres">
      <dgm:prSet presAssocID="{7A38A870-F8CA-4320-991F-73E87E7CE66F}" presName="parentText" presStyleLbl="node1" presStyleIdx="1" presStyleCnt="4">
        <dgm:presLayoutVars>
          <dgm:chMax val="0"/>
          <dgm:bulletEnabled val="1"/>
        </dgm:presLayoutVars>
      </dgm:prSet>
      <dgm:spPr/>
    </dgm:pt>
    <dgm:pt modelId="{ED620F07-8882-44E2-B57F-E26C23A72EF9}" type="pres">
      <dgm:prSet presAssocID="{71480103-1E1A-4586-846F-38C01383C1BA}" presName="spacer" presStyleCnt="0"/>
      <dgm:spPr/>
    </dgm:pt>
    <dgm:pt modelId="{FAA7AFF0-7E2A-45DB-AEA5-BE0020FE6BBC}" type="pres">
      <dgm:prSet presAssocID="{96EB5945-7536-4D9C-8CE5-066EEF54E98F}" presName="parentText" presStyleLbl="node1" presStyleIdx="2" presStyleCnt="4">
        <dgm:presLayoutVars>
          <dgm:chMax val="0"/>
          <dgm:bulletEnabled val="1"/>
        </dgm:presLayoutVars>
      </dgm:prSet>
      <dgm:spPr/>
    </dgm:pt>
    <dgm:pt modelId="{913E0659-563E-4C25-A7D6-66A03774C900}" type="pres">
      <dgm:prSet presAssocID="{4398C920-24CF-4ED6-B3FC-6372B0638F2D}" presName="spacer" presStyleCnt="0"/>
      <dgm:spPr/>
    </dgm:pt>
    <dgm:pt modelId="{304B1EDE-3722-4537-902E-AE33AC121DE6}" type="pres">
      <dgm:prSet presAssocID="{6D4A20E2-4EEA-4DCE-AAC3-AF4B43B4867D}" presName="parentText" presStyleLbl="node1" presStyleIdx="3" presStyleCnt="4">
        <dgm:presLayoutVars>
          <dgm:chMax val="0"/>
          <dgm:bulletEnabled val="1"/>
        </dgm:presLayoutVars>
      </dgm:prSet>
      <dgm:spPr/>
    </dgm:pt>
  </dgm:ptLst>
  <dgm:cxnLst>
    <dgm:cxn modelId="{A3EAFB05-DADC-4C52-B9A7-01DCE93806D3}" srcId="{75E877E9-C49F-49E1-8E1F-259C7E13E65F}" destId="{8025BDBE-7D18-47D7-9FBD-A097653C415C}" srcOrd="0" destOrd="0" parTransId="{05972CC9-CC25-49E2-857C-75ED90BAB047}" sibTransId="{DA7D96E5-80DA-4CD5-BD7E-38779239DC3C}"/>
    <dgm:cxn modelId="{246FFF17-4BE3-412E-B8F9-25F62B4DF0CB}" srcId="{75E877E9-C49F-49E1-8E1F-259C7E13E65F}" destId="{6D4A20E2-4EEA-4DCE-AAC3-AF4B43B4867D}" srcOrd="3" destOrd="0" parTransId="{F98DAD8C-178B-4810-B94C-CFD1021E58C3}" sibTransId="{1B7D2D9E-C4DD-4368-A2B0-D6CA7A6FDE57}"/>
    <dgm:cxn modelId="{F4899263-1CC5-4EB3-B536-5B67FFFBE1C7}" type="presOf" srcId="{75E877E9-C49F-49E1-8E1F-259C7E13E65F}" destId="{CC516E1E-8280-41F7-B248-FC1A5A225E67}" srcOrd="0" destOrd="0" presId="urn:microsoft.com/office/officeart/2005/8/layout/vList2"/>
    <dgm:cxn modelId="{76B63F48-FBEC-4B2E-8BFB-ED7095A309CD}" srcId="{75E877E9-C49F-49E1-8E1F-259C7E13E65F}" destId="{96EB5945-7536-4D9C-8CE5-066EEF54E98F}" srcOrd="2" destOrd="0" parTransId="{B9989B56-6F29-4BD3-BA07-8AA51C8AC6A9}" sibTransId="{4398C920-24CF-4ED6-B3FC-6372B0638F2D}"/>
    <dgm:cxn modelId="{24E30C5A-B72E-4091-9B09-4A1023345C9E}" srcId="{75E877E9-C49F-49E1-8E1F-259C7E13E65F}" destId="{7A38A870-F8CA-4320-991F-73E87E7CE66F}" srcOrd="1" destOrd="0" parTransId="{CD16DA1F-781F-459A-8388-C07E7EBA9FFE}" sibTransId="{71480103-1E1A-4586-846F-38C01383C1BA}"/>
    <dgm:cxn modelId="{DE761285-FEF8-4488-81C3-544B439A2E40}" type="presOf" srcId="{6D4A20E2-4EEA-4DCE-AAC3-AF4B43B4867D}" destId="{304B1EDE-3722-4537-902E-AE33AC121DE6}" srcOrd="0" destOrd="0" presId="urn:microsoft.com/office/officeart/2005/8/layout/vList2"/>
    <dgm:cxn modelId="{E362B28C-BAAF-4BE7-BA74-44F4A2A6196A}" type="presOf" srcId="{8025BDBE-7D18-47D7-9FBD-A097653C415C}" destId="{AE5960D0-9869-43F2-A602-3B69022BF19D}" srcOrd="0" destOrd="0" presId="urn:microsoft.com/office/officeart/2005/8/layout/vList2"/>
    <dgm:cxn modelId="{1A4ECAC1-9E30-4194-82CD-C77A0C2CADA1}" type="presOf" srcId="{96EB5945-7536-4D9C-8CE5-066EEF54E98F}" destId="{FAA7AFF0-7E2A-45DB-AEA5-BE0020FE6BBC}" srcOrd="0" destOrd="0" presId="urn:microsoft.com/office/officeart/2005/8/layout/vList2"/>
    <dgm:cxn modelId="{F22434DC-DB2A-41A9-9E66-CF4940D29DC1}" type="presOf" srcId="{7A38A870-F8CA-4320-991F-73E87E7CE66F}" destId="{4878AD44-02BA-46F4-BBA2-B1A955B9D1F3}" srcOrd="0" destOrd="0" presId="urn:microsoft.com/office/officeart/2005/8/layout/vList2"/>
    <dgm:cxn modelId="{8F6AC9FA-4269-469E-9F00-72D8CE8639F7}" type="presParOf" srcId="{CC516E1E-8280-41F7-B248-FC1A5A225E67}" destId="{AE5960D0-9869-43F2-A602-3B69022BF19D}" srcOrd="0" destOrd="0" presId="urn:microsoft.com/office/officeart/2005/8/layout/vList2"/>
    <dgm:cxn modelId="{260B9989-0A27-44FC-826B-8C02BC231E4D}" type="presParOf" srcId="{CC516E1E-8280-41F7-B248-FC1A5A225E67}" destId="{A6FBFA77-7F9C-4B93-8D21-EB77FB84FDC4}" srcOrd="1" destOrd="0" presId="urn:microsoft.com/office/officeart/2005/8/layout/vList2"/>
    <dgm:cxn modelId="{013525F8-7A62-4415-A706-D2D5221122FC}" type="presParOf" srcId="{CC516E1E-8280-41F7-B248-FC1A5A225E67}" destId="{4878AD44-02BA-46F4-BBA2-B1A955B9D1F3}" srcOrd="2" destOrd="0" presId="urn:microsoft.com/office/officeart/2005/8/layout/vList2"/>
    <dgm:cxn modelId="{B9FFDB04-D61C-471A-90B7-5031DAB18E7D}" type="presParOf" srcId="{CC516E1E-8280-41F7-B248-FC1A5A225E67}" destId="{ED620F07-8882-44E2-B57F-E26C23A72EF9}" srcOrd="3" destOrd="0" presId="urn:microsoft.com/office/officeart/2005/8/layout/vList2"/>
    <dgm:cxn modelId="{520C4F06-502A-4753-AC2F-DD5C4E92DEF4}" type="presParOf" srcId="{CC516E1E-8280-41F7-B248-FC1A5A225E67}" destId="{FAA7AFF0-7E2A-45DB-AEA5-BE0020FE6BBC}" srcOrd="4" destOrd="0" presId="urn:microsoft.com/office/officeart/2005/8/layout/vList2"/>
    <dgm:cxn modelId="{ECE1F32C-0845-4AF2-8F45-DE962CEA7531}" type="presParOf" srcId="{CC516E1E-8280-41F7-B248-FC1A5A225E67}" destId="{913E0659-563E-4C25-A7D6-66A03774C900}" srcOrd="5" destOrd="0" presId="urn:microsoft.com/office/officeart/2005/8/layout/vList2"/>
    <dgm:cxn modelId="{137C2EEE-2E9A-4A78-91BE-5A48D628D698}" type="presParOf" srcId="{CC516E1E-8280-41F7-B248-FC1A5A225E67}" destId="{304B1EDE-3722-4537-902E-AE33AC121D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FA09E-9A91-46D6-BFBD-6A1F7B35D2B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31FE336-4287-4D75-AC5D-CFA7BB05F586}">
      <dgm:prSet/>
      <dgm:spPr/>
      <dgm:t>
        <a:bodyPr/>
        <a:lstStyle/>
        <a:p>
          <a:r>
            <a:rPr lang="en-US"/>
            <a:t>Medication/CPR Training</a:t>
          </a:r>
        </a:p>
      </dgm:t>
    </dgm:pt>
    <dgm:pt modelId="{DAB592D0-C9B7-4B67-B63D-A47C0E06C9B7}" type="parTrans" cxnId="{52065755-35BD-4349-BA9E-73EFBB08FC26}">
      <dgm:prSet/>
      <dgm:spPr/>
      <dgm:t>
        <a:bodyPr/>
        <a:lstStyle/>
        <a:p>
          <a:endParaRPr lang="en-US"/>
        </a:p>
      </dgm:t>
    </dgm:pt>
    <dgm:pt modelId="{B92216E5-3229-4425-91A7-9CD28CEE2FCF}" type="sibTrans" cxnId="{52065755-35BD-4349-BA9E-73EFBB08FC26}">
      <dgm:prSet/>
      <dgm:spPr/>
      <dgm:t>
        <a:bodyPr/>
        <a:lstStyle/>
        <a:p>
          <a:endParaRPr lang="en-US"/>
        </a:p>
      </dgm:t>
    </dgm:pt>
    <dgm:pt modelId="{D01D5E99-F840-4D58-A37F-00D8A82D2D13}">
      <dgm:prSet/>
      <dgm:spPr/>
      <dgm:t>
        <a:bodyPr/>
        <a:lstStyle/>
        <a:p>
          <a:r>
            <a:rPr lang="en-US"/>
            <a:t>Important Dates</a:t>
          </a:r>
        </a:p>
      </dgm:t>
    </dgm:pt>
    <dgm:pt modelId="{49671547-554C-4297-AFC4-7FE8D92132D8}" type="parTrans" cxnId="{65057DF6-4D08-4B96-9FB6-3439AC0FE308}">
      <dgm:prSet/>
      <dgm:spPr/>
      <dgm:t>
        <a:bodyPr/>
        <a:lstStyle/>
        <a:p>
          <a:endParaRPr lang="en-US"/>
        </a:p>
      </dgm:t>
    </dgm:pt>
    <dgm:pt modelId="{06D0B148-39C4-4C6D-A408-4F5F99C66611}" type="sibTrans" cxnId="{65057DF6-4D08-4B96-9FB6-3439AC0FE308}">
      <dgm:prSet/>
      <dgm:spPr/>
      <dgm:t>
        <a:bodyPr/>
        <a:lstStyle/>
        <a:p>
          <a:endParaRPr lang="en-US"/>
        </a:p>
      </dgm:t>
    </dgm:pt>
    <dgm:pt modelId="{697BD9C7-E3D2-4CD5-BB4B-E92243A6DD4A}">
      <dgm:prSet/>
      <dgm:spPr/>
      <dgm:t>
        <a:bodyPr/>
        <a:lstStyle/>
        <a:p>
          <a:r>
            <a:rPr lang="en-US" dirty="0"/>
            <a:t>Policy Updates/Reminders</a:t>
          </a:r>
        </a:p>
      </dgm:t>
    </dgm:pt>
    <dgm:pt modelId="{105709FE-434A-4678-8FC5-E1A1366B7901}" type="parTrans" cxnId="{3AA45716-3D2F-4B4C-A537-ECB77236CE52}">
      <dgm:prSet/>
      <dgm:spPr/>
      <dgm:t>
        <a:bodyPr/>
        <a:lstStyle/>
        <a:p>
          <a:endParaRPr lang="en-US"/>
        </a:p>
      </dgm:t>
    </dgm:pt>
    <dgm:pt modelId="{7C72A342-D12B-411E-A3D6-E0B777238B9D}" type="sibTrans" cxnId="{3AA45716-3D2F-4B4C-A537-ECB77236CE52}">
      <dgm:prSet/>
      <dgm:spPr/>
      <dgm:t>
        <a:bodyPr/>
        <a:lstStyle/>
        <a:p>
          <a:endParaRPr lang="en-US"/>
        </a:p>
      </dgm:t>
    </dgm:pt>
    <dgm:pt modelId="{5B498CD3-1038-4CBA-ACFE-D812D4C3895E}">
      <dgm:prSet/>
      <dgm:spPr/>
      <dgm:t>
        <a:bodyPr/>
        <a:lstStyle/>
        <a:p>
          <a:r>
            <a:rPr lang="en-US" dirty="0"/>
            <a:t>10-minute break</a:t>
          </a:r>
        </a:p>
      </dgm:t>
    </dgm:pt>
    <dgm:pt modelId="{EF73BA6B-B52A-4BA3-94AA-915B7A0E873E}" type="parTrans" cxnId="{49769EA8-B5EC-4DBE-8115-937903295420}">
      <dgm:prSet/>
      <dgm:spPr/>
      <dgm:t>
        <a:bodyPr/>
        <a:lstStyle/>
        <a:p>
          <a:endParaRPr lang="en-US"/>
        </a:p>
      </dgm:t>
    </dgm:pt>
    <dgm:pt modelId="{5DE04213-B0F0-4ABE-A6A3-819249785853}" type="sibTrans" cxnId="{49769EA8-B5EC-4DBE-8115-937903295420}">
      <dgm:prSet/>
      <dgm:spPr/>
      <dgm:t>
        <a:bodyPr/>
        <a:lstStyle/>
        <a:p>
          <a:endParaRPr lang="en-US"/>
        </a:p>
      </dgm:t>
    </dgm:pt>
    <dgm:pt modelId="{09D3071A-ED1F-49F5-803D-C6F4BC5DA03A}">
      <dgm:prSet/>
      <dgm:spPr/>
      <dgm:t>
        <a:bodyPr/>
        <a:lstStyle/>
        <a:p>
          <a:r>
            <a:rPr lang="en-US" dirty="0"/>
            <a:t>Panel Discussion/Q&amp;A</a:t>
          </a:r>
        </a:p>
      </dgm:t>
    </dgm:pt>
    <dgm:pt modelId="{B0DDC0B4-DF79-4A21-B16A-7F854A88BD81}" type="parTrans" cxnId="{1911C191-E7D6-4C97-AA9F-38FB7A1FB907}">
      <dgm:prSet/>
      <dgm:spPr/>
      <dgm:t>
        <a:bodyPr/>
        <a:lstStyle/>
        <a:p>
          <a:endParaRPr lang="en-US"/>
        </a:p>
      </dgm:t>
    </dgm:pt>
    <dgm:pt modelId="{79C82438-8B18-4EA6-8800-D215DEB0992F}" type="sibTrans" cxnId="{1911C191-E7D6-4C97-AA9F-38FB7A1FB907}">
      <dgm:prSet/>
      <dgm:spPr/>
      <dgm:t>
        <a:bodyPr/>
        <a:lstStyle/>
        <a:p>
          <a:endParaRPr lang="en-US"/>
        </a:p>
      </dgm:t>
    </dgm:pt>
    <dgm:pt modelId="{00DB3C69-DD96-45CE-B09B-20CFAD034A5E}" type="pres">
      <dgm:prSet presAssocID="{936FA09E-9A91-46D6-BFBD-6A1F7B35D2BF}" presName="vert0" presStyleCnt="0">
        <dgm:presLayoutVars>
          <dgm:dir/>
          <dgm:animOne val="branch"/>
          <dgm:animLvl val="lvl"/>
        </dgm:presLayoutVars>
      </dgm:prSet>
      <dgm:spPr/>
    </dgm:pt>
    <dgm:pt modelId="{8B3A5A43-5E1E-4083-9DC4-1FC44CB3D7B5}" type="pres">
      <dgm:prSet presAssocID="{931FE336-4287-4D75-AC5D-CFA7BB05F586}" presName="thickLine" presStyleLbl="alignNode1" presStyleIdx="0" presStyleCnt="5"/>
      <dgm:spPr/>
    </dgm:pt>
    <dgm:pt modelId="{3665AAC2-E02C-486C-99B9-41763031DD10}" type="pres">
      <dgm:prSet presAssocID="{931FE336-4287-4D75-AC5D-CFA7BB05F586}" presName="horz1" presStyleCnt="0"/>
      <dgm:spPr/>
    </dgm:pt>
    <dgm:pt modelId="{917A895B-4080-4C5C-9201-81583B07E01D}" type="pres">
      <dgm:prSet presAssocID="{931FE336-4287-4D75-AC5D-CFA7BB05F586}" presName="tx1" presStyleLbl="revTx" presStyleIdx="0" presStyleCnt="5"/>
      <dgm:spPr/>
    </dgm:pt>
    <dgm:pt modelId="{1D6D8244-2376-4EC1-9A32-6D8A9125AFA4}" type="pres">
      <dgm:prSet presAssocID="{931FE336-4287-4D75-AC5D-CFA7BB05F586}" presName="vert1" presStyleCnt="0"/>
      <dgm:spPr/>
    </dgm:pt>
    <dgm:pt modelId="{A8AB4206-CDA7-4C81-AA52-7F528B75D39A}" type="pres">
      <dgm:prSet presAssocID="{D01D5E99-F840-4D58-A37F-00D8A82D2D13}" presName="thickLine" presStyleLbl="alignNode1" presStyleIdx="1" presStyleCnt="5"/>
      <dgm:spPr/>
    </dgm:pt>
    <dgm:pt modelId="{ACE1E9ED-A99D-42A0-9298-2E88486E7C07}" type="pres">
      <dgm:prSet presAssocID="{D01D5E99-F840-4D58-A37F-00D8A82D2D13}" presName="horz1" presStyleCnt="0"/>
      <dgm:spPr/>
    </dgm:pt>
    <dgm:pt modelId="{B3E93768-CA43-406B-BD10-696DBE57AC2F}" type="pres">
      <dgm:prSet presAssocID="{D01D5E99-F840-4D58-A37F-00D8A82D2D13}" presName="tx1" presStyleLbl="revTx" presStyleIdx="1" presStyleCnt="5"/>
      <dgm:spPr/>
    </dgm:pt>
    <dgm:pt modelId="{5B2B0AB7-308C-4D1F-BA75-4A991BFBE6B5}" type="pres">
      <dgm:prSet presAssocID="{D01D5E99-F840-4D58-A37F-00D8A82D2D13}" presName="vert1" presStyleCnt="0"/>
      <dgm:spPr/>
    </dgm:pt>
    <dgm:pt modelId="{B7325EC1-46FE-4EA2-80C5-00A49C269B02}" type="pres">
      <dgm:prSet presAssocID="{697BD9C7-E3D2-4CD5-BB4B-E92243A6DD4A}" presName="thickLine" presStyleLbl="alignNode1" presStyleIdx="2" presStyleCnt="5"/>
      <dgm:spPr/>
    </dgm:pt>
    <dgm:pt modelId="{52C960FF-20E1-4627-933F-5AF639719644}" type="pres">
      <dgm:prSet presAssocID="{697BD9C7-E3D2-4CD5-BB4B-E92243A6DD4A}" presName="horz1" presStyleCnt="0"/>
      <dgm:spPr/>
    </dgm:pt>
    <dgm:pt modelId="{CC925D23-4273-406F-AA8B-DE6C53566725}" type="pres">
      <dgm:prSet presAssocID="{697BD9C7-E3D2-4CD5-BB4B-E92243A6DD4A}" presName="tx1" presStyleLbl="revTx" presStyleIdx="2" presStyleCnt="5"/>
      <dgm:spPr/>
    </dgm:pt>
    <dgm:pt modelId="{316B115E-0D38-40C5-B0B8-35AB1F665FFD}" type="pres">
      <dgm:prSet presAssocID="{697BD9C7-E3D2-4CD5-BB4B-E92243A6DD4A}" presName="vert1" presStyleCnt="0"/>
      <dgm:spPr/>
    </dgm:pt>
    <dgm:pt modelId="{974B19ED-1AE5-4E2F-966C-202DC0F6E3B9}" type="pres">
      <dgm:prSet presAssocID="{5B498CD3-1038-4CBA-ACFE-D812D4C3895E}" presName="thickLine" presStyleLbl="alignNode1" presStyleIdx="3" presStyleCnt="5"/>
      <dgm:spPr/>
    </dgm:pt>
    <dgm:pt modelId="{B4538CF5-5591-433C-B85F-71F3F08AF29D}" type="pres">
      <dgm:prSet presAssocID="{5B498CD3-1038-4CBA-ACFE-D812D4C3895E}" presName="horz1" presStyleCnt="0"/>
      <dgm:spPr/>
    </dgm:pt>
    <dgm:pt modelId="{E025169F-30C9-42B6-B505-63B8911B45C9}" type="pres">
      <dgm:prSet presAssocID="{5B498CD3-1038-4CBA-ACFE-D812D4C3895E}" presName="tx1" presStyleLbl="revTx" presStyleIdx="3" presStyleCnt="5"/>
      <dgm:spPr/>
    </dgm:pt>
    <dgm:pt modelId="{79F690E8-7E92-4F3E-A10B-6E3B1AE066D5}" type="pres">
      <dgm:prSet presAssocID="{5B498CD3-1038-4CBA-ACFE-D812D4C3895E}" presName="vert1" presStyleCnt="0"/>
      <dgm:spPr/>
    </dgm:pt>
    <dgm:pt modelId="{18986227-4DD5-45F6-839C-C228712A7426}" type="pres">
      <dgm:prSet presAssocID="{09D3071A-ED1F-49F5-803D-C6F4BC5DA03A}" presName="thickLine" presStyleLbl="alignNode1" presStyleIdx="4" presStyleCnt="5"/>
      <dgm:spPr/>
    </dgm:pt>
    <dgm:pt modelId="{B06A36EE-8053-4830-A6C4-5C2D94AB9755}" type="pres">
      <dgm:prSet presAssocID="{09D3071A-ED1F-49F5-803D-C6F4BC5DA03A}" presName="horz1" presStyleCnt="0"/>
      <dgm:spPr/>
    </dgm:pt>
    <dgm:pt modelId="{08D80753-C54D-4E00-BEC3-46484D05609E}" type="pres">
      <dgm:prSet presAssocID="{09D3071A-ED1F-49F5-803D-C6F4BC5DA03A}" presName="tx1" presStyleLbl="revTx" presStyleIdx="4" presStyleCnt="5"/>
      <dgm:spPr/>
    </dgm:pt>
    <dgm:pt modelId="{42C5006F-18AB-4567-A028-F107E3C28A9B}" type="pres">
      <dgm:prSet presAssocID="{09D3071A-ED1F-49F5-803D-C6F4BC5DA03A}" presName="vert1" presStyleCnt="0"/>
      <dgm:spPr/>
    </dgm:pt>
  </dgm:ptLst>
  <dgm:cxnLst>
    <dgm:cxn modelId="{3AA45716-3D2F-4B4C-A537-ECB77236CE52}" srcId="{936FA09E-9A91-46D6-BFBD-6A1F7B35D2BF}" destId="{697BD9C7-E3D2-4CD5-BB4B-E92243A6DD4A}" srcOrd="2" destOrd="0" parTransId="{105709FE-434A-4678-8FC5-E1A1366B7901}" sibTransId="{7C72A342-D12B-411E-A3D6-E0B777238B9D}"/>
    <dgm:cxn modelId="{9827D417-019C-41C3-9A9E-176E187626D6}" type="presOf" srcId="{D01D5E99-F840-4D58-A37F-00D8A82D2D13}" destId="{B3E93768-CA43-406B-BD10-696DBE57AC2F}" srcOrd="0" destOrd="0" presId="urn:microsoft.com/office/officeart/2008/layout/LinedList"/>
    <dgm:cxn modelId="{D9AFA62F-99E3-45AA-B6D4-DAD9DE7E27B5}" type="presOf" srcId="{697BD9C7-E3D2-4CD5-BB4B-E92243A6DD4A}" destId="{CC925D23-4273-406F-AA8B-DE6C53566725}" srcOrd="0" destOrd="0" presId="urn:microsoft.com/office/officeart/2008/layout/LinedList"/>
    <dgm:cxn modelId="{98068F6F-42CE-4EA3-8665-FD51C27B3568}" type="presOf" srcId="{09D3071A-ED1F-49F5-803D-C6F4BC5DA03A}" destId="{08D80753-C54D-4E00-BEC3-46484D05609E}" srcOrd="0" destOrd="0" presId="urn:microsoft.com/office/officeart/2008/layout/LinedList"/>
    <dgm:cxn modelId="{3CB3AF51-2EED-4336-B208-BE23A17040DA}" type="presOf" srcId="{936FA09E-9A91-46D6-BFBD-6A1F7B35D2BF}" destId="{00DB3C69-DD96-45CE-B09B-20CFAD034A5E}" srcOrd="0" destOrd="0" presId="urn:microsoft.com/office/officeart/2008/layout/LinedList"/>
    <dgm:cxn modelId="{52065755-35BD-4349-BA9E-73EFBB08FC26}" srcId="{936FA09E-9A91-46D6-BFBD-6A1F7B35D2BF}" destId="{931FE336-4287-4D75-AC5D-CFA7BB05F586}" srcOrd="0" destOrd="0" parTransId="{DAB592D0-C9B7-4B67-B63D-A47C0E06C9B7}" sibTransId="{B92216E5-3229-4425-91A7-9CD28CEE2FCF}"/>
    <dgm:cxn modelId="{8EA3A17E-DC34-4213-9506-FCE57AA3443F}" type="presOf" srcId="{931FE336-4287-4D75-AC5D-CFA7BB05F586}" destId="{917A895B-4080-4C5C-9201-81583B07E01D}" srcOrd="0" destOrd="0" presId="urn:microsoft.com/office/officeart/2008/layout/LinedList"/>
    <dgm:cxn modelId="{1911C191-E7D6-4C97-AA9F-38FB7A1FB907}" srcId="{936FA09E-9A91-46D6-BFBD-6A1F7B35D2BF}" destId="{09D3071A-ED1F-49F5-803D-C6F4BC5DA03A}" srcOrd="4" destOrd="0" parTransId="{B0DDC0B4-DF79-4A21-B16A-7F854A88BD81}" sibTransId="{79C82438-8B18-4EA6-8800-D215DEB0992F}"/>
    <dgm:cxn modelId="{49769EA8-B5EC-4DBE-8115-937903295420}" srcId="{936FA09E-9A91-46D6-BFBD-6A1F7B35D2BF}" destId="{5B498CD3-1038-4CBA-ACFE-D812D4C3895E}" srcOrd="3" destOrd="0" parTransId="{EF73BA6B-B52A-4BA3-94AA-915B7A0E873E}" sibTransId="{5DE04213-B0F0-4ABE-A6A3-819249785853}"/>
    <dgm:cxn modelId="{65057DF6-4D08-4B96-9FB6-3439AC0FE308}" srcId="{936FA09E-9A91-46D6-BFBD-6A1F7B35D2BF}" destId="{D01D5E99-F840-4D58-A37F-00D8A82D2D13}" srcOrd="1" destOrd="0" parTransId="{49671547-554C-4297-AFC4-7FE8D92132D8}" sibTransId="{06D0B148-39C4-4C6D-A408-4F5F99C66611}"/>
    <dgm:cxn modelId="{80CF65F7-E7A6-4DC7-A690-42B0F649213B}" type="presOf" srcId="{5B498CD3-1038-4CBA-ACFE-D812D4C3895E}" destId="{E025169F-30C9-42B6-B505-63B8911B45C9}" srcOrd="0" destOrd="0" presId="urn:microsoft.com/office/officeart/2008/layout/LinedList"/>
    <dgm:cxn modelId="{55453421-9BE5-4449-91BE-892553C85F9B}" type="presParOf" srcId="{00DB3C69-DD96-45CE-B09B-20CFAD034A5E}" destId="{8B3A5A43-5E1E-4083-9DC4-1FC44CB3D7B5}" srcOrd="0" destOrd="0" presId="urn:microsoft.com/office/officeart/2008/layout/LinedList"/>
    <dgm:cxn modelId="{31EC3260-2E6C-4381-8C48-2733199384A9}" type="presParOf" srcId="{00DB3C69-DD96-45CE-B09B-20CFAD034A5E}" destId="{3665AAC2-E02C-486C-99B9-41763031DD10}" srcOrd="1" destOrd="0" presId="urn:microsoft.com/office/officeart/2008/layout/LinedList"/>
    <dgm:cxn modelId="{C2655BBE-B366-470B-BBCF-3DAC341927F6}" type="presParOf" srcId="{3665AAC2-E02C-486C-99B9-41763031DD10}" destId="{917A895B-4080-4C5C-9201-81583B07E01D}" srcOrd="0" destOrd="0" presId="urn:microsoft.com/office/officeart/2008/layout/LinedList"/>
    <dgm:cxn modelId="{6FB56A72-2927-4BCF-B258-09B1BE2E9558}" type="presParOf" srcId="{3665AAC2-E02C-486C-99B9-41763031DD10}" destId="{1D6D8244-2376-4EC1-9A32-6D8A9125AFA4}" srcOrd="1" destOrd="0" presId="urn:microsoft.com/office/officeart/2008/layout/LinedList"/>
    <dgm:cxn modelId="{DC59DD57-7F32-49AD-949C-29D27AC2DFA0}" type="presParOf" srcId="{00DB3C69-DD96-45CE-B09B-20CFAD034A5E}" destId="{A8AB4206-CDA7-4C81-AA52-7F528B75D39A}" srcOrd="2" destOrd="0" presId="urn:microsoft.com/office/officeart/2008/layout/LinedList"/>
    <dgm:cxn modelId="{C00CBBC1-C9F5-4C44-9222-7181678ADC63}" type="presParOf" srcId="{00DB3C69-DD96-45CE-B09B-20CFAD034A5E}" destId="{ACE1E9ED-A99D-42A0-9298-2E88486E7C07}" srcOrd="3" destOrd="0" presId="urn:microsoft.com/office/officeart/2008/layout/LinedList"/>
    <dgm:cxn modelId="{BD8F0112-6819-4486-8682-CF386CE94BD9}" type="presParOf" srcId="{ACE1E9ED-A99D-42A0-9298-2E88486E7C07}" destId="{B3E93768-CA43-406B-BD10-696DBE57AC2F}" srcOrd="0" destOrd="0" presId="urn:microsoft.com/office/officeart/2008/layout/LinedList"/>
    <dgm:cxn modelId="{81243E19-F495-4A2F-85BC-50A3C79A34CF}" type="presParOf" srcId="{ACE1E9ED-A99D-42A0-9298-2E88486E7C07}" destId="{5B2B0AB7-308C-4D1F-BA75-4A991BFBE6B5}" srcOrd="1" destOrd="0" presId="urn:microsoft.com/office/officeart/2008/layout/LinedList"/>
    <dgm:cxn modelId="{F085A959-33E0-4CD0-A52C-E616BD60A256}" type="presParOf" srcId="{00DB3C69-DD96-45CE-B09B-20CFAD034A5E}" destId="{B7325EC1-46FE-4EA2-80C5-00A49C269B02}" srcOrd="4" destOrd="0" presId="urn:microsoft.com/office/officeart/2008/layout/LinedList"/>
    <dgm:cxn modelId="{5712673E-A939-4644-89FC-69774A53F56C}" type="presParOf" srcId="{00DB3C69-DD96-45CE-B09B-20CFAD034A5E}" destId="{52C960FF-20E1-4627-933F-5AF639719644}" srcOrd="5" destOrd="0" presId="urn:microsoft.com/office/officeart/2008/layout/LinedList"/>
    <dgm:cxn modelId="{892397F2-715D-42DA-848B-A52690BF8A25}" type="presParOf" srcId="{52C960FF-20E1-4627-933F-5AF639719644}" destId="{CC925D23-4273-406F-AA8B-DE6C53566725}" srcOrd="0" destOrd="0" presId="urn:microsoft.com/office/officeart/2008/layout/LinedList"/>
    <dgm:cxn modelId="{389C61C9-2D35-4630-9016-D3A1CB35D2FF}" type="presParOf" srcId="{52C960FF-20E1-4627-933F-5AF639719644}" destId="{316B115E-0D38-40C5-B0B8-35AB1F665FFD}" srcOrd="1" destOrd="0" presId="urn:microsoft.com/office/officeart/2008/layout/LinedList"/>
    <dgm:cxn modelId="{0F82B91A-B68F-47FF-8CA1-F4B9D5638E11}" type="presParOf" srcId="{00DB3C69-DD96-45CE-B09B-20CFAD034A5E}" destId="{974B19ED-1AE5-4E2F-966C-202DC0F6E3B9}" srcOrd="6" destOrd="0" presId="urn:microsoft.com/office/officeart/2008/layout/LinedList"/>
    <dgm:cxn modelId="{76AB7063-469F-4DA3-B6F2-F98A20A0B53B}" type="presParOf" srcId="{00DB3C69-DD96-45CE-B09B-20CFAD034A5E}" destId="{B4538CF5-5591-433C-B85F-71F3F08AF29D}" srcOrd="7" destOrd="0" presId="urn:microsoft.com/office/officeart/2008/layout/LinedList"/>
    <dgm:cxn modelId="{D2F09174-C02D-4C02-BED1-C39BE63E3CFD}" type="presParOf" srcId="{B4538CF5-5591-433C-B85F-71F3F08AF29D}" destId="{E025169F-30C9-42B6-B505-63B8911B45C9}" srcOrd="0" destOrd="0" presId="urn:microsoft.com/office/officeart/2008/layout/LinedList"/>
    <dgm:cxn modelId="{6A89C26D-CA60-42EB-BBFB-A145F5E8FE41}" type="presParOf" srcId="{B4538CF5-5591-433C-B85F-71F3F08AF29D}" destId="{79F690E8-7E92-4F3E-A10B-6E3B1AE066D5}" srcOrd="1" destOrd="0" presId="urn:microsoft.com/office/officeart/2008/layout/LinedList"/>
    <dgm:cxn modelId="{B7C943CC-B502-4199-88CF-6137781C75B5}" type="presParOf" srcId="{00DB3C69-DD96-45CE-B09B-20CFAD034A5E}" destId="{18986227-4DD5-45F6-839C-C228712A7426}" srcOrd="8" destOrd="0" presId="urn:microsoft.com/office/officeart/2008/layout/LinedList"/>
    <dgm:cxn modelId="{78A6257C-E8A8-4A1E-91F7-E05E027E2043}" type="presParOf" srcId="{00DB3C69-DD96-45CE-B09B-20CFAD034A5E}" destId="{B06A36EE-8053-4830-A6C4-5C2D94AB9755}" srcOrd="9" destOrd="0" presId="urn:microsoft.com/office/officeart/2008/layout/LinedList"/>
    <dgm:cxn modelId="{0E9DC03F-4A66-49F7-9322-0C8B739E2C4C}" type="presParOf" srcId="{B06A36EE-8053-4830-A6C4-5C2D94AB9755}" destId="{08D80753-C54D-4E00-BEC3-46484D05609E}" srcOrd="0" destOrd="0" presId="urn:microsoft.com/office/officeart/2008/layout/LinedList"/>
    <dgm:cxn modelId="{6A5F76E5-5C33-41DD-95FE-EFC82761B87C}" type="presParOf" srcId="{B06A36EE-8053-4830-A6C4-5C2D94AB9755}" destId="{42C5006F-18AB-4567-A028-F107E3C28A9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CE716-9ACF-40E8-A580-8ED49128E7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7FE6E0-02E6-4BC2-A5BC-CE58CA4E7047}">
      <dgm:prSet/>
      <dgm:spPr/>
      <dgm:t>
        <a:bodyPr/>
        <a:lstStyle/>
        <a:p>
          <a:pPr>
            <a:lnSpc>
              <a:spcPct val="100000"/>
            </a:lnSpc>
          </a:pPr>
          <a:r>
            <a:rPr lang="en-US"/>
            <a:t>Students are not permitted to bring cell phones to the summer program.  Cell phones brought to the summer program will be confiscated by staff and given to the parent/guardian at dismissal.  The program is not responsible for theft, loss, or damage to cell phones regardless of circumstances.  </a:t>
          </a:r>
        </a:p>
      </dgm:t>
    </dgm:pt>
    <dgm:pt modelId="{50A49083-090C-4F38-9947-91B36886D8FD}" type="parTrans" cxnId="{BE3152C8-371B-4D06-93B1-A6E00CC54F96}">
      <dgm:prSet/>
      <dgm:spPr/>
      <dgm:t>
        <a:bodyPr/>
        <a:lstStyle/>
        <a:p>
          <a:endParaRPr lang="en-US"/>
        </a:p>
      </dgm:t>
    </dgm:pt>
    <dgm:pt modelId="{4CADA131-B98C-4F93-8DC4-A69A752E9D82}" type="sibTrans" cxnId="{BE3152C8-371B-4D06-93B1-A6E00CC54F96}">
      <dgm:prSet/>
      <dgm:spPr/>
      <dgm:t>
        <a:bodyPr/>
        <a:lstStyle/>
        <a:p>
          <a:endParaRPr lang="en-US"/>
        </a:p>
      </dgm:t>
    </dgm:pt>
    <dgm:pt modelId="{517113F3-3600-4479-9831-68F4614C882B}">
      <dgm:prSet/>
      <dgm:spPr/>
      <dgm:t>
        <a:bodyPr/>
        <a:lstStyle/>
        <a:p>
          <a:pPr>
            <a:lnSpc>
              <a:spcPct val="100000"/>
            </a:lnSpc>
          </a:pPr>
          <a:r>
            <a:rPr lang="en-US"/>
            <a:t>Electronic devices such as handheld game systems, I-pads, I-pods, e-readers, and similar devices are allowed, provided the device is not also a working cell phone.  All content on devices must be appropriate for any child within viewing range to see.  </a:t>
          </a:r>
        </a:p>
      </dgm:t>
    </dgm:pt>
    <dgm:pt modelId="{05A0FD3F-438C-41A0-9A94-88CA5F75C1C2}" type="parTrans" cxnId="{BCB020D7-693B-45C2-B42B-02D8AE2A867C}">
      <dgm:prSet/>
      <dgm:spPr/>
      <dgm:t>
        <a:bodyPr/>
        <a:lstStyle/>
        <a:p>
          <a:endParaRPr lang="en-US"/>
        </a:p>
      </dgm:t>
    </dgm:pt>
    <dgm:pt modelId="{77E6FE56-2381-41F1-8669-F4558EBC77FE}" type="sibTrans" cxnId="{BCB020D7-693B-45C2-B42B-02D8AE2A867C}">
      <dgm:prSet/>
      <dgm:spPr/>
      <dgm:t>
        <a:bodyPr/>
        <a:lstStyle/>
        <a:p>
          <a:endParaRPr lang="en-US"/>
        </a:p>
      </dgm:t>
    </dgm:pt>
    <dgm:pt modelId="{D0781CAB-2C80-410E-892E-1AC08D90A304}" type="pres">
      <dgm:prSet presAssocID="{F15CE716-9ACF-40E8-A580-8ED49128E71C}" presName="root" presStyleCnt="0">
        <dgm:presLayoutVars>
          <dgm:dir/>
          <dgm:resizeHandles val="exact"/>
        </dgm:presLayoutVars>
      </dgm:prSet>
      <dgm:spPr/>
    </dgm:pt>
    <dgm:pt modelId="{05AEB5ED-7BC7-46E6-8B71-CD90FACA3264}" type="pres">
      <dgm:prSet presAssocID="{947FE6E0-02E6-4BC2-A5BC-CE58CA4E7047}" presName="compNode" presStyleCnt="0"/>
      <dgm:spPr/>
    </dgm:pt>
    <dgm:pt modelId="{2F00FD81-523D-4679-A052-71AE2F52890A}" type="pres">
      <dgm:prSet presAssocID="{947FE6E0-02E6-4BC2-A5BC-CE58CA4E7047}" presName="bgRect" presStyleLbl="bgShp" presStyleIdx="0" presStyleCnt="2"/>
      <dgm:spPr/>
    </dgm:pt>
    <dgm:pt modelId="{5EFBECC3-7738-48C3-B43D-4429442AFC1F}" type="pres">
      <dgm:prSet presAssocID="{947FE6E0-02E6-4BC2-A5BC-CE58CA4E70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76D16828-7C0A-4CAD-B8D7-6038A9AEA2E7}" type="pres">
      <dgm:prSet presAssocID="{947FE6E0-02E6-4BC2-A5BC-CE58CA4E7047}" presName="spaceRect" presStyleCnt="0"/>
      <dgm:spPr/>
    </dgm:pt>
    <dgm:pt modelId="{8520C875-8CF4-4AE4-9E45-D544BDF544ED}" type="pres">
      <dgm:prSet presAssocID="{947FE6E0-02E6-4BC2-A5BC-CE58CA4E7047}" presName="parTx" presStyleLbl="revTx" presStyleIdx="0" presStyleCnt="2">
        <dgm:presLayoutVars>
          <dgm:chMax val="0"/>
          <dgm:chPref val="0"/>
        </dgm:presLayoutVars>
      </dgm:prSet>
      <dgm:spPr/>
    </dgm:pt>
    <dgm:pt modelId="{78B5C968-CE10-49D1-B21D-D26AAD83606B}" type="pres">
      <dgm:prSet presAssocID="{4CADA131-B98C-4F93-8DC4-A69A752E9D82}" presName="sibTrans" presStyleCnt="0"/>
      <dgm:spPr/>
    </dgm:pt>
    <dgm:pt modelId="{DB69DE6E-8DA0-4C6B-9F60-45B5D121AEAD}" type="pres">
      <dgm:prSet presAssocID="{517113F3-3600-4479-9831-68F4614C882B}" presName="compNode" presStyleCnt="0"/>
      <dgm:spPr/>
    </dgm:pt>
    <dgm:pt modelId="{4E5727E0-8E2F-4CE7-A591-50DAFA23E444}" type="pres">
      <dgm:prSet presAssocID="{517113F3-3600-4479-9831-68F4614C882B}" presName="bgRect" presStyleLbl="bgShp" presStyleIdx="1" presStyleCnt="2"/>
      <dgm:spPr/>
    </dgm:pt>
    <dgm:pt modelId="{763B7389-AB7C-4285-A385-BF688A35F509}" type="pres">
      <dgm:prSet presAssocID="{517113F3-3600-4479-9831-68F4614C88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k"/>
        </a:ext>
      </dgm:extLst>
    </dgm:pt>
    <dgm:pt modelId="{6DC2B84A-FE74-486D-AA71-227B4A2E1911}" type="pres">
      <dgm:prSet presAssocID="{517113F3-3600-4479-9831-68F4614C882B}" presName="spaceRect" presStyleCnt="0"/>
      <dgm:spPr/>
    </dgm:pt>
    <dgm:pt modelId="{2A41D7FA-4C97-4FB2-8804-9F45545FDBD6}" type="pres">
      <dgm:prSet presAssocID="{517113F3-3600-4479-9831-68F4614C882B}" presName="parTx" presStyleLbl="revTx" presStyleIdx="1" presStyleCnt="2">
        <dgm:presLayoutVars>
          <dgm:chMax val="0"/>
          <dgm:chPref val="0"/>
        </dgm:presLayoutVars>
      </dgm:prSet>
      <dgm:spPr/>
    </dgm:pt>
  </dgm:ptLst>
  <dgm:cxnLst>
    <dgm:cxn modelId="{330A8D82-5175-470A-B26D-595FAC8B95C0}" type="presOf" srcId="{947FE6E0-02E6-4BC2-A5BC-CE58CA4E7047}" destId="{8520C875-8CF4-4AE4-9E45-D544BDF544ED}" srcOrd="0" destOrd="0" presId="urn:microsoft.com/office/officeart/2018/2/layout/IconVerticalSolidList"/>
    <dgm:cxn modelId="{A2AC78B0-8764-4270-B5AF-A99C326F061B}" type="presOf" srcId="{F15CE716-9ACF-40E8-A580-8ED49128E71C}" destId="{D0781CAB-2C80-410E-892E-1AC08D90A304}" srcOrd="0" destOrd="0" presId="urn:microsoft.com/office/officeart/2018/2/layout/IconVerticalSolidList"/>
    <dgm:cxn modelId="{D8BD13C4-40AE-4C60-98E1-763F1C7A3802}" type="presOf" srcId="{517113F3-3600-4479-9831-68F4614C882B}" destId="{2A41D7FA-4C97-4FB2-8804-9F45545FDBD6}" srcOrd="0" destOrd="0" presId="urn:microsoft.com/office/officeart/2018/2/layout/IconVerticalSolidList"/>
    <dgm:cxn modelId="{BE3152C8-371B-4D06-93B1-A6E00CC54F96}" srcId="{F15CE716-9ACF-40E8-A580-8ED49128E71C}" destId="{947FE6E0-02E6-4BC2-A5BC-CE58CA4E7047}" srcOrd="0" destOrd="0" parTransId="{50A49083-090C-4F38-9947-91B36886D8FD}" sibTransId="{4CADA131-B98C-4F93-8DC4-A69A752E9D82}"/>
    <dgm:cxn modelId="{BCB020D7-693B-45C2-B42B-02D8AE2A867C}" srcId="{F15CE716-9ACF-40E8-A580-8ED49128E71C}" destId="{517113F3-3600-4479-9831-68F4614C882B}" srcOrd="1" destOrd="0" parTransId="{05A0FD3F-438C-41A0-9A94-88CA5F75C1C2}" sibTransId="{77E6FE56-2381-41F1-8669-F4558EBC77FE}"/>
    <dgm:cxn modelId="{02E734AF-67F6-4801-A57C-3A9D21B4118C}" type="presParOf" srcId="{D0781CAB-2C80-410E-892E-1AC08D90A304}" destId="{05AEB5ED-7BC7-46E6-8B71-CD90FACA3264}" srcOrd="0" destOrd="0" presId="urn:microsoft.com/office/officeart/2018/2/layout/IconVerticalSolidList"/>
    <dgm:cxn modelId="{728CCE2A-0C1C-439C-9FD3-55F7798769F5}" type="presParOf" srcId="{05AEB5ED-7BC7-46E6-8B71-CD90FACA3264}" destId="{2F00FD81-523D-4679-A052-71AE2F52890A}" srcOrd="0" destOrd="0" presId="urn:microsoft.com/office/officeart/2018/2/layout/IconVerticalSolidList"/>
    <dgm:cxn modelId="{613B8375-BA2D-4071-A9B0-3E446016E96E}" type="presParOf" srcId="{05AEB5ED-7BC7-46E6-8B71-CD90FACA3264}" destId="{5EFBECC3-7738-48C3-B43D-4429442AFC1F}" srcOrd="1" destOrd="0" presId="urn:microsoft.com/office/officeart/2018/2/layout/IconVerticalSolidList"/>
    <dgm:cxn modelId="{E113646E-A73E-4AEE-BE89-DE863703557B}" type="presParOf" srcId="{05AEB5ED-7BC7-46E6-8B71-CD90FACA3264}" destId="{76D16828-7C0A-4CAD-B8D7-6038A9AEA2E7}" srcOrd="2" destOrd="0" presId="urn:microsoft.com/office/officeart/2018/2/layout/IconVerticalSolidList"/>
    <dgm:cxn modelId="{BF2B760F-6EA9-4F6E-BB85-1EE350857080}" type="presParOf" srcId="{05AEB5ED-7BC7-46E6-8B71-CD90FACA3264}" destId="{8520C875-8CF4-4AE4-9E45-D544BDF544ED}" srcOrd="3" destOrd="0" presId="urn:microsoft.com/office/officeart/2018/2/layout/IconVerticalSolidList"/>
    <dgm:cxn modelId="{61B16227-E5EF-44D4-8C92-559C678B343F}" type="presParOf" srcId="{D0781CAB-2C80-410E-892E-1AC08D90A304}" destId="{78B5C968-CE10-49D1-B21D-D26AAD83606B}" srcOrd="1" destOrd="0" presId="urn:microsoft.com/office/officeart/2018/2/layout/IconVerticalSolidList"/>
    <dgm:cxn modelId="{C974C489-5E38-4717-88B5-E81DC60597E7}" type="presParOf" srcId="{D0781CAB-2C80-410E-892E-1AC08D90A304}" destId="{DB69DE6E-8DA0-4C6B-9F60-45B5D121AEAD}" srcOrd="2" destOrd="0" presId="urn:microsoft.com/office/officeart/2018/2/layout/IconVerticalSolidList"/>
    <dgm:cxn modelId="{2BFA9062-8905-4DE8-91CC-84EBD36F3C3F}" type="presParOf" srcId="{DB69DE6E-8DA0-4C6B-9F60-45B5D121AEAD}" destId="{4E5727E0-8E2F-4CE7-A591-50DAFA23E444}" srcOrd="0" destOrd="0" presId="urn:microsoft.com/office/officeart/2018/2/layout/IconVerticalSolidList"/>
    <dgm:cxn modelId="{02B818A1-DA9A-4FD1-8FA7-83B5BD400963}" type="presParOf" srcId="{DB69DE6E-8DA0-4C6B-9F60-45B5D121AEAD}" destId="{763B7389-AB7C-4285-A385-BF688A35F509}" srcOrd="1" destOrd="0" presId="urn:microsoft.com/office/officeart/2018/2/layout/IconVerticalSolidList"/>
    <dgm:cxn modelId="{C45C992B-21E4-4D8A-9ACC-6C25F229A2DE}" type="presParOf" srcId="{DB69DE6E-8DA0-4C6B-9F60-45B5D121AEAD}" destId="{6DC2B84A-FE74-486D-AA71-227B4A2E1911}" srcOrd="2" destOrd="0" presId="urn:microsoft.com/office/officeart/2018/2/layout/IconVerticalSolidList"/>
    <dgm:cxn modelId="{9DB9773C-2058-4241-BD8E-64BE3055C63E}" type="presParOf" srcId="{DB69DE6E-8DA0-4C6B-9F60-45B5D121AEAD}" destId="{2A41D7FA-4C97-4FB2-8804-9F45545FDB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BD1D37-11DE-4D40-8C25-DEC5F89F759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EA4AC88A-3B0F-461E-8DC1-AD041D451E69}">
      <dgm:prSet/>
      <dgm:spPr/>
      <dgm:t>
        <a:bodyPr/>
        <a:lstStyle/>
        <a:p>
          <a:r>
            <a:rPr lang="en-US" dirty="0"/>
            <a:t>- Daily Routine</a:t>
          </a:r>
        </a:p>
      </dgm:t>
    </dgm:pt>
    <dgm:pt modelId="{26DF532C-2363-49D8-BC01-F14C383B8536}" type="parTrans" cxnId="{5564242B-3D18-4A6B-BA80-B627532B222F}">
      <dgm:prSet/>
      <dgm:spPr/>
      <dgm:t>
        <a:bodyPr/>
        <a:lstStyle/>
        <a:p>
          <a:endParaRPr lang="en-US"/>
        </a:p>
      </dgm:t>
    </dgm:pt>
    <dgm:pt modelId="{1F92E399-4F2A-473D-9D2B-02E8BFE089E1}" type="sibTrans" cxnId="{5564242B-3D18-4A6B-BA80-B627532B222F}">
      <dgm:prSet/>
      <dgm:spPr/>
      <dgm:t>
        <a:bodyPr/>
        <a:lstStyle/>
        <a:p>
          <a:endParaRPr lang="en-US"/>
        </a:p>
      </dgm:t>
    </dgm:pt>
    <dgm:pt modelId="{5396654C-B200-4FEC-BC36-576C3F84671B}">
      <dgm:prSet/>
      <dgm:spPr/>
      <dgm:t>
        <a:bodyPr/>
        <a:lstStyle/>
        <a:p>
          <a:r>
            <a:rPr lang="en-US" dirty="0"/>
            <a:t>- Field Trips (locations, processes, employee assignments, recommendations, what to bring, field trip shirts)</a:t>
          </a:r>
        </a:p>
      </dgm:t>
    </dgm:pt>
    <dgm:pt modelId="{1C92BE20-AA14-42B5-AD1B-3B44D29E193F}" type="parTrans" cxnId="{C850FA43-AA02-442E-84D5-645E45CECA43}">
      <dgm:prSet/>
      <dgm:spPr/>
      <dgm:t>
        <a:bodyPr/>
        <a:lstStyle/>
        <a:p>
          <a:endParaRPr lang="en-US"/>
        </a:p>
      </dgm:t>
    </dgm:pt>
    <dgm:pt modelId="{8084DBC6-3FD0-401D-9F67-ADB55BE1CD4F}" type="sibTrans" cxnId="{C850FA43-AA02-442E-84D5-645E45CECA43}">
      <dgm:prSet/>
      <dgm:spPr/>
      <dgm:t>
        <a:bodyPr/>
        <a:lstStyle/>
        <a:p>
          <a:endParaRPr lang="en-US"/>
        </a:p>
      </dgm:t>
    </dgm:pt>
    <dgm:pt modelId="{C6A00AB3-39C7-4F06-B5A8-7DC262627683}">
      <dgm:prSet/>
      <dgm:spPr/>
      <dgm:t>
        <a:bodyPr/>
        <a:lstStyle/>
        <a:p>
          <a:r>
            <a:rPr lang="en-US" dirty="0"/>
            <a:t>- Parent Communication</a:t>
          </a:r>
        </a:p>
      </dgm:t>
    </dgm:pt>
    <dgm:pt modelId="{1F976897-AA20-4A5B-A0A5-CC27935FB48A}" type="parTrans" cxnId="{080196DC-72DC-4AC2-B632-9771A47E869F}">
      <dgm:prSet/>
      <dgm:spPr/>
      <dgm:t>
        <a:bodyPr/>
        <a:lstStyle/>
        <a:p>
          <a:endParaRPr lang="en-US"/>
        </a:p>
      </dgm:t>
    </dgm:pt>
    <dgm:pt modelId="{AFF58B1C-4F18-462B-9883-06127EB73B2C}" type="sibTrans" cxnId="{080196DC-72DC-4AC2-B632-9771A47E869F}">
      <dgm:prSet/>
      <dgm:spPr/>
      <dgm:t>
        <a:bodyPr/>
        <a:lstStyle/>
        <a:p>
          <a:endParaRPr lang="en-US"/>
        </a:p>
      </dgm:t>
    </dgm:pt>
    <dgm:pt modelId="{0B61486B-A5C2-47FE-BF33-B97EB187DE43}">
      <dgm:prSet/>
      <dgm:spPr/>
      <dgm:t>
        <a:bodyPr/>
        <a:lstStyle/>
        <a:p>
          <a:r>
            <a:rPr lang="en-US" dirty="0"/>
            <a:t>- Student’s belongings</a:t>
          </a:r>
        </a:p>
      </dgm:t>
    </dgm:pt>
    <dgm:pt modelId="{F77326CA-7CA9-45D4-9E89-67074676B794}" type="parTrans" cxnId="{9F3193B8-27BD-49DD-8A56-8DFCEC919D07}">
      <dgm:prSet/>
      <dgm:spPr/>
      <dgm:t>
        <a:bodyPr/>
        <a:lstStyle/>
        <a:p>
          <a:endParaRPr lang="en-US"/>
        </a:p>
      </dgm:t>
    </dgm:pt>
    <dgm:pt modelId="{98039F8A-A3B2-445D-B6D0-AAE3EF4208FF}" type="sibTrans" cxnId="{9F3193B8-27BD-49DD-8A56-8DFCEC919D07}">
      <dgm:prSet/>
      <dgm:spPr/>
      <dgm:t>
        <a:bodyPr/>
        <a:lstStyle/>
        <a:p>
          <a:endParaRPr lang="en-US"/>
        </a:p>
      </dgm:t>
    </dgm:pt>
    <dgm:pt modelId="{3379A7FF-239C-4926-8ED2-CF059495F82C}">
      <dgm:prSet/>
      <dgm:spPr/>
      <dgm:t>
        <a:bodyPr/>
        <a:lstStyle/>
        <a:p>
          <a:r>
            <a:rPr lang="en-US" dirty="0"/>
            <a:t>- Weekly Themes/</a:t>
          </a:r>
        </a:p>
        <a:p>
          <a:r>
            <a:rPr lang="en-US" dirty="0"/>
            <a:t>Fun Fridays/</a:t>
          </a:r>
        </a:p>
        <a:p>
          <a:r>
            <a:rPr lang="en-US" dirty="0"/>
            <a:t>On-site activities</a:t>
          </a:r>
        </a:p>
      </dgm:t>
    </dgm:pt>
    <dgm:pt modelId="{D4CA1ACD-2BBD-45C3-866C-C09FB078E21D}" type="parTrans" cxnId="{2AFFC8DF-EA04-43B3-AB24-9AAAA416805C}">
      <dgm:prSet/>
      <dgm:spPr/>
      <dgm:t>
        <a:bodyPr/>
        <a:lstStyle/>
        <a:p>
          <a:endParaRPr lang="en-US"/>
        </a:p>
      </dgm:t>
    </dgm:pt>
    <dgm:pt modelId="{A08075A2-5E8F-45F8-968F-7EC0B6904EEE}" type="sibTrans" cxnId="{2AFFC8DF-EA04-43B3-AB24-9AAAA416805C}">
      <dgm:prSet/>
      <dgm:spPr/>
      <dgm:t>
        <a:bodyPr/>
        <a:lstStyle/>
        <a:p>
          <a:endParaRPr lang="en-US"/>
        </a:p>
      </dgm:t>
    </dgm:pt>
    <dgm:pt modelId="{A8389603-39E1-4D6E-94BE-AE51F2764409}">
      <dgm:prSet/>
      <dgm:spPr/>
      <dgm:t>
        <a:bodyPr/>
        <a:lstStyle/>
        <a:p>
          <a:r>
            <a:rPr lang="en-US" dirty="0"/>
            <a:t>- Staff Expectations</a:t>
          </a:r>
        </a:p>
      </dgm:t>
    </dgm:pt>
    <dgm:pt modelId="{1298EDAA-6AC6-406C-AA27-20F911FA5B63}" type="parTrans" cxnId="{46AB3D29-E210-4BD4-AFC7-D0CA3EEA2DB5}">
      <dgm:prSet/>
      <dgm:spPr/>
      <dgm:t>
        <a:bodyPr/>
        <a:lstStyle/>
        <a:p>
          <a:endParaRPr lang="en-US"/>
        </a:p>
      </dgm:t>
    </dgm:pt>
    <dgm:pt modelId="{892882BB-5C4F-430F-BC99-BC9B158E3696}" type="sibTrans" cxnId="{46AB3D29-E210-4BD4-AFC7-D0CA3EEA2DB5}">
      <dgm:prSet/>
      <dgm:spPr/>
      <dgm:t>
        <a:bodyPr/>
        <a:lstStyle/>
        <a:p>
          <a:endParaRPr lang="en-US"/>
        </a:p>
      </dgm:t>
    </dgm:pt>
    <dgm:pt modelId="{E552BD62-A7F1-47E8-952D-1F35EBFEAD09}">
      <dgm:prSet/>
      <dgm:spPr/>
      <dgm:t>
        <a:bodyPr/>
        <a:lstStyle/>
        <a:p>
          <a:r>
            <a:rPr lang="en-US" dirty="0"/>
            <a:t>- Games/Centers</a:t>
          </a:r>
        </a:p>
      </dgm:t>
    </dgm:pt>
    <dgm:pt modelId="{5B8AAEE3-E306-4CFD-9518-03F2B8E570A7}" type="parTrans" cxnId="{C908DFD4-B532-4128-AF32-137C7A3A74E8}">
      <dgm:prSet/>
      <dgm:spPr/>
      <dgm:t>
        <a:bodyPr/>
        <a:lstStyle/>
        <a:p>
          <a:endParaRPr lang="en-US"/>
        </a:p>
      </dgm:t>
    </dgm:pt>
    <dgm:pt modelId="{7A8FACD8-F94F-4604-AEF7-D37CF0BA7DB0}" type="sibTrans" cxnId="{C908DFD4-B532-4128-AF32-137C7A3A74E8}">
      <dgm:prSet/>
      <dgm:spPr/>
      <dgm:t>
        <a:bodyPr/>
        <a:lstStyle/>
        <a:p>
          <a:endParaRPr lang="en-US"/>
        </a:p>
      </dgm:t>
    </dgm:pt>
    <dgm:pt modelId="{1710CE11-282A-4F19-934E-2DF8DC57ADD6}">
      <dgm:prSet/>
      <dgm:spPr/>
      <dgm:t>
        <a:bodyPr/>
        <a:lstStyle/>
        <a:p>
          <a:r>
            <a:rPr lang="en-US" dirty="0"/>
            <a:t>- Staff Inservice topics</a:t>
          </a:r>
        </a:p>
      </dgm:t>
    </dgm:pt>
    <dgm:pt modelId="{B1BB3509-2CFB-4622-8B71-223EF19907ED}" type="parTrans" cxnId="{F5E3465F-EE9B-477A-9A77-F6406F178FE9}">
      <dgm:prSet/>
      <dgm:spPr/>
      <dgm:t>
        <a:bodyPr/>
        <a:lstStyle/>
        <a:p>
          <a:endParaRPr lang="en-US"/>
        </a:p>
      </dgm:t>
    </dgm:pt>
    <dgm:pt modelId="{4033B49A-60CD-46BE-A477-EBAD73CFEDD3}" type="sibTrans" cxnId="{F5E3465F-EE9B-477A-9A77-F6406F178FE9}">
      <dgm:prSet/>
      <dgm:spPr/>
      <dgm:t>
        <a:bodyPr/>
        <a:lstStyle/>
        <a:p>
          <a:endParaRPr lang="en-US"/>
        </a:p>
      </dgm:t>
    </dgm:pt>
    <dgm:pt modelId="{7A31994B-1FB6-425C-8849-F5D760049EF3}">
      <dgm:prSet/>
      <dgm:spPr/>
      <dgm:t>
        <a:bodyPr/>
        <a:lstStyle/>
        <a:p>
          <a:r>
            <a:rPr lang="en-US" dirty="0"/>
            <a:t>- Grouping Students (by age/grade level)/rotations</a:t>
          </a:r>
        </a:p>
      </dgm:t>
    </dgm:pt>
    <dgm:pt modelId="{3B07671A-6BFF-401D-8DC9-7F369F9E7BFB}" type="parTrans" cxnId="{3FB2229E-5698-4E0C-B331-0A1E46A3E55C}">
      <dgm:prSet/>
      <dgm:spPr/>
      <dgm:t>
        <a:bodyPr/>
        <a:lstStyle/>
        <a:p>
          <a:endParaRPr lang="en-US"/>
        </a:p>
      </dgm:t>
    </dgm:pt>
    <dgm:pt modelId="{7D9CBE3D-70E9-4948-9491-AF43AF3F80C9}" type="sibTrans" cxnId="{3FB2229E-5698-4E0C-B331-0A1E46A3E55C}">
      <dgm:prSet/>
      <dgm:spPr/>
      <dgm:t>
        <a:bodyPr/>
        <a:lstStyle/>
        <a:p>
          <a:endParaRPr lang="en-US"/>
        </a:p>
      </dgm:t>
    </dgm:pt>
    <dgm:pt modelId="{2C2C7FA2-771C-4218-9D26-BA049C628F80}">
      <dgm:prSet/>
      <dgm:spPr/>
      <dgm:t>
        <a:bodyPr/>
        <a:lstStyle/>
        <a:p>
          <a:r>
            <a:rPr lang="en-US" dirty="0"/>
            <a:t>- Meals/Snacks</a:t>
          </a:r>
        </a:p>
      </dgm:t>
    </dgm:pt>
    <dgm:pt modelId="{7FF550E3-3AAF-49F2-9BA6-14D815A80A66}" type="parTrans" cxnId="{23C2D829-98CC-48CD-8E57-D23CB6B7BCEC}">
      <dgm:prSet/>
      <dgm:spPr/>
      <dgm:t>
        <a:bodyPr/>
        <a:lstStyle/>
        <a:p>
          <a:endParaRPr lang="en-US"/>
        </a:p>
      </dgm:t>
    </dgm:pt>
    <dgm:pt modelId="{F65282CB-F13D-43A3-BA44-660810A6895C}" type="sibTrans" cxnId="{23C2D829-98CC-48CD-8E57-D23CB6B7BCEC}">
      <dgm:prSet/>
      <dgm:spPr/>
      <dgm:t>
        <a:bodyPr/>
        <a:lstStyle/>
        <a:p>
          <a:endParaRPr lang="en-US"/>
        </a:p>
      </dgm:t>
    </dgm:pt>
    <dgm:pt modelId="{38FD6319-101C-4671-B534-C70C3A0C44D3}">
      <dgm:prSet/>
      <dgm:spPr/>
      <dgm:t>
        <a:bodyPr/>
        <a:lstStyle/>
        <a:p>
          <a:r>
            <a:rPr lang="en-US"/>
            <a:t>- Registration Process</a:t>
          </a:r>
        </a:p>
      </dgm:t>
    </dgm:pt>
    <dgm:pt modelId="{4B737741-01E1-474D-9C56-3EB069F8B38D}" type="parTrans" cxnId="{293D09CF-AD6F-492A-8486-CE1C8D29EF8B}">
      <dgm:prSet/>
      <dgm:spPr/>
      <dgm:t>
        <a:bodyPr/>
        <a:lstStyle/>
        <a:p>
          <a:endParaRPr lang="en-US"/>
        </a:p>
      </dgm:t>
    </dgm:pt>
    <dgm:pt modelId="{CB64444C-ACE2-413A-9970-4DC879F2B36B}" type="sibTrans" cxnId="{293D09CF-AD6F-492A-8486-CE1C8D29EF8B}">
      <dgm:prSet/>
      <dgm:spPr/>
      <dgm:t>
        <a:bodyPr/>
        <a:lstStyle/>
        <a:p>
          <a:endParaRPr lang="en-US"/>
        </a:p>
      </dgm:t>
    </dgm:pt>
    <dgm:pt modelId="{AD5C7A1C-BA71-4B20-AE81-86FE3288A3C6}">
      <dgm:prSet/>
      <dgm:spPr/>
      <dgm:t>
        <a:bodyPr/>
        <a:lstStyle/>
        <a:p>
          <a:r>
            <a:rPr lang="en-US" dirty="0"/>
            <a:t>- Electronics</a:t>
          </a:r>
        </a:p>
      </dgm:t>
    </dgm:pt>
    <dgm:pt modelId="{5C4D652E-7690-419D-8439-AD82E5C8BABB}" type="parTrans" cxnId="{5692C3C7-EAF4-4A4C-9924-5925ED457CAD}">
      <dgm:prSet/>
      <dgm:spPr/>
      <dgm:t>
        <a:bodyPr/>
        <a:lstStyle/>
        <a:p>
          <a:endParaRPr lang="en-US"/>
        </a:p>
      </dgm:t>
    </dgm:pt>
    <dgm:pt modelId="{18EEA700-9C58-4C5F-A410-BCA892063287}" type="sibTrans" cxnId="{5692C3C7-EAF4-4A4C-9924-5925ED457CAD}">
      <dgm:prSet/>
      <dgm:spPr/>
      <dgm:t>
        <a:bodyPr/>
        <a:lstStyle/>
        <a:p>
          <a:endParaRPr lang="en-US"/>
        </a:p>
      </dgm:t>
    </dgm:pt>
    <dgm:pt modelId="{7BF07AC0-DABD-44BC-991A-1F8DF5017070}" type="pres">
      <dgm:prSet presAssocID="{4CBD1D37-11DE-4D40-8C25-DEC5F89F759A}" presName="Name0" presStyleCnt="0">
        <dgm:presLayoutVars>
          <dgm:dir/>
          <dgm:resizeHandles val="exact"/>
        </dgm:presLayoutVars>
      </dgm:prSet>
      <dgm:spPr/>
    </dgm:pt>
    <dgm:pt modelId="{468FE145-C694-40CD-8C25-CA06D1B4257E}" type="pres">
      <dgm:prSet presAssocID="{EA4AC88A-3B0F-461E-8DC1-AD041D451E69}" presName="node" presStyleLbl="node1" presStyleIdx="0" presStyleCnt="12">
        <dgm:presLayoutVars>
          <dgm:bulletEnabled val="1"/>
        </dgm:presLayoutVars>
      </dgm:prSet>
      <dgm:spPr/>
    </dgm:pt>
    <dgm:pt modelId="{501EFB3B-E264-4750-BC3B-7CFF4994144E}" type="pres">
      <dgm:prSet presAssocID="{1F92E399-4F2A-473D-9D2B-02E8BFE089E1}" presName="sibTrans" presStyleLbl="sibTrans1D1" presStyleIdx="0" presStyleCnt="11"/>
      <dgm:spPr/>
    </dgm:pt>
    <dgm:pt modelId="{B2092D74-4CA1-4C6F-8489-433B24544061}" type="pres">
      <dgm:prSet presAssocID="{1F92E399-4F2A-473D-9D2B-02E8BFE089E1}" presName="connectorText" presStyleLbl="sibTrans1D1" presStyleIdx="0" presStyleCnt="11"/>
      <dgm:spPr/>
    </dgm:pt>
    <dgm:pt modelId="{64802E5E-A469-4064-8F6B-FAC46A4D1100}" type="pres">
      <dgm:prSet presAssocID="{5396654C-B200-4FEC-BC36-576C3F84671B}" presName="node" presStyleLbl="node1" presStyleIdx="1" presStyleCnt="12">
        <dgm:presLayoutVars>
          <dgm:bulletEnabled val="1"/>
        </dgm:presLayoutVars>
      </dgm:prSet>
      <dgm:spPr/>
    </dgm:pt>
    <dgm:pt modelId="{2B975071-16A0-45BB-9B3B-8484CAFF18A1}" type="pres">
      <dgm:prSet presAssocID="{8084DBC6-3FD0-401D-9F67-ADB55BE1CD4F}" presName="sibTrans" presStyleLbl="sibTrans1D1" presStyleIdx="1" presStyleCnt="11"/>
      <dgm:spPr/>
    </dgm:pt>
    <dgm:pt modelId="{A4A61752-B33D-439F-A256-EEF350654BC7}" type="pres">
      <dgm:prSet presAssocID="{8084DBC6-3FD0-401D-9F67-ADB55BE1CD4F}" presName="connectorText" presStyleLbl="sibTrans1D1" presStyleIdx="1" presStyleCnt="11"/>
      <dgm:spPr/>
    </dgm:pt>
    <dgm:pt modelId="{E5327AEF-FA21-4450-9A56-C71F71A9228D}" type="pres">
      <dgm:prSet presAssocID="{C6A00AB3-39C7-4F06-B5A8-7DC262627683}" presName="node" presStyleLbl="node1" presStyleIdx="2" presStyleCnt="12">
        <dgm:presLayoutVars>
          <dgm:bulletEnabled val="1"/>
        </dgm:presLayoutVars>
      </dgm:prSet>
      <dgm:spPr/>
    </dgm:pt>
    <dgm:pt modelId="{A04BE3A9-A1A6-4EB1-A52D-D996377E5064}" type="pres">
      <dgm:prSet presAssocID="{AFF58B1C-4F18-462B-9883-06127EB73B2C}" presName="sibTrans" presStyleLbl="sibTrans1D1" presStyleIdx="2" presStyleCnt="11"/>
      <dgm:spPr/>
    </dgm:pt>
    <dgm:pt modelId="{DA8F0AD0-C5C0-4765-A524-3C6A137AEC11}" type="pres">
      <dgm:prSet presAssocID="{AFF58B1C-4F18-462B-9883-06127EB73B2C}" presName="connectorText" presStyleLbl="sibTrans1D1" presStyleIdx="2" presStyleCnt="11"/>
      <dgm:spPr/>
    </dgm:pt>
    <dgm:pt modelId="{B7FB782C-B2E0-419A-BF54-79A4EAD3602C}" type="pres">
      <dgm:prSet presAssocID="{0B61486B-A5C2-47FE-BF33-B97EB187DE43}" presName="node" presStyleLbl="node1" presStyleIdx="3" presStyleCnt="12">
        <dgm:presLayoutVars>
          <dgm:bulletEnabled val="1"/>
        </dgm:presLayoutVars>
      </dgm:prSet>
      <dgm:spPr/>
    </dgm:pt>
    <dgm:pt modelId="{EF92DA03-D996-4ED5-B8BA-48B7B6024017}" type="pres">
      <dgm:prSet presAssocID="{98039F8A-A3B2-445D-B6D0-AAE3EF4208FF}" presName="sibTrans" presStyleLbl="sibTrans1D1" presStyleIdx="3" presStyleCnt="11"/>
      <dgm:spPr/>
    </dgm:pt>
    <dgm:pt modelId="{C581000D-C72B-4678-AD4E-433EB7C84F17}" type="pres">
      <dgm:prSet presAssocID="{98039F8A-A3B2-445D-B6D0-AAE3EF4208FF}" presName="connectorText" presStyleLbl="sibTrans1D1" presStyleIdx="3" presStyleCnt="11"/>
      <dgm:spPr/>
    </dgm:pt>
    <dgm:pt modelId="{EDFF637F-FCA2-4BC9-BFEB-6D3C83212AB5}" type="pres">
      <dgm:prSet presAssocID="{3379A7FF-239C-4926-8ED2-CF059495F82C}" presName="node" presStyleLbl="node1" presStyleIdx="4" presStyleCnt="12">
        <dgm:presLayoutVars>
          <dgm:bulletEnabled val="1"/>
        </dgm:presLayoutVars>
      </dgm:prSet>
      <dgm:spPr/>
    </dgm:pt>
    <dgm:pt modelId="{A48E96C1-CED8-4962-A2AC-69220926EBF0}" type="pres">
      <dgm:prSet presAssocID="{A08075A2-5E8F-45F8-968F-7EC0B6904EEE}" presName="sibTrans" presStyleLbl="sibTrans1D1" presStyleIdx="4" presStyleCnt="11"/>
      <dgm:spPr/>
    </dgm:pt>
    <dgm:pt modelId="{3C20FDF1-DA39-475C-BCE8-ADFC37E5DD68}" type="pres">
      <dgm:prSet presAssocID="{A08075A2-5E8F-45F8-968F-7EC0B6904EEE}" presName="connectorText" presStyleLbl="sibTrans1D1" presStyleIdx="4" presStyleCnt="11"/>
      <dgm:spPr/>
    </dgm:pt>
    <dgm:pt modelId="{2ACAAF17-D9B8-4442-80D8-AD272494381D}" type="pres">
      <dgm:prSet presAssocID="{A8389603-39E1-4D6E-94BE-AE51F2764409}" presName="node" presStyleLbl="node1" presStyleIdx="5" presStyleCnt="12">
        <dgm:presLayoutVars>
          <dgm:bulletEnabled val="1"/>
        </dgm:presLayoutVars>
      </dgm:prSet>
      <dgm:spPr/>
    </dgm:pt>
    <dgm:pt modelId="{55C52D5B-4796-4717-93C7-319EE9830C8D}" type="pres">
      <dgm:prSet presAssocID="{892882BB-5C4F-430F-BC99-BC9B158E3696}" presName="sibTrans" presStyleLbl="sibTrans1D1" presStyleIdx="5" presStyleCnt="11"/>
      <dgm:spPr/>
    </dgm:pt>
    <dgm:pt modelId="{E838C7A0-661E-4881-BC26-16BE4BAB9C3F}" type="pres">
      <dgm:prSet presAssocID="{892882BB-5C4F-430F-BC99-BC9B158E3696}" presName="connectorText" presStyleLbl="sibTrans1D1" presStyleIdx="5" presStyleCnt="11"/>
      <dgm:spPr/>
    </dgm:pt>
    <dgm:pt modelId="{A9951B95-F174-4BAB-B43D-82B2237BF8F7}" type="pres">
      <dgm:prSet presAssocID="{E552BD62-A7F1-47E8-952D-1F35EBFEAD09}" presName="node" presStyleLbl="node1" presStyleIdx="6" presStyleCnt="12">
        <dgm:presLayoutVars>
          <dgm:bulletEnabled val="1"/>
        </dgm:presLayoutVars>
      </dgm:prSet>
      <dgm:spPr/>
    </dgm:pt>
    <dgm:pt modelId="{2FB89F1B-77DD-4481-A435-3D9A2442607F}" type="pres">
      <dgm:prSet presAssocID="{7A8FACD8-F94F-4604-AEF7-D37CF0BA7DB0}" presName="sibTrans" presStyleLbl="sibTrans1D1" presStyleIdx="6" presStyleCnt="11"/>
      <dgm:spPr/>
    </dgm:pt>
    <dgm:pt modelId="{02DA5031-DCFA-486B-8027-07B03B19731B}" type="pres">
      <dgm:prSet presAssocID="{7A8FACD8-F94F-4604-AEF7-D37CF0BA7DB0}" presName="connectorText" presStyleLbl="sibTrans1D1" presStyleIdx="6" presStyleCnt="11"/>
      <dgm:spPr/>
    </dgm:pt>
    <dgm:pt modelId="{C23D1F31-F42E-44A6-AA9A-3BD5D0A86F64}" type="pres">
      <dgm:prSet presAssocID="{1710CE11-282A-4F19-934E-2DF8DC57ADD6}" presName="node" presStyleLbl="node1" presStyleIdx="7" presStyleCnt="12">
        <dgm:presLayoutVars>
          <dgm:bulletEnabled val="1"/>
        </dgm:presLayoutVars>
      </dgm:prSet>
      <dgm:spPr/>
    </dgm:pt>
    <dgm:pt modelId="{45D0E31F-E4E5-4C82-9F69-6148B8A2E2D5}" type="pres">
      <dgm:prSet presAssocID="{4033B49A-60CD-46BE-A477-EBAD73CFEDD3}" presName="sibTrans" presStyleLbl="sibTrans1D1" presStyleIdx="7" presStyleCnt="11"/>
      <dgm:spPr/>
    </dgm:pt>
    <dgm:pt modelId="{CAA6CF67-7062-4AA9-88FF-49B4035A67A4}" type="pres">
      <dgm:prSet presAssocID="{4033B49A-60CD-46BE-A477-EBAD73CFEDD3}" presName="connectorText" presStyleLbl="sibTrans1D1" presStyleIdx="7" presStyleCnt="11"/>
      <dgm:spPr/>
    </dgm:pt>
    <dgm:pt modelId="{821CE2C6-EF36-4138-89C0-D7EB7935640C}" type="pres">
      <dgm:prSet presAssocID="{7A31994B-1FB6-425C-8849-F5D760049EF3}" presName="node" presStyleLbl="node1" presStyleIdx="8" presStyleCnt="12">
        <dgm:presLayoutVars>
          <dgm:bulletEnabled val="1"/>
        </dgm:presLayoutVars>
      </dgm:prSet>
      <dgm:spPr/>
    </dgm:pt>
    <dgm:pt modelId="{E48D3BED-1361-4316-9000-D70127E39358}" type="pres">
      <dgm:prSet presAssocID="{7D9CBE3D-70E9-4948-9491-AF43AF3F80C9}" presName="sibTrans" presStyleLbl="sibTrans1D1" presStyleIdx="8" presStyleCnt="11"/>
      <dgm:spPr/>
    </dgm:pt>
    <dgm:pt modelId="{2FCB67FE-EBDA-46B3-ADC9-EF83333090E9}" type="pres">
      <dgm:prSet presAssocID="{7D9CBE3D-70E9-4948-9491-AF43AF3F80C9}" presName="connectorText" presStyleLbl="sibTrans1D1" presStyleIdx="8" presStyleCnt="11"/>
      <dgm:spPr/>
    </dgm:pt>
    <dgm:pt modelId="{B1293A52-A129-494A-AACA-A8ACFA0B099A}" type="pres">
      <dgm:prSet presAssocID="{2C2C7FA2-771C-4218-9D26-BA049C628F80}" presName="node" presStyleLbl="node1" presStyleIdx="9" presStyleCnt="12">
        <dgm:presLayoutVars>
          <dgm:bulletEnabled val="1"/>
        </dgm:presLayoutVars>
      </dgm:prSet>
      <dgm:spPr/>
    </dgm:pt>
    <dgm:pt modelId="{21940239-FCF2-4696-824B-8759772E3A72}" type="pres">
      <dgm:prSet presAssocID="{F65282CB-F13D-43A3-BA44-660810A6895C}" presName="sibTrans" presStyleLbl="sibTrans1D1" presStyleIdx="9" presStyleCnt="11"/>
      <dgm:spPr/>
    </dgm:pt>
    <dgm:pt modelId="{47819D97-4CC8-4EB9-8C71-B435AC3F4C0E}" type="pres">
      <dgm:prSet presAssocID="{F65282CB-F13D-43A3-BA44-660810A6895C}" presName="connectorText" presStyleLbl="sibTrans1D1" presStyleIdx="9" presStyleCnt="11"/>
      <dgm:spPr/>
    </dgm:pt>
    <dgm:pt modelId="{D8322677-D22D-45C1-B96C-AACC9C8BB0B0}" type="pres">
      <dgm:prSet presAssocID="{38FD6319-101C-4671-B534-C70C3A0C44D3}" presName="node" presStyleLbl="node1" presStyleIdx="10" presStyleCnt="12">
        <dgm:presLayoutVars>
          <dgm:bulletEnabled val="1"/>
        </dgm:presLayoutVars>
      </dgm:prSet>
      <dgm:spPr/>
    </dgm:pt>
    <dgm:pt modelId="{EB99BEFB-2500-4892-BCCA-7D3ADE9BF613}" type="pres">
      <dgm:prSet presAssocID="{CB64444C-ACE2-413A-9970-4DC879F2B36B}" presName="sibTrans" presStyleLbl="sibTrans1D1" presStyleIdx="10" presStyleCnt="11"/>
      <dgm:spPr/>
    </dgm:pt>
    <dgm:pt modelId="{6426909F-B5C6-41B7-BFCF-78E65FBB6553}" type="pres">
      <dgm:prSet presAssocID="{CB64444C-ACE2-413A-9970-4DC879F2B36B}" presName="connectorText" presStyleLbl="sibTrans1D1" presStyleIdx="10" presStyleCnt="11"/>
      <dgm:spPr/>
    </dgm:pt>
    <dgm:pt modelId="{5A4C0D98-26DD-4F71-80DD-74BF44D71AA3}" type="pres">
      <dgm:prSet presAssocID="{AD5C7A1C-BA71-4B20-AE81-86FE3288A3C6}" presName="node" presStyleLbl="node1" presStyleIdx="11" presStyleCnt="12">
        <dgm:presLayoutVars>
          <dgm:bulletEnabled val="1"/>
        </dgm:presLayoutVars>
      </dgm:prSet>
      <dgm:spPr/>
    </dgm:pt>
  </dgm:ptLst>
  <dgm:cxnLst>
    <dgm:cxn modelId="{2C6C4002-5A20-43AD-A5FD-80622D909278}" type="presOf" srcId="{1710CE11-282A-4F19-934E-2DF8DC57ADD6}" destId="{C23D1F31-F42E-44A6-AA9A-3BD5D0A86F64}" srcOrd="0" destOrd="0" presId="urn:microsoft.com/office/officeart/2016/7/layout/RepeatingBendingProcessNew"/>
    <dgm:cxn modelId="{746A5705-22D5-4B30-A918-25129E53EC2E}" type="presOf" srcId="{1F92E399-4F2A-473D-9D2B-02E8BFE089E1}" destId="{501EFB3B-E264-4750-BC3B-7CFF4994144E}" srcOrd="0" destOrd="0" presId="urn:microsoft.com/office/officeart/2016/7/layout/RepeatingBendingProcessNew"/>
    <dgm:cxn modelId="{4D102507-5F49-4FFA-B148-27FF0C0FD6AB}" type="presOf" srcId="{AFF58B1C-4F18-462B-9883-06127EB73B2C}" destId="{A04BE3A9-A1A6-4EB1-A52D-D996377E5064}" srcOrd="0" destOrd="0" presId="urn:microsoft.com/office/officeart/2016/7/layout/RepeatingBendingProcessNew"/>
    <dgm:cxn modelId="{673FCD0C-67EF-45DF-8681-0A33CA5AC6E3}" type="presOf" srcId="{7A8FACD8-F94F-4604-AEF7-D37CF0BA7DB0}" destId="{02DA5031-DCFA-486B-8027-07B03B19731B}" srcOrd="1" destOrd="0" presId="urn:microsoft.com/office/officeart/2016/7/layout/RepeatingBendingProcessNew"/>
    <dgm:cxn modelId="{E2435918-454E-4790-B554-A25CC01ECC16}" type="presOf" srcId="{8084DBC6-3FD0-401D-9F67-ADB55BE1CD4F}" destId="{A4A61752-B33D-439F-A256-EEF350654BC7}" srcOrd="1" destOrd="0" presId="urn:microsoft.com/office/officeart/2016/7/layout/RepeatingBendingProcessNew"/>
    <dgm:cxn modelId="{2698531F-4077-4A14-88E3-EF370B03E829}" type="presOf" srcId="{0B61486B-A5C2-47FE-BF33-B97EB187DE43}" destId="{B7FB782C-B2E0-419A-BF54-79A4EAD3602C}" srcOrd="0" destOrd="0" presId="urn:microsoft.com/office/officeart/2016/7/layout/RepeatingBendingProcessNew"/>
    <dgm:cxn modelId="{683FBA24-2524-4AC7-83F9-5DC26504FA6A}" type="presOf" srcId="{AD5C7A1C-BA71-4B20-AE81-86FE3288A3C6}" destId="{5A4C0D98-26DD-4F71-80DD-74BF44D71AA3}" srcOrd="0" destOrd="0" presId="urn:microsoft.com/office/officeart/2016/7/layout/RepeatingBendingProcessNew"/>
    <dgm:cxn modelId="{46AB3D29-E210-4BD4-AFC7-D0CA3EEA2DB5}" srcId="{4CBD1D37-11DE-4D40-8C25-DEC5F89F759A}" destId="{A8389603-39E1-4D6E-94BE-AE51F2764409}" srcOrd="5" destOrd="0" parTransId="{1298EDAA-6AC6-406C-AA27-20F911FA5B63}" sibTransId="{892882BB-5C4F-430F-BC99-BC9B158E3696}"/>
    <dgm:cxn modelId="{23C2D829-98CC-48CD-8E57-D23CB6B7BCEC}" srcId="{4CBD1D37-11DE-4D40-8C25-DEC5F89F759A}" destId="{2C2C7FA2-771C-4218-9D26-BA049C628F80}" srcOrd="9" destOrd="0" parTransId="{7FF550E3-3AAF-49F2-9BA6-14D815A80A66}" sibTransId="{F65282CB-F13D-43A3-BA44-660810A6895C}"/>
    <dgm:cxn modelId="{5564242B-3D18-4A6B-BA80-B627532B222F}" srcId="{4CBD1D37-11DE-4D40-8C25-DEC5F89F759A}" destId="{EA4AC88A-3B0F-461E-8DC1-AD041D451E69}" srcOrd="0" destOrd="0" parTransId="{26DF532C-2363-49D8-BC01-F14C383B8536}" sibTransId="{1F92E399-4F2A-473D-9D2B-02E8BFE089E1}"/>
    <dgm:cxn modelId="{925ED131-401F-45B1-B1DE-BEBDBA3ED200}" type="presOf" srcId="{5396654C-B200-4FEC-BC36-576C3F84671B}" destId="{64802E5E-A469-4064-8F6B-FAC46A4D1100}" srcOrd="0" destOrd="0" presId="urn:microsoft.com/office/officeart/2016/7/layout/RepeatingBendingProcessNew"/>
    <dgm:cxn modelId="{AA42A633-86E3-4CAE-A3FC-BE90C0C8EED9}" type="presOf" srcId="{98039F8A-A3B2-445D-B6D0-AAE3EF4208FF}" destId="{C581000D-C72B-4678-AD4E-433EB7C84F17}" srcOrd="1" destOrd="0" presId="urn:microsoft.com/office/officeart/2016/7/layout/RepeatingBendingProcessNew"/>
    <dgm:cxn modelId="{CA3EA53A-E6C7-41BA-9CC6-7996FAA0C15A}" type="presOf" srcId="{8084DBC6-3FD0-401D-9F67-ADB55BE1CD4F}" destId="{2B975071-16A0-45BB-9B3B-8484CAFF18A1}" srcOrd="0" destOrd="0" presId="urn:microsoft.com/office/officeart/2016/7/layout/RepeatingBendingProcessNew"/>
    <dgm:cxn modelId="{076E623D-BF7D-4C52-8C67-475BB0EEF3C6}" type="presOf" srcId="{E552BD62-A7F1-47E8-952D-1F35EBFEAD09}" destId="{A9951B95-F174-4BAB-B43D-82B2237BF8F7}" srcOrd="0" destOrd="0" presId="urn:microsoft.com/office/officeart/2016/7/layout/RepeatingBendingProcessNew"/>
    <dgm:cxn modelId="{F5E3465F-EE9B-477A-9A77-F6406F178FE9}" srcId="{4CBD1D37-11DE-4D40-8C25-DEC5F89F759A}" destId="{1710CE11-282A-4F19-934E-2DF8DC57ADD6}" srcOrd="7" destOrd="0" parTransId="{B1BB3509-2CFB-4622-8B71-223EF19907ED}" sibTransId="{4033B49A-60CD-46BE-A477-EBAD73CFEDD3}"/>
    <dgm:cxn modelId="{98BB6E41-65BD-4ED0-91EE-6DC72B13AFC0}" type="presOf" srcId="{7D9CBE3D-70E9-4948-9491-AF43AF3F80C9}" destId="{2FCB67FE-EBDA-46B3-ADC9-EF83333090E9}" srcOrd="1" destOrd="0" presId="urn:microsoft.com/office/officeart/2016/7/layout/RepeatingBendingProcessNew"/>
    <dgm:cxn modelId="{05EBC441-95D0-4DB5-8025-F4955D55425A}" type="presOf" srcId="{C6A00AB3-39C7-4F06-B5A8-7DC262627683}" destId="{E5327AEF-FA21-4450-9A56-C71F71A9228D}" srcOrd="0" destOrd="0" presId="urn:microsoft.com/office/officeart/2016/7/layout/RepeatingBendingProcessNew"/>
    <dgm:cxn modelId="{C850FA43-AA02-442E-84D5-645E45CECA43}" srcId="{4CBD1D37-11DE-4D40-8C25-DEC5F89F759A}" destId="{5396654C-B200-4FEC-BC36-576C3F84671B}" srcOrd="1" destOrd="0" parTransId="{1C92BE20-AA14-42B5-AD1B-3B44D29E193F}" sibTransId="{8084DBC6-3FD0-401D-9F67-ADB55BE1CD4F}"/>
    <dgm:cxn modelId="{7FC7DC69-41E1-4EBD-8128-25E23066C84A}" type="presOf" srcId="{A08075A2-5E8F-45F8-968F-7EC0B6904EEE}" destId="{A48E96C1-CED8-4962-A2AC-69220926EBF0}" srcOrd="0" destOrd="0" presId="urn:microsoft.com/office/officeart/2016/7/layout/RepeatingBendingProcessNew"/>
    <dgm:cxn modelId="{A6ECCC6A-D30B-4698-B17B-DB7D3BDB348C}" type="presOf" srcId="{CB64444C-ACE2-413A-9970-4DC879F2B36B}" destId="{EB99BEFB-2500-4892-BCCA-7D3ADE9BF613}" srcOrd="0" destOrd="0" presId="urn:microsoft.com/office/officeart/2016/7/layout/RepeatingBendingProcessNew"/>
    <dgm:cxn modelId="{93EE9F72-9B68-4770-80DC-25C0BD189F50}" type="presOf" srcId="{7A8FACD8-F94F-4604-AEF7-D37CF0BA7DB0}" destId="{2FB89F1B-77DD-4481-A435-3D9A2442607F}" srcOrd="0" destOrd="0" presId="urn:microsoft.com/office/officeart/2016/7/layout/RepeatingBendingProcessNew"/>
    <dgm:cxn modelId="{44F6B773-DB4C-49FA-8646-50642D7E2F5D}" type="presOf" srcId="{4033B49A-60CD-46BE-A477-EBAD73CFEDD3}" destId="{CAA6CF67-7062-4AA9-88FF-49B4035A67A4}" srcOrd="1" destOrd="0" presId="urn:microsoft.com/office/officeart/2016/7/layout/RepeatingBendingProcessNew"/>
    <dgm:cxn modelId="{5E663977-4B3A-4276-AD81-9E0560DBDE91}" type="presOf" srcId="{A8389603-39E1-4D6E-94BE-AE51F2764409}" destId="{2ACAAF17-D9B8-4442-80D8-AD272494381D}" srcOrd="0" destOrd="0" presId="urn:microsoft.com/office/officeart/2016/7/layout/RepeatingBendingProcessNew"/>
    <dgm:cxn modelId="{2FAFD178-56B8-419E-BC89-4ED81E4CB04E}" type="presOf" srcId="{4CBD1D37-11DE-4D40-8C25-DEC5F89F759A}" destId="{7BF07AC0-DABD-44BC-991A-1F8DF5017070}" srcOrd="0" destOrd="0" presId="urn:microsoft.com/office/officeart/2016/7/layout/RepeatingBendingProcessNew"/>
    <dgm:cxn modelId="{B18C927A-DE8E-4D35-8EDB-6944E7923B99}" type="presOf" srcId="{CB64444C-ACE2-413A-9970-4DC879F2B36B}" destId="{6426909F-B5C6-41B7-BFCF-78E65FBB6553}" srcOrd="1" destOrd="0" presId="urn:microsoft.com/office/officeart/2016/7/layout/RepeatingBendingProcessNew"/>
    <dgm:cxn modelId="{883EC383-236E-475C-9D91-16508BB88FC9}" type="presOf" srcId="{892882BB-5C4F-430F-BC99-BC9B158E3696}" destId="{55C52D5B-4796-4717-93C7-319EE9830C8D}" srcOrd="0" destOrd="0" presId="urn:microsoft.com/office/officeart/2016/7/layout/RepeatingBendingProcessNew"/>
    <dgm:cxn modelId="{ED526F84-D90B-45D4-BC0A-7135C593B59E}" type="presOf" srcId="{7D9CBE3D-70E9-4948-9491-AF43AF3F80C9}" destId="{E48D3BED-1361-4316-9000-D70127E39358}" srcOrd="0" destOrd="0" presId="urn:microsoft.com/office/officeart/2016/7/layout/RepeatingBendingProcessNew"/>
    <dgm:cxn modelId="{C0E3EB88-D598-4719-AC14-D4EDC75DBD65}" type="presOf" srcId="{F65282CB-F13D-43A3-BA44-660810A6895C}" destId="{21940239-FCF2-4696-824B-8759772E3A72}" srcOrd="0" destOrd="0" presId="urn:microsoft.com/office/officeart/2016/7/layout/RepeatingBendingProcessNew"/>
    <dgm:cxn modelId="{B86D1E97-E434-453C-8807-392AB455A0BD}" type="presOf" srcId="{A08075A2-5E8F-45F8-968F-7EC0B6904EEE}" destId="{3C20FDF1-DA39-475C-BCE8-ADFC37E5DD68}" srcOrd="1" destOrd="0" presId="urn:microsoft.com/office/officeart/2016/7/layout/RepeatingBendingProcessNew"/>
    <dgm:cxn modelId="{532CF498-EFD2-474C-A6D2-46787248E6A4}" type="presOf" srcId="{AFF58B1C-4F18-462B-9883-06127EB73B2C}" destId="{DA8F0AD0-C5C0-4765-A524-3C6A137AEC11}" srcOrd="1" destOrd="0" presId="urn:microsoft.com/office/officeart/2016/7/layout/RepeatingBendingProcessNew"/>
    <dgm:cxn modelId="{3C76049C-024A-4330-BC00-A261654E859C}" type="presOf" srcId="{EA4AC88A-3B0F-461E-8DC1-AD041D451E69}" destId="{468FE145-C694-40CD-8C25-CA06D1B4257E}" srcOrd="0" destOrd="0" presId="urn:microsoft.com/office/officeart/2016/7/layout/RepeatingBendingProcessNew"/>
    <dgm:cxn modelId="{A187A69D-44C6-4026-8D83-D0A6233D95F4}" type="presOf" srcId="{F65282CB-F13D-43A3-BA44-660810A6895C}" destId="{47819D97-4CC8-4EB9-8C71-B435AC3F4C0E}" srcOrd="1" destOrd="0" presId="urn:microsoft.com/office/officeart/2016/7/layout/RepeatingBendingProcessNew"/>
    <dgm:cxn modelId="{3FB2229E-5698-4E0C-B331-0A1E46A3E55C}" srcId="{4CBD1D37-11DE-4D40-8C25-DEC5F89F759A}" destId="{7A31994B-1FB6-425C-8849-F5D760049EF3}" srcOrd="8" destOrd="0" parTransId="{3B07671A-6BFF-401D-8DC9-7F369F9E7BFB}" sibTransId="{7D9CBE3D-70E9-4948-9491-AF43AF3F80C9}"/>
    <dgm:cxn modelId="{727587A8-0CB7-4007-BBD6-21FB3E484591}" type="presOf" srcId="{98039F8A-A3B2-445D-B6D0-AAE3EF4208FF}" destId="{EF92DA03-D996-4ED5-B8BA-48B7B6024017}" srcOrd="0" destOrd="0" presId="urn:microsoft.com/office/officeart/2016/7/layout/RepeatingBendingProcessNew"/>
    <dgm:cxn modelId="{9F3193B8-27BD-49DD-8A56-8DFCEC919D07}" srcId="{4CBD1D37-11DE-4D40-8C25-DEC5F89F759A}" destId="{0B61486B-A5C2-47FE-BF33-B97EB187DE43}" srcOrd="3" destOrd="0" parTransId="{F77326CA-7CA9-45D4-9E89-67074676B794}" sibTransId="{98039F8A-A3B2-445D-B6D0-AAE3EF4208FF}"/>
    <dgm:cxn modelId="{5692C3C7-EAF4-4A4C-9924-5925ED457CAD}" srcId="{4CBD1D37-11DE-4D40-8C25-DEC5F89F759A}" destId="{AD5C7A1C-BA71-4B20-AE81-86FE3288A3C6}" srcOrd="11" destOrd="0" parTransId="{5C4D652E-7690-419D-8439-AD82E5C8BABB}" sibTransId="{18EEA700-9C58-4C5F-A410-BCA892063287}"/>
    <dgm:cxn modelId="{58DC7EC8-D224-45B1-8FA5-60D5473666C0}" type="presOf" srcId="{892882BB-5C4F-430F-BC99-BC9B158E3696}" destId="{E838C7A0-661E-4881-BC26-16BE4BAB9C3F}" srcOrd="1" destOrd="0" presId="urn:microsoft.com/office/officeart/2016/7/layout/RepeatingBendingProcessNew"/>
    <dgm:cxn modelId="{E4D159CC-A1F1-41B0-83C7-61E73FE12C29}" type="presOf" srcId="{1F92E399-4F2A-473D-9D2B-02E8BFE089E1}" destId="{B2092D74-4CA1-4C6F-8489-433B24544061}" srcOrd="1" destOrd="0" presId="urn:microsoft.com/office/officeart/2016/7/layout/RepeatingBendingProcessNew"/>
    <dgm:cxn modelId="{293D09CF-AD6F-492A-8486-CE1C8D29EF8B}" srcId="{4CBD1D37-11DE-4D40-8C25-DEC5F89F759A}" destId="{38FD6319-101C-4671-B534-C70C3A0C44D3}" srcOrd="10" destOrd="0" parTransId="{4B737741-01E1-474D-9C56-3EB069F8B38D}" sibTransId="{CB64444C-ACE2-413A-9970-4DC879F2B36B}"/>
    <dgm:cxn modelId="{546920D1-E6D9-410C-A253-CF9D2BC47365}" type="presOf" srcId="{2C2C7FA2-771C-4218-9D26-BA049C628F80}" destId="{B1293A52-A129-494A-AACA-A8ACFA0B099A}" srcOrd="0" destOrd="0" presId="urn:microsoft.com/office/officeart/2016/7/layout/RepeatingBendingProcessNew"/>
    <dgm:cxn modelId="{C908DFD4-B532-4128-AF32-137C7A3A74E8}" srcId="{4CBD1D37-11DE-4D40-8C25-DEC5F89F759A}" destId="{E552BD62-A7F1-47E8-952D-1F35EBFEAD09}" srcOrd="6" destOrd="0" parTransId="{5B8AAEE3-E306-4CFD-9518-03F2B8E570A7}" sibTransId="{7A8FACD8-F94F-4604-AEF7-D37CF0BA7DB0}"/>
    <dgm:cxn modelId="{080196DC-72DC-4AC2-B632-9771A47E869F}" srcId="{4CBD1D37-11DE-4D40-8C25-DEC5F89F759A}" destId="{C6A00AB3-39C7-4F06-B5A8-7DC262627683}" srcOrd="2" destOrd="0" parTransId="{1F976897-AA20-4A5B-A0A5-CC27935FB48A}" sibTransId="{AFF58B1C-4F18-462B-9883-06127EB73B2C}"/>
    <dgm:cxn modelId="{90083ADE-ED9B-4157-BB1F-EEB10C627533}" type="presOf" srcId="{3379A7FF-239C-4926-8ED2-CF059495F82C}" destId="{EDFF637F-FCA2-4BC9-BFEB-6D3C83212AB5}" srcOrd="0" destOrd="0" presId="urn:microsoft.com/office/officeart/2016/7/layout/RepeatingBendingProcessNew"/>
    <dgm:cxn modelId="{2AFFC8DF-EA04-43B3-AB24-9AAAA416805C}" srcId="{4CBD1D37-11DE-4D40-8C25-DEC5F89F759A}" destId="{3379A7FF-239C-4926-8ED2-CF059495F82C}" srcOrd="4" destOrd="0" parTransId="{D4CA1ACD-2BBD-45C3-866C-C09FB078E21D}" sibTransId="{A08075A2-5E8F-45F8-968F-7EC0B6904EEE}"/>
    <dgm:cxn modelId="{E8E588E0-EFFA-4897-8BA1-FCBDBB0742D4}" type="presOf" srcId="{7A31994B-1FB6-425C-8849-F5D760049EF3}" destId="{821CE2C6-EF36-4138-89C0-D7EB7935640C}" srcOrd="0" destOrd="0" presId="urn:microsoft.com/office/officeart/2016/7/layout/RepeatingBendingProcessNew"/>
    <dgm:cxn modelId="{9CE879E6-FA16-4AA5-BF11-947D24E3C690}" type="presOf" srcId="{38FD6319-101C-4671-B534-C70C3A0C44D3}" destId="{D8322677-D22D-45C1-B96C-AACC9C8BB0B0}" srcOrd="0" destOrd="0" presId="urn:microsoft.com/office/officeart/2016/7/layout/RepeatingBendingProcessNew"/>
    <dgm:cxn modelId="{B1E9AEFB-5803-46F9-BA5B-D8493D4DBC18}" type="presOf" srcId="{4033B49A-60CD-46BE-A477-EBAD73CFEDD3}" destId="{45D0E31F-E4E5-4C82-9F69-6148B8A2E2D5}" srcOrd="0" destOrd="0" presId="urn:microsoft.com/office/officeart/2016/7/layout/RepeatingBendingProcessNew"/>
    <dgm:cxn modelId="{C948A61F-D796-4D13-89BE-41AEBED4A29F}" type="presParOf" srcId="{7BF07AC0-DABD-44BC-991A-1F8DF5017070}" destId="{468FE145-C694-40CD-8C25-CA06D1B4257E}" srcOrd="0" destOrd="0" presId="urn:microsoft.com/office/officeart/2016/7/layout/RepeatingBendingProcessNew"/>
    <dgm:cxn modelId="{8C77B960-2B67-4765-B3C2-A46A3D913FE2}" type="presParOf" srcId="{7BF07AC0-DABD-44BC-991A-1F8DF5017070}" destId="{501EFB3B-E264-4750-BC3B-7CFF4994144E}" srcOrd="1" destOrd="0" presId="urn:microsoft.com/office/officeart/2016/7/layout/RepeatingBendingProcessNew"/>
    <dgm:cxn modelId="{F5D14869-2AA1-4611-88B4-FA8D41CF182C}" type="presParOf" srcId="{501EFB3B-E264-4750-BC3B-7CFF4994144E}" destId="{B2092D74-4CA1-4C6F-8489-433B24544061}" srcOrd="0" destOrd="0" presId="urn:microsoft.com/office/officeart/2016/7/layout/RepeatingBendingProcessNew"/>
    <dgm:cxn modelId="{469B0273-41B4-49E4-AF4F-C7C99AA05587}" type="presParOf" srcId="{7BF07AC0-DABD-44BC-991A-1F8DF5017070}" destId="{64802E5E-A469-4064-8F6B-FAC46A4D1100}" srcOrd="2" destOrd="0" presId="urn:microsoft.com/office/officeart/2016/7/layout/RepeatingBendingProcessNew"/>
    <dgm:cxn modelId="{274D31FF-3284-4A33-B6CD-FC03D68BB3D1}" type="presParOf" srcId="{7BF07AC0-DABD-44BC-991A-1F8DF5017070}" destId="{2B975071-16A0-45BB-9B3B-8484CAFF18A1}" srcOrd="3" destOrd="0" presId="urn:microsoft.com/office/officeart/2016/7/layout/RepeatingBendingProcessNew"/>
    <dgm:cxn modelId="{5F737597-D4B4-42DD-B64A-080FB4BFEA15}" type="presParOf" srcId="{2B975071-16A0-45BB-9B3B-8484CAFF18A1}" destId="{A4A61752-B33D-439F-A256-EEF350654BC7}" srcOrd="0" destOrd="0" presId="urn:microsoft.com/office/officeart/2016/7/layout/RepeatingBendingProcessNew"/>
    <dgm:cxn modelId="{82DBA2A8-5F92-41A8-8908-B30054BB0CC3}" type="presParOf" srcId="{7BF07AC0-DABD-44BC-991A-1F8DF5017070}" destId="{E5327AEF-FA21-4450-9A56-C71F71A9228D}" srcOrd="4" destOrd="0" presId="urn:microsoft.com/office/officeart/2016/7/layout/RepeatingBendingProcessNew"/>
    <dgm:cxn modelId="{89DB87C0-5378-4458-B554-9C60B844EAC7}" type="presParOf" srcId="{7BF07AC0-DABD-44BC-991A-1F8DF5017070}" destId="{A04BE3A9-A1A6-4EB1-A52D-D996377E5064}" srcOrd="5" destOrd="0" presId="urn:microsoft.com/office/officeart/2016/7/layout/RepeatingBendingProcessNew"/>
    <dgm:cxn modelId="{04A00F80-63BF-4446-A7DC-4CDC819508CE}" type="presParOf" srcId="{A04BE3A9-A1A6-4EB1-A52D-D996377E5064}" destId="{DA8F0AD0-C5C0-4765-A524-3C6A137AEC11}" srcOrd="0" destOrd="0" presId="urn:microsoft.com/office/officeart/2016/7/layout/RepeatingBendingProcessNew"/>
    <dgm:cxn modelId="{B77BE3BE-5F1B-4E56-AA87-C2DDB9928D13}" type="presParOf" srcId="{7BF07AC0-DABD-44BC-991A-1F8DF5017070}" destId="{B7FB782C-B2E0-419A-BF54-79A4EAD3602C}" srcOrd="6" destOrd="0" presId="urn:microsoft.com/office/officeart/2016/7/layout/RepeatingBendingProcessNew"/>
    <dgm:cxn modelId="{9A520CC6-9EDF-48D0-AE47-C035CA9D2309}" type="presParOf" srcId="{7BF07AC0-DABD-44BC-991A-1F8DF5017070}" destId="{EF92DA03-D996-4ED5-B8BA-48B7B6024017}" srcOrd="7" destOrd="0" presId="urn:microsoft.com/office/officeart/2016/7/layout/RepeatingBendingProcessNew"/>
    <dgm:cxn modelId="{F59874E6-EDFC-42C8-9D7D-10092C7FD4CF}" type="presParOf" srcId="{EF92DA03-D996-4ED5-B8BA-48B7B6024017}" destId="{C581000D-C72B-4678-AD4E-433EB7C84F17}" srcOrd="0" destOrd="0" presId="urn:microsoft.com/office/officeart/2016/7/layout/RepeatingBendingProcessNew"/>
    <dgm:cxn modelId="{D294BEA9-14B6-47DA-A14B-C882162724E6}" type="presParOf" srcId="{7BF07AC0-DABD-44BC-991A-1F8DF5017070}" destId="{EDFF637F-FCA2-4BC9-BFEB-6D3C83212AB5}" srcOrd="8" destOrd="0" presId="urn:microsoft.com/office/officeart/2016/7/layout/RepeatingBendingProcessNew"/>
    <dgm:cxn modelId="{F48BDFC4-EE19-4B33-BB20-CC451EFFF299}" type="presParOf" srcId="{7BF07AC0-DABD-44BC-991A-1F8DF5017070}" destId="{A48E96C1-CED8-4962-A2AC-69220926EBF0}" srcOrd="9" destOrd="0" presId="urn:microsoft.com/office/officeart/2016/7/layout/RepeatingBendingProcessNew"/>
    <dgm:cxn modelId="{3F5E21D3-0E45-4D11-9539-8DE6402A557C}" type="presParOf" srcId="{A48E96C1-CED8-4962-A2AC-69220926EBF0}" destId="{3C20FDF1-DA39-475C-BCE8-ADFC37E5DD68}" srcOrd="0" destOrd="0" presId="urn:microsoft.com/office/officeart/2016/7/layout/RepeatingBendingProcessNew"/>
    <dgm:cxn modelId="{A38CB972-C55D-4538-825A-8B8EAFD3777A}" type="presParOf" srcId="{7BF07AC0-DABD-44BC-991A-1F8DF5017070}" destId="{2ACAAF17-D9B8-4442-80D8-AD272494381D}" srcOrd="10" destOrd="0" presId="urn:microsoft.com/office/officeart/2016/7/layout/RepeatingBendingProcessNew"/>
    <dgm:cxn modelId="{6EC3FFAB-0D7A-4312-989E-A0BC3D20EC32}" type="presParOf" srcId="{7BF07AC0-DABD-44BC-991A-1F8DF5017070}" destId="{55C52D5B-4796-4717-93C7-319EE9830C8D}" srcOrd="11" destOrd="0" presId="urn:microsoft.com/office/officeart/2016/7/layout/RepeatingBendingProcessNew"/>
    <dgm:cxn modelId="{E9C2B76A-B249-4011-B64D-873A6DED3FF3}" type="presParOf" srcId="{55C52D5B-4796-4717-93C7-319EE9830C8D}" destId="{E838C7A0-661E-4881-BC26-16BE4BAB9C3F}" srcOrd="0" destOrd="0" presId="urn:microsoft.com/office/officeart/2016/7/layout/RepeatingBendingProcessNew"/>
    <dgm:cxn modelId="{EA07BBD4-EB61-4F1E-91F7-56ED6288880C}" type="presParOf" srcId="{7BF07AC0-DABD-44BC-991A-1F8DF5017070}" destId="{A9951B95-F174-4BAB-B43D-82B2237BF8F7}" srcOrd="12" destOrd="0" presId="urn:microsoft.com/office/officeart/2016/7/layout/RepeatingBendingProcessNew"/>
    <dgm:cxn modelId="{A1D58FCD-9D24-4690-ADD9-69FB95A259CF}" type="presParOf" srcId="{7BF07AC0-DABD-44BC-991A-1F8DF5017070}" destId="{2FB89F1B-77DD-4481-A435-3D9A2442607F}" srcOrd="13" destOrd="0" presId="urn:microsoft.com/office/officeart/2016/7/layout/RepeatingBendingProcessNew"/>
    <dgm:cxn modelId="{8C79E42C-A006-4791-880F-A8F37A621E44}" type="presParOf" srcId="{2FB89F1B-77DD-4481-A435-3D9A2442607F}" destId="{02DA5031-DCFA-486B-8027-07B03B19731B}" srcOrd="0" destOrd="0" presId="urn:microsoft.com/office/officeart/2016/7/layout/RepeatingBendingProcessNew"/>
    <dgm:cxn modelId="{26D6DA96-6E70-4AEA-805C-D481374DCE4D}" type="presParOf" srcId="{7BF07AC0-DABD-44BC-991A-1F8DF5017070}" destId="{C23D1F31-F42E-44A6-AA9A-3BD5D0A86F64}" srcOrd="14" destOrd="0" presId="urn:microsoft.com/office/officeart/2016/7/layout/RepeatingBendingProcessNew"/>
    <dgm:cxn modelId="{26593A27-6572-4CC4-89BE-0CB0C0260E3E}" type="presParOf" srcId="{7BF07AC0-DABD-44BC-991A-1F8DF5017070}" destId="{45D0E31F-E4E5-4C82-9F69-6148B8A2E2D5}" srcOrd="15" destOrd="0" presId="urn:microsoft.com/office/officeart/2016/7/layout/RepeatingBendingProcessNew"/>
    <dgm:cxn modelId="{399EE143-7C21-4397-B4C4-378A8E3B1345}" type="presParOf" srcId="{45D0E31F-E4E5-4C82-9F69-6148B8A2E2D5}" destId="{CAA6CF67-7062-4AA9-88FF-49B4035A67A4}" srcOrd="0" destOrd="0" presId="urn:microsoft.com/office/officeart/2016/7/layout/RepeatingBendingProcessNew"/>
    <dgm:cxn modelId="{DE9FD819-0632-4964-9BB8-11E03B4EA617}" type="presParOf" srcId="{7BF07AC0-DABD-44BC-991A-1F8DF5017070}" destId="{821CE2C6-EF36-4138-89C0-D7EB7935640C}" srcOrd="16" destOrd="0" presId="urn:microsoft.com/office/officeart/2016/7/layout/RepeatingBendingProcessNew"/>
    <dgm:cxn modelId="{044833B3-12A9-4BB6-B1ED-04293D8ED183}" type="presParOf" srcId="{7BF07AC0-DABD-44BC-991A-1F8DF5017070}" destId="{E48D3BED-1361-4316-9000-D70127E39358}" srcOrd="17" destOrd="0" presId="urn:microsoft.com/office/officeart/2016/7/layout/RepeatingBendingProcessNew"/>
    <dgm:cxn modelId="{D71133D5-0626-42CF-BE37-B8726C554A38}" type="presParOf" srcId="{E48D3BED-1361-4316-9000-D70127E39358}" destId="{2FCB67FE-EBDA-46B3-ADC9-EF83333090E9}" srcOrd="0" destOrd="0" presId="urn:microsoft.com/office/officeart/2016/7/layout/RepeatingBendingProcessNew"/>
    <dgm:cxn modelId="{0A52E1F4-6FFC-4E45-A730-239E02F35D49}" type="presParOf" srcId="{7BF07AC0-DABD-44BC-991A-1F8DF5017070}" destId="{B1293A52-A129-494A-AACA-A8ACFA0B099A}" srcOrd="18" destOrd="0" presId="urn:microsoft.com/office/officeart/2016/7/layout/RepeatingBendingProcessNew"/>
    <dgm:cxn modelId="{65D0B23A-3346-4551-8950-10376FEF1BB1}" type="presParOf" srcId="{7BF07AC0-DABD-44BC-991A-1F8DF5017070}" destId="{21940239-FCF2-4696-824B-8759772E3A72}" srcOrd="19" destOrd="0" presId="urn:microsoft.com/office/officeart/2016/7/layout/RepeatingBendingProcessNew"/>
    <dgm:cxn modelId="{096A4B79-FD63-40A9-9B80-CFC6C07E809B}" type="presParOf" srcId="{21940239-FCF2-4696-824B-8759772E3A72}" destId="{47819D97-4CC8-4EB9-8C71-B435AC3F4C0E}" srcOrd="0" destOrd="0" presId="urn:microsoft.com/office/officeart/2016/7/layout/RepeatingBendingProcessNew"/>
    <dgm:cxn modelId="{4EE56D25-866C-4ECC-B4CC-51049C5C15C7}" type="presParOf" srcId="{7BF07AC0-DABD-44BC-991A-1F8DF5017070}" destId="{D8322677-D22D-45C1-B96C-AACC9C8BB0B0}" srcOrd="20" destOrd="0" presId="urn:microsoft.com/office/officeart/2016/7/layout/RepeatingBendingProcessNew"/>
    <dgm:cxn modelId="{3A30001A-7F13-4A46-83E3-D44672758682}" type="presParOf" srcId="{7BF07AC0-DABD-44BC-991A-1F8DF5017070}" destId="{EB99BEFB-2500-4892-BCCA-7D3ADE9BF613}" srcOrd="21" destOrd="0" presId="urn:microsoft.com/office/officeart/2016/7/layout/RepeatingBendingProcessNew"/>
    <dgm:cxn modelId="{5EA0B74A-2BAB-4963-8D45-76C2BB6685A7}" type="presParOf" srcId="{EB99BEFB-2500-4892-BCCA-7D3ADE9BF613}" destId="{6426909F-B5C6-41B7-BFCF-78E65FBB6553}" srcOrd="0" destOrd="0" presId="urn:microsoft.com/office/officeart/2016/7/layout/RepeatingBendingProcessNew"/>
    <dgm:cxn modelId="{13DC7AE1-F9ED-4A0B-A63A-1D41B0BAFF3D}" type="presParOf" srcId="{7BF07AC0-DABD-44BC-991A-1F8DF5017070}" destId="{5A4C0D98-26DD-4F71-80DD-74BF44D71AA3}"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60D0-9869-43F2-A602-3B69022BF19D}">
      <dsp:nvSpPr>
        <dsp:cNvPr id="0" name=""/>
        <dsp:cNvSpPr/>
      </dsp:nvSpPr>
      <dsp:spPr>
        <a:xfrm>
          <a:off x="0" y="79128"/>
          <a:ext cx="5914209" cy="12121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Summer Feeding Program – </a:t>
          </a:r>
        </a:p>
        <a:p>
          <a:pPr marL="0" lvl="0" indent="0" algn="l" defTabSz="1244600">
            <a:lnSpc>
              <a:spcPct val="90000"/>
            </a:lnSpc>
            <a:spcBef>
              <a:spcPct val="0"/>
            </a:spcBef>
            <a:spcAft>
              <a:spcPct val="35000"/>
            </a:spcAft>
            <a:buNone/>
          </a:pPr>
          <a:r>
            <a:rPr lang="en-US" sz="2800" kern="1200" dirty="0"/>
            <a:t>Felicia Davis</a:t>
          </a:r>
        </a:p>
      </dsp:txBody>
      <dsp:txXfrm>
        <a:off x="59171" y="138299"/>
        <a:ext cx="5795867" cy="1093778"/>
      </dsp:txXfrm>
    </dsp:sp>
    <dsp:sp modelId="{4878AD44-02BA-46F4-BBA2-B1A955B9D1F3}">
      <dsp:nvSpPr>
        <dsp:cNvPr id="0" name=""/>
        <dsp:cNvSpPr/>
      </dsp:nvSpPr>
      <dsp:spPr>
        <a:xfrm>
          <a:off x="0" y="1371888"/>
          <a:ext cx="5914209" cy="121212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CPSB Food Services –</a:t>
          </a:r>
        </a:p>
        <a:p>
          <a:pPr marL="0" lvl="0" indent="0" algn="l" defTabSz="1244600">
            <a:lnSpc>
              <a:spcPct val="90000"/>
            </a:lnSpc>
            <a:spcBef>
              <a:spcPct val="0"/>
            </a:spcBef>
            <a:spcAft>
              <a:spcPct val="35000"/>
            </a:spcAft>
            <a:buNone/>
          </a:pPr>
          <a:r>
            <a:rPr lang="en-US" sz="2800" kern="1200" dirty="0"/>
            <a:t> Jacqueline Richard</a:t>
          </a:r>
        </a:p>
      </dsp:txBody>
      <dsp:txXfrm>
        <a:off x="59171" y="1431059"/>
        <a:ext cx="5795867" cy="1093778"/>
      </dsp:txXfrm>
    </dsp:sp>
    <dsp:sp modelId="{FAA7AFF0-7E2A-45DB-AEA5-BE0020FE6BBC}">
      <dsp:nvSpPr>
        <dsp:cNvPr id="0" name=""/>
        <dsp:cNvSpPr/>
      </dsp:nvSpPr>
      <dsp:spPr>
        <a:xfrm>
          <a:off x="0" y="2664648"/>
          <a:ext cx="5914209" cy="121212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Risk Management – </a:t>
          </a:r>
        </a:p>
        <a:p>
          <a:pPr marL="0" lvl="0" indent="0" algn="l" defTabSz="1244600">
            <a:lnSpc>
              <a:spcPct val="90000"/>
            </a:lnSpc>
            <a:spcBef>
              <a:spcPct val="0"/>
            </a:spcBef>
            <a:spcAft>
              <a:spcPct val="35000"/>
            </a:spcAft>
            <a:buNone/>
          </a:pPr>
          <a:r>
            <a:rPr lang="en-US" sz="2800" kern="1200" dirty="0"/>
            <a:t>Jay Bergeron</a:t>
          </a:r>
        </a:p>
      </dsp:txBody>
      <dsp:txXfrm>
        <a:off x="59171" y="2723819"/>
        <a:ext cx="5795867" cy="1093778"/>
      </dsp:txXfrm>
    </dsp:sp>
    <dsp:sp modelId="{304B1EDE-3722-4537-902E-AE33AC121DE6}">
      <dsp:nvSpPr>
        <dsp:cNvPr id="0" name=""/>
        <dsp:cNvSpPr/>
      </dsp:nvSpPr>
      <dsp:spPr>
        <a:xfrm>
          <a:off x="0" y="3957408"/>
          <a:ext cx="5914209" cy="12121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Title X – </a:t>
          </a:r>
        </a:p>
        <a:p>
          <a:pPr marL="0" lvl="0" indent="0" algn="l" defTabSz="1244600">
            <a:lnSpc>
              <a:spcPct val="90000"/>
            </a:lnSpc>
            <a:spcBef>
              <a:spcPct val="0"/>
            </a:spcBef>
            <a:spcAft>
              <a:spcPct val="35000"/>
            </a:spcAft>
            <a:buNone/>
          </a:pPr>
          <a:r>
            <a:rPr lang="en-US" sz="2800" kern="1200" dirty="0" err="1"/>
            <a:t>Johnethia</a:t>
          </a:r>
          <a:r>
            <a:rPr lang="en-US" sz="2800" kern="1200" dirty="0"/>
            <a:t> Bellard</a:t>
          </a:r>
        </a:p>
      </dsp:txBody>
      <dsp:txXfrm>
        <a:off x="59171" y="4016579"/>
        <a:ext cx="5795867" cy="1093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5A43-5E1E-4083-9DC4-1FC44CB3D7B5}">
      <dsp:nvSpPr>
        <dsp:cNvPr id="0" name=""/>
        <dsp:cNvSpPr/>
      </dsp:nvSpPr>
      <dsp:spPr>
        <a:xfrm>
          <a:off x="0" y="364"/>
          <a:ext cx="960119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A895B-4080-4C5C-9201-81583B07E01D}">
      <dsp:nvSpPr>
        <dsp:cNvPr id="0" name=""/>
        <dsp:cNvSpPr/>
      </dsp:nvSpPr>
      <dsp:spPr>
        <a:xfrm>
          <a:off x="0" y="364"/>
          <a:ext cx="9601196" cy="59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Medication/CPR Training</a:t>
          </a:r>
        </a:p>
      </dsp:txBody>
      <dsp:txXfrm>
        <a:off x="0" y="364"/>
        <a:ext cx="9601196" cy="596989"/>
      </dsp:txXfrm>
    </dsp:sp>
    <dsp:sp modelId="{A8AB4206-CDA7-4C81-AA52-7F528B75D39A}">
      <dsp:nvSpPr>
        <dsp:cNvPr id="0" name=""/>
        <dsp:cNvSpPr/>
      </dsp:nvSpPr>
      <dsp:spPr>
        <a:xfrm>
          <a:off x="0" y="597353"/>
          <a:ext cx="96011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93768-CA43-406B-BD10-696DBE57AC2F}">
      <dsp:nvSpPr>
        <dsp:cNvPr id="0" name=""/>
        <dsp:cNvSpPr/>
      </dsp:nvSpPr>
      <dsp:spPr>
        <a:xfrm>
          <a:off x="0" y="597353"/>
          <a:ext cx="9601196" cy="59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Important Dates</a:t>
          </a:r>
        </a:p>
      </dsp:txBody>
      <dsp:txXfrm>
        <a:off x="0" y="597353"/>
        <a:ext cx="9601196" cy="596989"/>
      </dsp:txXfrm>
    </dsp:sp>
    <dsp:sp modelId="{B7325EC1-46FE-4EA2-80C5-00A49C269B02}">
      <dsp:nvSpPr>
        <dsp:cNvPr id="0" name=""/>
        <dsp:cNvSpPr/>
      </dsp:nvSpPr>
      <dsp:spPr>
        <a:xfrm>
          <a:off x="0" y="1194342"/>
          <a:ext cx="960119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25D23-4273-406F-AA8B-DE6C53566725}">
      <dsp:nvSpPr>
        <dsp:cNvPr id="0" name=""/>
        <dsp:cNvSpPr/>
      </dsp:nvSpPr>
      <dsp:spPr>
        <a:xfrm>
          <a:off x="0" y="1194342"/>
          <a:ext cx="9601196" cy="59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Policy Updates/Reminders</a:t>
          </a:r>
        </a:p>
      </dsp:txBody>
      <dsp:txXfrm>
        <a:off x="0" y="1194342"/>
        <a:ext cx="9601196" cy="596989"/>
      </dsp:txXfrm>
    </dsp:sp>
    <dsp:sp modelId="{974B19ED-1AE5-4E2F-966C-202DC0F6E3B9}">
      <dsp:nvSpPr>
        <dsp:cNvPr id="0" name=""/>
        <dsp:cNvSpPr/>
      </dsp:nvSpPr>
      <dsp:spPr>
        <a:xfrm>
          <a:off x="0" y="1791332"/>
          <a:ext cx="960119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5169F-30C9-42B6-B505-63B8911B45C9}">
      <dsp:nvSpPr>
        <dsp:cNvPr id="0" name=""/>
        <dsp:cNvSpPr/>
      </dsp:nvSpPr>
      <dsp:spPr>
        <a:xfrm>
          <a:off x="0" y="1791332"/>
          <a:ext cx="9601196" cy="59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10-minute break</a:t>
          </a:r>
        </a:p>
      </dsp:txBody>
      <dsp:txXfrm>
        <a:off x="0" y="1791332"/>
        <a:ext cx="9601196" cy="596989"/>
      </dsp:txXfrm>
    </dsp:sp>
    <dsp:sp modelId="{18986227-4DD5-45F6-839C-C228712A7426}">
      <dsp:nvSpPr>
        <dsp:cNvPr id="0" name=""/>
        <dsp:cNvSpPr/>
      </dsp:nvSpPr>
      <dsp:spPr>
        <a:xfrm>
          <a:off x="0" y="2388321"/>
          <a:ext cx="9601196"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80753-C54D-4E00-BEC3-46484D05609E}">
      <dsp:nvSpPr>
        <dsp:cNvPr id="0" name=""/>
        <dsp:cNvSpPr/>
      </dsp:nvSpPr>
      <dsp:spPr>
        <a:xfrm>
          <a:off x="0" y="2388321"/>
          <a:ext cx="9601196" cy="59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Panel Discussion/Q&amp;A</a:t>
          </a:r>
        </a:p>
      </dsp:txBody>
      <dsp:txXfrm>
        <a:off x="0" y="2388321"/>
        <a:ext cx="9601196" cy="596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0FD81-523D-4679-A052-71AE2F52890A}">
      <dsp:nvSpPr>
        <dsp:cNvPr id="0" name=""/>
        <dsp:cNvSpPr/>
      </dsp:nvSpPr>
      <dsp:spPr>
        <a:xfrm>
          <a:off x="0" y="178245"/>
          <a:ext cx="4206240" cy="871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BECC3-7738-48C3-B43D-4429442AFC1F}">
      <dsp:nvSpPr>
        <dsp:cNvPr id="0" name=""/>
        <dsp:cNvSpPr/>
      </dsp:nvSpPr>
      <dsp:spPr>
        <a:xfrm>
          <a:off x="26359" y="197851"/>
          <a:ext cx="47925" cy="47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0C875-8CF4-4AE4-9E45-D544BDF544ED}">
      <dsp:nvSpPr>
        <dsp:cNvPr id="0" name=""/>
        <dsp:cNvSpPr/>
      </dsp:nvSpPr>
      <dsp:spPr>
        <a:xfrm>
          <a:off x="100643" y="178245"/>
          <a:ext cx="3839036" cy="178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86" tIns="188686" rIns="188686" bIns="188686" numCol="1" spcCol="1270" anchor="ctr" anchorCtr="0">
          <a:noAutofit/>
        </a:bodyPr>
        <a:lstStyle/>
        <a:p>
          <a:pPr marL="0" lvl="0" indent="0" algn="l" defTabSz="622300">
            <a:lnSpc>
              <a:spcPct val="100000"/>
            </a:lnSpc>
            <a:spcBef>
              <a:spcPct val="0"/>
            </a:spcBef>
            <a:spcAft>
              <a:spcPct val="35000"/>
            </a:spcAft>
            <a:buNone/>
          </a:pPr>
          <a:r>
            <a:rPr lang="en-US" sz="1400" kern="1200"/>
            <a:t>Students are not permitted to bring cell phones to the summer program.  Cell phones brought to the summer program will be confiscated by staff and given to the parent/guardian at dismissal.  The program is not responsible for theft, loss, or damage to cell phones regardless of circumstances.  </a:t>
          </a:r>
        </a:p>
      </dsp:txBody>
      <dsp:txXfrm>
        <a:off x="100643" y="178245"/>
        <a:ext cx="3839036" cy="1782855"/>
      </dsp:txXfrm>
    </dsp:sp>
    <dsp:sp modelId="{4E5727E0-8E2F-4CE7-A591-50DAFA23E444}">
      <dsp:nvSpPr>
        <dsp:cNvPr id="0" name=""/>
        <dsp:cNvSpPr/>
      </dsp:nvSpPr>
      <dsp:spPr>
        <a:xfrm>
          <a:off x="0" y="2173056"/>
          <a:ext cx="4206240" cy="871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B7389-AB7C-4285-A385-BF688A35F509}">
      <dsp:nvSpPr>
        <dsp:cNvPr id="0" name=""/>
        <dsp:cNvSpPr/>
      </dsp:nvSpPr>
      <dsp:spPr>
        <a:xfrm>
          <a:off x="26359" y="2192662"/>
          <a:ext cx="47925" cy="47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1D7FA-4C97-4FB2-8804-9F45545FDBD6}">
      <dsp:nvSpPr>
        <dsp:cNvPr id="0" name=""/>
        <dsp:cNvSpPr/>
      </dsp:nvSpPr>
      <dsp:spPr>
        <a:xfrm>
          <a:off x="100643" y="2173056"/>
          <a:ext cx="3839036" cy="178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86" tIns="188686" rIns="188686" bIns="188686" numCol="1" spcCol="1270" anchor="ctr" anchorCtr="0">
          <a:noAutofit/>
        </a:bodyPr>
        <a:lstStyle/>
        <a:p>
          <a:pPr marL="0" lvl="0" indent="0" algn="l" defTabSz="622300">
            <a:lnSpc>
              <a:spcPct val="100000"/>
            </a:lnSpc>
            <a:spcBef>
              <a:spcPct val="0"/>
            </a:spcBef>
            <a:spcAft>
              <a:spcPct val="35000"/>
            </a:spcAft>
            <a:buNone/>
          </a:pPr>
          <a:r>
            <a:rPr lang="en-US" sz="1400" kern="1200"/>
            <a:t>Electronic devices such as handheld game systems, I-pads, I-pods, e-readers, and similar devices are allowed, provided the device is not also a working cell phone.  All content on devices must be appropriate for any child within viewing range to see.  </a:t>
          </a:r>
        </a:p>
      </dsp:txBody>
      <dsp:txXfrm>
        <a:off x="100643" y="2173056"/>
        <a:ext cx="3839036" cy="178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EFB3B-E264-4750-BC3B-7CFF4994144E}">
      <dsp:nvSpPr>
        <dsp:cNvPr id="0" name=""/>
        <dsp:cNvSpPr/>
      </dsp:nvSpPr>
      <dsp:spPr>
        <a:xfrm>
          <a:off x="2636123" y="490302"/>
          <a:ext cx="378317" cy="91440"/>
        </a:xfrm>
        <a:custGeom>
          <a:avLst/>
          <a:gdLst/>
          <a:ahLst/>
          <a:cxnLst/>
          <a:rect l="0" t="0" r="0" b="0"/>
          <a:pathLst>
            <a:path>
              <a:moveTo>
                <a:pt x="0" y="45720"/>
              </a:moveTo>
              <a:lnTo>
                <a:pt x="3783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059" y="533977"/>
        <a:ext cx="20445" cy="4089"/>
      </dsp:txXfrm>
    </dsp:sp>
    <dsp:sp modelId="{468FE145-C694-40CD-8C25-CA06D1B4257E}">
      <dsp:nvSpPr>
        <dsp:cNvPr id="0" name=""/>
        <dsp:cNvSpPr/>
      </dsp:nvSpPr>
      <dsp:spPr>
        <a:xfrm>
          <a:off x="860022" y="2652"/>
          <a:ext cx="1777900" cy="1066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Daily Routine</a:t>
          </a:r>
        </a:p>
      </dsp:txBody>
      <dsp:txXfrm>
        <a:off x="860022" y="2652"/>
        <a:ext cx="1777900" cy="1066740"/>
      </dsp:txXfrm>
    </dsp:sp>
    <dsp:sp modelId="{2B975071-16A0-45BB-9B3B-8484CAFF18A1}">
      <dsp:nvSpPr>
        <dsp:cNvPr id="0" name=""/>
        <dsp:cNvSpPr/>
      </dsp:nvSpPr>
      <dsp:spPr>
        <a:xfrm>
          <a:off x="4822941" y="490302"/>
          <a:ext cx="378317" cy="91440"/>
        </a:xfrm>
        <a:custGeom>
          <a:avLst/>
          <a:gdLst/>
          <a:ahLst/>
          <a:cxnLst/>
          <a:rect l="0" t="0" r="0" b="0"/>
          <a:pathLst>
            <a:path>
              <a:moveTo>
                <a:pt x="0" y="45720"/>
              </a:moveTo>
              <a:lnTo>
                <a:pt x="37831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1877" y="533977"/>
        <a:ext cx="20445" cy="4089"/>
      </dsp:txXfrm>
    </dsp:sp>
    <dsp:sp modelId="{64802E5E-A469-4064-8F6B-FAC46A4D1100}">
      <dsp:nvSpPr>
        <dsp:cNvPr id="0" name=""/>
        <dsp:cNvSpPr/>
      </dsp:nvSpPr>
      <dsp:spPr>
        <a:xfrm>
          <a:off x="3046840" y="2652"/>
          <a:ext cx="1777900" cy="10667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Field Trips (locations, processes, employee assignments, recommendations, what to bring, field trip shirts)</a:t>
          </a:r>
        </a:p>
      </dsp:txBody>
      <dsp:txXfrm>
        <a:off x="3046840" y="2652"/>
        <a:ext cx="1777900" cy="1066740"/>
      </dsp:txXfrm>
    </dsp:sp>
    <dsp:sp modelId="{A04BE3A9-A1A6-4EB1-A52D-D996377E5064}">
      <dsp:nvSpPr>
        <dsp:cNvPr id="0" name=""/>
        <dsp:cNvSpPr/>
      </dsp:nvSpPr>
      <dsp:spPr>
        <a:xfrm>
          <a:off x="7009759" y="490302"/>
          <a:ext cx="378317" cy="91440"/>
        </a:xfrm>
        <a:custGeom>
          <a:avLst/>
          <a:gdLst/>
          <a:ahLst/>
          <a:cxnLst/>
          <a:rect l="0" t="0" r="0" b="0"/>
          <a:pathLst>
            <a:path>
              <a:moveTo>
                <a:pt x="0" y="45720"/>
              </a:moveTo>
              <a:lnTo>
                <a:pt x="378317"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8695" y="533977"/>
        <a:ext cx="20445" cy="4089"/>
      </dsp:txXfrm>
    </dsp:sp>
    <dsp:sp modelId="{E5327AEF-FA21-4450-9A56-C71F71A9228D}">
      <dsp:nvSpPr>
        <dsp:cNvPr id="0" name=""/>
        <dsp:cNvSpPr/>
      </dsp:nvSpPr>
      <dsp:spPr>
        <a:xfrm>
          <a:off x="5233658" y="2652"/>
          <a:ext cx="1777900" cy="10667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Parent Communication</a:t>
          </a:r>
        </a:p>
      </dsp:txBody>
      <dsp:txXfrm>
        <a:off x="5233658" y="2652"/>
        <a:ext cx="1777900" cy="1066740"/>
      </dsp:txXfrm>
    </dsp:sp>
    <dsp:sp modelId="{EF92DA03-D996-4ED5-B8BA-48B7B6024017}">
      <dsp:nvSpPr>
        <dsp:cNvPr id="0" name=""/>
        <dsp:cNvSpPr/>
      </dsp:nvSpPr>
      <dsp:spPr>
        <a:xfrm>
          <a:off x="1748973" y="1067592"/>
          <a:ext cx="6560453" cy="378317"/>
        </a:xfrm>
        <a:custGeom>
          <a:avLst/>
          <a:gdLst/>
          <a:ahLst/>
          <a:cxnLst/>
          <a:rect l="0" t="0" r="0" b="0"/>
          <a:pathLst>
            <a:path>
              <a:moveTo>
                <a:pt x="6560453" y="0"/>
              </a:moveTo>
              <a:lnTo>
                <a:pt x="6560453" y="206258"/>
              </a:lnTo>
              <a:lnTo>
                <a:pt x="0" y="206258"/>
              </a:lnTo>
              <a:lnTo>
                <a:pt x="0" y="378317"/>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4870" y="1254706"/>
        <a:ext cx="328659" cy="4089"/>
      </dsp:txXfrm>
    </dsp:sp>
    <dsp:sp modelId="{B7FB782C-B2E0-419A-BF54-79A4EAD3602C}">
      <dsp:nvSpPr>
        <dsp:cNvPr id="0" name=""/>
        <dsp:cNvSpPr/>
      </dsp:nvSpPr>
      <dsp:spPr>
        <a:xfrm>
          <a:off x="7420476" y="2652"/>
          <a:ext cx="1777900" cy="10667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Student’s belongings</a:t>
          </a:r>
        </a:p>
      </dsp:txBody>
      <dsp:txXfrm>
        <a:off x="7420476" y="2652"/>
        <a:ext cx="1777900" cy="1066740"/>
      </dsp:txXfrm>
    </dsp:sp>
    <dsp:sp modelId="{A48E96C1-CED8-4962-A2AC-69220926EBF0}">
      <dsp:nvSpPr>
        <dsp:cNvPr id="0" name=""/>
        <dsp:cNvSpPr/>
      </dsp:nvSpPr>
      <dsp:spPr>
        <a:xfrm>
          <a:off x="2636123" y="1965960"/>
          <a:ext cx="378317" cy="91440"/>
        </a:xfrm>
        <a:custGeom>
          <a:avLst/>
          <a:gdLst/>
          <a:ahLst/>
          <a:cxnLst/>
          <a:rect l="0" t="0" r="0" b="0"/>
          <a:pathLst>
            <a:path>
              <a:moveTo>
                <a:pt x="0" y="45720"/>
              </a:moveTo>
              <a:lnTo>
                <a:pt x="378317"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059" y="2009635"/>
        <a:ext cx="20445" cy="4089"/>
      </dsp:txXfrm>
    </dsp:sp>
    <dsp:sp modelId="{EDFF637F-FCA2-4BC9-BFEB-6D3C83212AB5}">
      <dsp:nvSpPr>
        <dsp:cNvPr id="0" name=""/>
        <dsp:cNvSpPr/>
      </dsp:nvSpPr>
      <dsp:spPr>
        <a:xfrm>
          <a:off x="860022" y="1478309"/>
          <a:ext cx="1777900" cy="10667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Weekly Themes/</a:t>
          </a:r>
        </a:p>
        <a:p>
          <a:pPr marL="0" lvl="0" indent="0" algn="ctr" defTabSz="577850">
            <a:lnSpc>
              <a:spcPct val="90000"/>
            </a:lnSpc>
            <a:spcBef>
              <a:spcPct val="0"/>
            </a:spcBef>
            <a:spcAft>
              <a:spcPct val="35000"/>
            </a:spcAft>
            <a:buNone/>
          </a:pPr>
          <a:r>
            <a:rPr lang="en-US" sz="1300" kern="1200" dirty="0"/>
            <a:t>Fun Fridays/</a:t>
          </a:r>
        </a:p>
        <a:p>
          <a:pPr marL="0" lvl="0" indent="0" algn="ctr" defTabSz="577850">
            <a:lnSpc>
              <a:spcPct val="90000"/>
            </a:lnSpc>
            <a:spcBef>
              <a:spcPct val="0"/>
            </a:spcBef>
            <a:spcAft>
              <a:spcPct val="35000"/>
            </a:spcAft>
            <a:buNone/>
          </a:pPr>
          <a:r>
            <a:rPr lang="en-US" sz="1300" kern="1200" dirty="0"/>
            <a:t>On-site activities</a:t>
          </a:r>
        </a:p>
      </dsp:txBody>
      <dsp:txXfrm>
        <a:off x="860022" y="1478309"/>
        <a:ext cx="1777900" cy="1066740"/>
      </dsp:txXfrm>
    </dsp:sp>
    <dsp:sp modelId="{55C52D5B-4796-4717-93C7-319EE9830C8D}">
      <dsp:nvSpPr>
        <dsp:cNvPr id="0" name=""/>
        <dsp:cNvSpPr/>
      </dsp:nvSpPr>
      <dsp:spPr>
        <a:xfrm>
          <a:off x="4822941" y="1965960"/>
          <a:ext cx="378317" cy="91440"/>
        </a:xfrm>
        <a:custGeom>
          <a:avLst/>
          <a:gdLst/>
          <a:ahLst/>
          <a:cxnLst/>
          <a:rect l="0" t="0" r="0" b="0"/>
          <a:pathLst>
            <a:path>
              <a:moveTo>
                <a:pt x="0" y="45720"/>
              </a:moveTo>
              <a:lnTo>
                <a:pt x="3783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1877" y="2009635"/>
        <a:ext cx="20445" cy="4089"/>
      </dsp:txXfrm>
    </dsp:sp>
    <dsp:sp modelId="{2ACAAF17-D9B8-4442-80D8-AD272494381D}">
      <dsp:nvSpPr>
        <dsp:cNvPr id="0" name=""/>
        <dsp:cNvSpPr/>
      </dsp:nvSpPr>
      <dsp:spPr>
        <a:xfrm>
          <a:off x="3046840" y="1478309"/>
          <a:ext cx="1777900" cy="1066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Staff Expectations</a:t>
          </a:r>
        </a:p>
      </dsp:txBody>
      <dsp:txXfrm>
        <a:off x="3046840" y="1478309"/>
        <a:ext cx="1777900" cy="1066740"/>
      </dsp:txXfrm>
    </dsp:sp>
    <dsp:sp modelId="{2FB89F1B-77DD-4481-A435-3D9A2442607F}">
      <dsp:nvSpPr>
        <dsp:cNvPr id="0" name=""/>
        <dsp:cNvSpPr/>
      </dsp:nvSpPr>
      <dsp:spPr>
        <a:xfrm>
          <a:off x="7009759" y="1965960"/>
          <a:ext cx="378317" cy="91440"/>
        </a:xfrm>
        <a:custGeom>
          <a:avLst/>
          <a:gdLst/>
          <a:ahLst/>
          <a:cxnLst/>
          <a:rect l="0" t="0" r="0" b="0"/>
          <a:pathLst>
            <a:path>
              <a:moveTo>
                <a:pt x="0" y="45720"/>
              </a:moveTo>
              <a:lnTo>
                <a:pt x="37831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8695" y="2009635"/>
        <a:ext cx="20445" cy="4089"/>
      </dsp:txXfrm>
    </dsp:sp>
    <dsp:sp modelId="{A9951B95-F174-4BAB-B43D-82B2237BF8F7}">
      <dsp:nvSpPr>
        <dsp:cNvPr id="0" name=""/>
        <dsp:cNvSpPr/>
      </dsp:nvSpPr>
      <dsp:spPr>
        <a:xfrm>
          <a:off x="5233658" y="1478309"/>
          <a:ext cx="1777900" cy="10667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Games/Centers</a:t>
          </a:r>
        </a:p>
      </dsp:txBody>
      <dsp:txXfrm>
        <a:off x="5233658" y="1478309"/>
        <a:ext cx="1777900" cy="1066740"/>
      </dsp:txXfrm>
    </dsp:sp>
    <dsp:sp modelId="{45D0E31F-E4E5-4C82-9F69-6148B8A2E2D5}">
      <dsp:nvSpPr>
        <dsp:cNvPr id="0" name=""/>
        <dsp:cNvSpPr/>
      </dsp:nvSpPr>
      <dsp:spPr>
        <a:xfrm>
          <a:off x="1748973" y="2543250"/>
          <a:ext cx="6560453" cy="378317"/>
        </a:xfrm>
        <a:custGeom>
          <a:avLst/>
          <a:gdLst/>
          <a:ahLst/>
          <a:cxnLst/>
          <a:rect l="0" t="0" r="0" b="0"/>
          <a:pathLst>
            <a:path>
              <a:moveTo>
                <a:pt x="6560453" y="0"/>
              </a:moveTo>
              <a:lnTo>
                <a:pt x="6560453" y="206258"/>
              </a:lnTo>
              <a:lnTo>
                <a:pt x="0" y="206258"/>
              </a:lnTo>
              <a:lnTo>
                <a:pt x="0" y="378317"/>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4870" y="2730364"/>
        <a:ext cx="328659" cy="4089"/>
      </dsp:txXfrm>
    </dsp:sp>
    <dsp:sp modelId="{C23D1F31-F42E-44A6-AA9A-3BD5D0A86F64}">
      <dsp:nvSpPr>
        <dsp:cNvPr id="0" name=""/>
        <dsp:cNvSpPr/>
      </dsp:nvSpPr>
      <dsp:spPr>
        <a:xfrm>
          <a:off x="7420476" y="1478309"/>
          <a:ext cx="1777900" cy="10667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Staff Inservice topics</a:t>
          </a:r>
        </a:p>
      </dsp:txBody>
      <dsp:txXfrm>
        <a:off x="7420476" y="1478309"/>
        <a:ext cx="1777900" cy="1066740"/>
      </dsp:txXfrm>
    </dsp:sp>
    <dsp:sp modelId="{E48D3BED-1361-4316-9000-D70127E39358}">
      <dsp:nvSpPr>
        <dsp:cNvPr id="0" name=""/>
        <dsp:cNvSpPr/>
      </dsp:nvSpPr>
      <dsp:spPr>
        <a:xfrm>
          <a:off x="2636123" y="3441617"/>
          <a:ext cx="378317" cy="91440"/>
        </a:xfrm>
        <a:custGeom>
          <a:avLst/>
          <a:gdLst/>
          <a:ahLst/>
          <a:cxnLst/>
          <a:rect l="0" t="0" r="0" b="0"/>
          <a:pathLst>
            <a:path>
              <a:moveTo>
                <a:pt x="0" y="45720"/>
              </a:moveTo>
              <a:lnTo>
                <a:pt x="378317"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059" y="3485293"/>
        <a:ext cx="20445" cy="4089"/>
      </dsp:txXfrm>
    </dsp:sp>
    <dsp:sp modelId="{821CE2C6-EF36-4138-89C0-D7EB7935640C}">
      <dsp:nvSpPr>
        <dsp:cNvPr id="0" name=""/>
        <dsp:cNvSpPr/>
      </dsp:nvSpPr>
      <dsp:spPr>
        <a:xfrm>
          <a:off x="860022" y="2953967"/>
          <a:ext cx="1777900" cy="10667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Grouping Students (by age/grade level)/rotations</a:t>
          </a:r>
        </a:p>
      </dsp:txBody>
      <dsp:txXfrm>
        <a:off x="860022" y="2953967"/>
        <a:ext cx="1777900" cy="1066740"/>
      </dsp:txXfrm>
    </dsp:sp>
    <dsp:sp modelId="{21940239-FCF2-4696-824B-8759772E3A72}">
      <dsp:nvSpPr>
        <dsp:cNvPr id="0" name=""/>
        <dsp:cNvSpPr/>
      </dsp:nvSpPr>
      <dsp:spPr>
        <a:xfrm>
          <a:off x="4822941" y="3441617"/>
          <a:ext cx="378317" cy="91440"/>
        </a:xfrm>
        <a:custGeom>
          <a:avLst/>
          <a:gdLst/>
          <a:ahLst/>
          <a:cxnLst/>
          <a:rect l="0" t="0" r="0" b="0"/>
          <a:pathLst>
            <a:path>
              <a:moveTo>
                <a:pt x="0" y="45720"/>
              </a:moveTo>
              <a:lnTo>
                <a:pt x="378317"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1877" y="3485293"/>
        <a:ext cx="20445" cy="4089"/>
      </dsp:txXfrm>
    </dsp:sp>
    <dsp:sp modelId="{B1293A52-A129-494A-AACA-A8ACFA0B099A}">
      <dsp:nvSpPr>
        <dsp:cNvPr id="0" name=""/>
        <dsp:cNvSpPr/>
      </dsp:nvSpPr>
      <dsp:spPr>
        <a:xfrm>
          <a:off x="3046840" y="2953967"/>
          <a:ext cx="1777900" cy="10667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Meals/Snacks</a:t>
          </a:r>
        </a:p>
      </dsp:txBody>
      <dsp:txXfrm>
        <a:off x="3046840" y="2953967"/>
        <a:ext cx="1777900" cy="1066740"/>
      </dsp:txXfrm>
    </dsp:sp>
    <dsp:sp modelId="{EB99BEFB-2500-4892-BCCA-7D3ADE9BF613}">
      <dsp:nvSpPr>
        <dsp:cNvPr id="0" name=""/>
        <dsp:cNvSpPr/>
      </dsp:nvSpPr>
      <dsp:spPr>
        <a:xfrm>
          <a:off x="7009759" y="3441617"/>
          <a:ext cx="378317" cy="91440"/>
        </a:xfrm>
        <a:custGeom>
          <a:avLst/>
          <a:gdLst/>
          <a:ahLst/>
          <a:cxnLst/>
          <a:rect l="0" t="0" r="0" b="0"/>
          <a:pathLst>
            <a:path>
              <a:moveTo>
                <a:pt x="0" y="45720"/>
              </a:moveTo>
              <a:lnTo>
                <a:pt x="3783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8695" y="3485293"/>
        <a:ext cx="20445" cy="4089"/>
      </dsp:txXfrm>
    </dsp:sp>
    <dsp:sp modelId="{D8322677-D22D-45C1-B96C-AACC9C8BB0B0}">
      <dsp:nvSpPr>
        <dsp:cNvPr id="0" name=""/>
        <dsp:cNvSpPr/>
      </dsp:nvSpPr>
      <dsp:spPr>
        <a:xfrm>
          <a:off x="5233658" y="2953967"/>
          <a:ext cx="1777900" cy="10667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a:t>- Registration Process</a:t>
          </a:r>
        </a:p>
      </dsp:txBody>
      <dsp:txXfrm>
        <a:off x="5233658" y="2953967"/>
        <a:ext cx="1777900" cy="1066740"/>
      </dsp:txXfrm>
    </dsp:sp>
    <dsp:sp modelId="{5A4C0D98-26DD-4F71-80DD-74BF44D71AA3}">
      <dsp:nvSpPr>
        <dsp:cNvPr id="0" name=""/>
        <dsp:cNvSpPr/>
      </dsp:nvSpPr>
      <dsp:spPr>
        <a:xfrm>
          <a:off x="7420476" y="2953967"/>
          <a:ext cx="1777900" cy="10667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119" tIns="91446" rIns="87119" bIns="91446" numCol="1" spcCol="1270" anchor="ctr" anchorCtr="0">
          <a:noAutofit/>
        </a:bodyPr>
        <a:lstStyle/>
        <a:p>
          <a:pPr marL="0" lvl="0" indent="0" algn="ctr" defTabSz="577850">
            <a:lnSpc>
              <a:spcPct val="90000"/>
            </a:lnSpc>
            <a:spcBef>
              <a:spcPct val="0"/>
            </a:spcBef>
            <a:spcAft>
              <a:spcPct val="35000"/>
            </a:spcAft>
            <a:buNone/>
          </a:pPr>
          <a:r>
            <a:rPr lang="en-US" sz="1300" kern="1200" dirty="0"/>
            <a:t>- Electronics</a:t>
          </a:r>
        </a:p>
      </dsp:txBody>
      <dsp:txXfrm>
        <a:off x="7420476" y="2953967"/>
        <a:ext cx="1777900" cy="1066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D0B883-0A39-E05B-61ED-5FE94E7E6C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1B2735-0E3E-EB93-68DA-1402951418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DA340-CA88-40FE-8D9F-FB95A67E2ACC}" type="datetimeFigureOut">
              <a:rPr lang="en-US" smtClean="0"/>
              <a:t>6/13/2025</a:t>
            </a:fld>
            <a:endParaRPr lang="en-US"/>
          </a:p>
        </p:txBody>
      </p:sp>
      <p:sp>
        <p:nvSpPr>
          <p:cNvPr id="4" name="Footer Placeholder 3">
            <a:extLst>
              <a:ext uri="{FF2B5EF4-FFF2-40B4-BE49-F238E27FC236}">
                <a16:creationId xmlns:a16="http://schemas.microsoft.com/office/drawing/2014/main" id="{001912F7-468D-0E8D-7580-A7ADE9D11B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5DA9A4-3BA2-3E7F-4048-A9EB25D5A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4C7120-FABF-42CA-85D1-839480B5B48F}" type="slidenum">
              <a:rPr lang="en-US" smtClean="0"/>
              <a:t>‹#›</a:t>
            </a:fld>
            <a:endParaRPr lang="en-US"/>
          </a:p>
        </p:txBody>
      </p:sp>
    </p:spTree>
    <p:extLst>
      <p:ext uri="{BB962C8B-B14F-4D97-AF65-F5344CB8AC3E}">
        <p14:creationId xmlns:p14="http://schemas.microsoft.com/office/powerpoint/2010/main" val="194999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6/13/2025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dirty="0"/>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dirty="0"/>
          </a:p>
        </p:txBody>
      </p:sp>
    </p:spTree>
    <p:extLst>
      <p:ext uri="{BB962C8B-B14F-4D97-AF65-F5344CB8AC3E}">
        <p14:creationId xmlns:p14="http://schemas.microsoft.com/office/powerpoint/2010/main" val="3724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5</a:t>
            </a:fld>
            <a:endParaRPr lang="en-US" dirty="0"/>
          </a:p>
        </p:txBody>
      </p:sp>
    </p:spTree>
    <p:extLst>
      <p:ext uri="{BB962C8B-B14F-4D97-AF65-F5344CB8AC3E}">
        <p14:creationId xmlns:p14="http://schemas.microsoft.com/office/powerpoint/2010/main" val="199749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F925-58DB-AF58-839D-AB2C157ED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F2AB3-4E10-49B7-E318-C1B4A3AE1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42737-F6B6-4523-BF46-7E38DE9543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E967B-6DBF-C3BC-84A2-60CE8441F865}"/>
              </a:ext>
            </a:extLst>
          </p:cNvPr>
          <p:cNvSpPr>
            <a:spLocks noGrp="1"/>
          </p:cNvSpPr>
          <p:nvPr>
            <p:ph type="sldNum" sz="quarter" idx="5"/>
          </p:nvPr>
        </p:nvSpPr>
        <p:spPr/>
        <p:txBody>
          <a:bodyPr/>
          <a:lstStyle/>
          <a:p>
            <a:fld id="{4C3B2649-7BD8-4005-A99E-30D13769A8BD}" type="slidenum">
              <a:rPr lang="en-US" smtClean="0"/>
              <a:t>6</a:t>
            </a:fld>
            <a:endParaRPr lang="en-US" dirty="0"/>
          </a:p>
        </p:txBody>
      </p:sp>
    </p:spTree>
    <p:extLst>
      <p:ext uri="{BB962C8B-B14F-4D97-AF65-F5344CB8AC3E}">
        <p14:creationId xmlns:p14="http://schemas.microsoft.com/office/powerpoint/2010/main" val="17981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8</a:t>
            </a:fld>
            <a:endParaRPr lang="en-US" dirty="0"/>
          </a:p>
        </p:txBody>
      </p:sp>
    </p:spTree>
    <p:extLst>
      <p:ext uri="{BB962C8B-B14F-4D97-AF65-F5344CB8AC3E}">
        <p14:creationId xmlns:p14="http://schemas.microsoft.com/office/powerpoint/2010/main" val="2482615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lgn="r"/>
            <a:r>
              <a:rPr lang="en-US"/>
              <a:t>3/1/20XX</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sz="1000" dirty="0"/>
          </a:p>
        </p:txBody>
      </p:sp>
      <p:sp>
        <p:nvSpPr>
          <p:cNvPr id="6" name="Slide Number Placeholder 5"/>
          <p:cNvSpPr>
            <a:spLocks noGrp="1"/>
          </p:cNvSpPr>
          <p:nvPr>
            <p:ph type="sldNum" sz="quarter" idx="12"/>
          </p:nvPr>
        </p:nvSpPr>
        <p:spPr>
          <a:xfrm>
            <a:off x="8956900" y="5037663"/>
            <a:ext cx="551167" cy="279400"/>
          </a:xfrm>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5211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a:t>3/1/20XX</a:t>
            </a:r>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2554521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4413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4399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7784818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3058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2661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52646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2808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with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6857997"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C320B4-1D6E-D480-A44F-13517DFF7CF5}"/>
              </a:ext>
            </a:extLst>
          </p:cNvPr>
          <p:cNvSpPr>
            <a:spLocks noGrp="1"/>
          </p:cNvSpPr>
          <p:nvPr>
            <p:ph type="title"/>
          </p:nvPr>
        </p:nvSpPr>
        <p:spPr>
          <a:xfrm>
            <a:off x="7406640" y="841248"/>
            <a:ext cx="4114800" cy="3474720"/>
          </a:xfrm>
        </p:spPr>
        <p:txBody>
          <a:bodyPr anchor="ctr">
            <a:normAutofit/>
          </a:bodyPr>
          <a:lstStyle>
            <a:lvl1pPr>
              <a:defRPr sz="4400"/>
            </a:lvl1pPr>
          </a:lstStyle>
          <a:p>
            <a:r>
              <a:rPr lang="en-US"/>
              <a:t>Click to edit Master title style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406641" y="4570807"/>
            <a:ext cx="4114800"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758952" y="758952"/>
            <a:ext cx="6099048" cy="5340096"/>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354421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2A5B690-D47A-166B-0BEE-8CDC1BB59826}"/>
              </a:ext>
            </a:extLst>
          </p:cNvPr>
          <p:cNvSpPr>
            <a:spLocks noGrp="1"/>
          </p:cNvSpPr>
          <p:nvPr>
            <p:ph type="title"/>
          </p:nvPr>
        </p:nvSpPr>
        <p:spPr>
          <a:xfrm>
            <a:off x="758952" y="1517904"/>
            <a:ext cx="4114800" cy="4572000"/>
          </a:xfrm>
        </p:spPr>
        <p:txBody>
          <a:bodyPr>
            <a:normAutofit/>
          </a:bodyPr>
          <a:lstStyle>
            <a:lvl1pPr>
              <a:defRPr sz="3200"/>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D99B7A4E-1E73-5148-8EF4-5232DBEAFE0B}"/>
              </a:ext>
            </a:extLst>
          </p:cNvPr>
          <p:cNvSpPr>
            <a:spLocks noGrp="1"/>
          </p:cNvSpPr>
          <p:nvPr>
            <p:ph sz="quarter" idx="13"/>
          </p:nvPr>
        </p:nvSpPr>
        <p:spPr>
          <a:xfrm>
            <a:off x="6096000" y="1517904"/>
            <a:ext cx="5212080" cy="4572000"/>
          </a:xfrm>
        </p:spPr>
        <p:txBody>
          <a:bodyPr/>
          <a:lstStyle>
            <a:lvl1pPr marL="0" indent="0">
              <a:lnSpc>
                <a:spcPct val="150000"/>
              </a:lnSpc>
              <a:spcBef>
                <a:spcPts val="0"/>
              </a:spcBef>
              <a:spcAft>
                <a:spcPts val="1000"/>
              </a:spcAft>
              <a:buNone/>
              <a:defRPr sz="2400"/>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6595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0211159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3"/>
            <a:ext cx="4663440" cy="4590288"/>
          </a:xfrm>
        </p:spPr>
        <p:txBody>
          <a:bodyPr anchor="ctr">
            <a:normAutofit/>
          </a:bodyPr>
          <a:lstStyle>
            <a:lvl1pPr>
              <a:defRPr sz="4400"/>
            </a:lvl1pPr>
          </a:lstStyle>
          <a:p>
            <a:pPr algn="l"/>
            <a:r>
              <a:rPr lang="en-US"/>
              <a:t>Click to edit Master 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6665976" y="756284"/>
            <a:ext cx="4773168" cy="534924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3280983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picture">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flipH="1">
            <a:off x="761999"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1517904" y="1517649"/>
            <a:ext cx="4754880" cy="1645920"/>
          </a:xfrm>
        </p:spPr>
        <p:txBody>
          <a:bodyPr>
            <a:normAutofit/>
          </a:bodyPr>
          <a:lstStyle>
            <a:lvl1pPr>
              <a:defRPr sz="3200"/>
            </a:lvl1pPr>
          </a:lstStyle>
          <a:p>
            <a:r>
              <a:rPr lang="en-US"/>
              <a:t>Click to edit Master title style</a:t>
            </a:r>
            <a:endParaRPr lang="en-US" dirty="0"/>
          </a:p>
        </p:txBody>
      </p:sp>
      <p:sp>
        <p:nvSpPr>
          <p:cNvPr id="5" name="Content Placeholder 5">
            <a:extLst>
              <a:ext uri="{FF2B5EF4-FFF2-40B4-BE49-F238E27FC236}">
                <a16:creationId xmlns:a16="http://schemas.microsoft.com/office/drawing/2014/main" id="{0C795068-4EB8-AD75-B4FA-E0676D823527}"/>
              </a:ext>
            </a:extLst>
          </p:cNvPr>
          <p:cNvSpPr>
            <a:spLocks noGrp="1"/>
          </p:cNvSpPr>
          <p:nvPr>
            <p:ph sz="quarter" idx="14"/>
          </p:nvPr>
        </p:nvSpPr>
        <p:spPr>
          <a:xfrm>
            <a:off x="1517904" y="3291840"/>
            <a:ext cx="4754880" cy="274320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6900954" y="883486"/>
            <a:ext cx="4562856" cy="5212513"/>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75062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1280160"/>
          </a:xfrm>
        </p:spPr>
        <p:txBody>
          <a:bodyPr>
            <a:normAutofit/>
          </a:bodyPr>
          <a:lstStyle>
            <a:lvl1pPr>
              <a:defRPr sz="3200"/>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56DDD407-AEC1-3D37-ADE9-45D0416B2084}"/>
              </a:ext>
            </a:extLst>
          </p:cNvPr>
          <p:cNvSpPr>
            <a:spLocks noGrp="1"/>
          </p:cNvSpPr>
          <p:nvPr>
            <p:ph sz="quarter" idx="14"/>
          </p:nvPr>
        </p:nvSpPr>
        <p:spPr>
          <a:xfrm>
            <a:off x="1517904" y="3108960"/>
            <a:ext cx="4334256" cy="301752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a:extLst>
              <a:ext uri="{FF2B5EF4-FFF2-40B4-BE49-F238E27FC236}">
                <a16:creationId xmlns:a16="http://schemas.microsoft.com/office/drawing/2014/main" id="{6200E1C4-7A2D-07AE-8DB0-52CEF088A187}"/>
              </a:ext>
            </a:extLst>
          </p:cNvPr>
          <p:cNvSpPr>
            <a:spLocks noGrp="1"/>
          </p:cNvSpPr>
          <p:nvPr>
            <p:ph sz="quarter" idx="15"/>
          </p:nvPr>
        </p:nvSpPr>
        <p:spPr>
          <a:xfrm>
            <a:off x="6336792" y="3108960"/>
            <a:ext cx="4334256" cy="301752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02212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wo Content">
    <p:bg>
      <p:bgPr>
        <a:gradFill>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7E0814-6B26-FB38-93C1-BA5A000BD034}"/>
              </a:ext>
              <a:ext uri="{C183D7F6-B498-43B3-948B-1728B52AA6E4}">
                <adec:decorative xmlns:adec="http://schemas.microsoft.com/office/drawing/2017/decorative" val="1"/>
              </a:ext>
            </a:extLst>
          </p:cNvPr>
          <p:cNvSpPr/>
          <p:nvPr userDrawn="1"/>
        </p:nvSpPr>
        <p:spPr>
          <a:xfrm>
            <a:off x="0" y="762001"/>
            <a:ext cx="12192000" cy="6095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758952" y="1517904"/>
            <a:ext cx="5340096" cy="1911096"/>
          </a:xfrm>
        </p:spPr>
        <p:txBody>
          <a:bodyPr>
            <a:normAutofit/>
          </a:bodyPr>
          <a:lstStyle>
            <a:lvl1pPr>
              <a:defRPr sz="3200"/>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56DDD407-AEC1-3D37-ADE9-45D0416B2084}"/>
              </a:ext>
            </a:extLst>
          </p:cNvPr>
          <p:cNvSpPr>
            <a:spLocks noGrp="1"/>
          </p:cNvSpPr>
          <p:nvPr>
            <p:ph sz="quarter" idx="14"/>
          </p:nvPr>
        </p:nvSpPr>
        <p:spPr>
          <a:xfrm>
            <a:off x="6099048" y="1517904"/>
            <a:ext cx="5340096" cy="1911096"/>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a:extLst>
              <a:ext uri="{FF2B5EF4-FFF2-40B4-BE49-F238E27FC236}">
                <a16:creationId xmlns:a16="http://schemas.microsoft.com/office/drawing/2014/main" id="{6200E1C4-7A2D-07AE-8DB0-52CEF088A187}"/>
              </a:ext>
            </a:extLst>
          </p:cNvPr>
          <p:cNvSpPr>
            <a:spLocks noGrp="1"/>
          </p:cNvSpPr>
          <p:nvPr>
            <p:ph sz="quarter" idx="15"/>
          </p:nvPr>
        </p:nvSpPr>
        <p:spPr>
          <a:xfrm>
            <a:off x="886968" y="3867912"/>
            <a:ext cx="10424160" cy="237744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16395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9">
            <a:extLst>
              <a:ext uri="{FF2B5EF4-FFF2-40B4-BE49-F238E27FC236}">
                <a16:creationId xmlns:a16="http://schemas.microsoft.com/office/drawing/2014/main" id="{DF86B59D-D895-19E7-B742-EE199B71841A}"/>
              </a:ext>
            </a:extLst>
          </p:cNvPr>
          <p:cNvSpPr>
            <a:spLocks noGrp="1"/>
          </p:cNvSpPr>
          <p:nvPr>
            <p:ph type="title"/>
          </p:nvPr>
        </p:nvSpPr>
        <p:spPr>
          <a:xfrm>
            <a:off x="758952" y="1517904"/>
            <a:ext cx="10424160" cy="1280160"/>
          </a:xfrm>
        </p:spPr>
        <p:txBody>
          <a:bodyPr>
            <a:normAutofit/>
          </a:bodyPr>
          <a:lstStyle>
            <a:lvl1pPr>
              <a:defRPr sz="3200"/>
            </a:lvl1pPr>
          </a:lstStyle>
          <a:p>
            <a:r>
              <a:rPr lang="en-US"/>
              <a:t>Click to edit Master title style</a:t>
            </a:r>
            <a:endParaRPr lang="en-US" dirty="0"/>
          </a:p>
        </p:txBody>
      </p:sp>
      <p:sp>
        <p:nvSpPr>
          <p:cNvPr id="9" name="Content Placeholder 5">
            <a:extLst>
              <a:ext uri="{FF2B5EF4-FFF2-40B4-BE49-F238E27FC236}">
                <a16:creationId xmlns:a16="http://schemas.microsoft.com/office/drawing/2014/main" id="{A7544B75-76FD-A2AD-3444-313EF1771A4C}"/>
              </a:ext>
            </a:extLst>
          </p:cNvPr>
          <p:cNvSpPr>
            <a:spLocks noGrp="1"/>
          </p:cNvSpPr>
          <p:nvPr>
            <p:ph sz="quarter" idx="14"/>
          </p:nvPr>
        </p:nvSpPr>
        <p:spPr>
          <a:xfrm>
            <a:off x="758952" y="3200400"/>
            <a:ext cx="6400800" cy="2926080"/>
          </a:xfrm>
        </p:spPr>
        <p:txBody>
          <a:bodyPr>
            <a:normAutofit/>
          </a:bodyPr>
          <a:lstStyle>
            <a:lvl1pPr>
              <a:spcBef>
                <a:spcPts val="500"/>
              </a:spcBef>
              <a:defRPr sz="1800" b="1"/>
            </a:lvl1pPr>
            <a:lvl2pPr>
              <a:spcBef>
                <a:spcPts val="0"/>
              </a:spcBef>
              <a:spcAft>
                <a:spcPts val="500"/>
              </a:spcAft>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0F9EB1B3-9B21-0E61-FC8A-659EDC63DAA1}"/>
              </a:ext>
            </a:extLst>
          </p:cNvPr>
          <p:cNvSpPr>
            <a:spLocks noGrp="1"/>
          </p:cNvSpPr>
          <p:nvPr>
            <p:ph sz="quarter" idx="15"/>
          </p:nvPr>
        </p:nvSpPr>
        <p:spPr>
          <a:xfrm>
            <a:off x="7598664" y="3108960"/>
            <a:ext cx="3739896" cy="292608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500154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4206240" cy="2011680"/>
          </a:xfrm>
        </p:spPr>
        <p:txBody>
          <a:bodyPr>
            <a:normAutofit/>
          </a:bodyPr>
          <a:lstStyle>
            <a:lvl1pPr>
              <a:defRPr sz="32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739896"/>
            <a:ext cx="4206240" cy="2377440"/>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6099048" y="1517904"/>
            <a:ext cx="4572000" cy="457200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46500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10241280" cy="1554480"/>
          </a:xfrm>
        </p:spPr>
        <p:txBody>
          <a:bodyPr anchor="t">
            <a:normAutofit/>
          </a:bodyPr>
          <a:lstStyle>
            <a:lvl1pPr>
              <a:defRPr sz="4400"/>
            </a:lvl1pPr>
          </a:lstStyle>
          <a:p>
            <a:r>
              <a:rPr lang="en-US"/>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10689336" cy="2660904"/>
          </a:xfrm>
          <a:solidFill>
            <a:schemeClr val="accent6"/>
          </a:solidFill>
        </p:spPr>
        <p:txBody>
          <a:bodyPr/>
          <a:lstStyle/>
          <a:p>
            <a:r>
              <a:rPr lang="en-US"/>
              <a:t>Click icon to add picture</a:t>
            </a:r>
            <a:endParaRPr lang="en-US" dirty="0"/>
          </a:p>
        </p:txBody>
      </p:sp>
      <p:sp>
        <p:nvSpPr>
          <p:cNvPr id="5" name="Content Placeholder 2">
            <a:extLst>
              <a:ext uri="{FF2B5EF4-FFF2-40B4-BE49-F238E27FC236}">
                <a16:creationId xmlns:a16="http://schemas.microsoft.com/office/drawing/2014/main" id="{6B179E90-1F70-6673-6D11-A0CDD3C3BF0C}"/>
              </a:ext>
            </a:extLst>
          </p:cNvPr>
          <p:cNvSpPr>
            <a:spLocks noGrp="1"/>
          </p:cNvSpPr>
          <p:nvPr>
            <p:ph idx="1"/>
          </p:nvPr>
        </p:nvSpPr>
        <p:spPr>
          <a:xfrm>
            <a:off x="758952" y="5486400"/>
            <a:ext cx="10241280" cy="548640"/>
          </a:xfrm>
        </p:spPr>
        <p:txBody>
          <a:bodyPr anchor="b"/>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41628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AF812-9F51-0D2C-2EA5-A8D6DA66275F}"/>
              </a:ext>
            </a:extLst>
          </p:cNvPr>
          <p:cNvSpPr>
            <a:spLocks noGrp="1"/>
          </p:cNvSpPr>
          <p:nvPr>
            <p:ph type="title"/>
          </p:nvPr>
        </p:nvSpPr>
        <p:spPr>
          <a:xfrm>
            <a:off x="758952" y="841248"/>
            <a:ext cx="4114800" cy="3474720"/>
          </a:xfrm>
        </p:spPr>
        <p:txBody>
          <a:bodyPr anchor="ctr">
            <a:normAutofit/>
          </a:bodyPr>
          <a:lstStyle>
            <a:lvl1pPr>
              <a:defRPr sz="4400"/>
            </a:lvl1pPr>
          </a:lstStyle>
          <a:p>
            <a:r>
              <a:rPr lang="en-US"/>
              <a:t>Click to edit Master title style</a:t>
            </a:r>
            <a:endParaRPr lang="en-US" dirty="0"/>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1772737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with subtitl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4"/>
            <a:ext cx="5212080" cy="2788920"/>
          </a:xfrm>
        </p:spPr>
        <p:txBody>
          <a:bodyPr anchor="b">
            <a:normAutofit/>
          </a:bodyPr>
          <a:lstStyle>
            <a:lvl1pPr>
              <a:defRPr sz="4400"/>
            </a:lvl1pPr>
          </a:lstStyle>
          <a:p>
            <a:pPr algn="l"/>
            <a:r>
              <a:rPr lang="en-US"/>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1517904" y="4571999"/>
            <a:ext cx="5212080" cy="1645920"/>
          </a:xfrm>
        </p:spPr>
        <p:txBody>
          <a:bodyPr>
            <a:normAutofit/>
          </a:bodyPr>
          <a:lstStyle>
            <a:lvl1pPr marL="0" indent="0">
              <a:buNone/>
              <a:defRPr sz="2400"/>
            </a:lvl1pPr>
          </a:lstStyle>
          <a:p>
            <a:pPr algn="l"/>
            <a:r>
              <a:rPr lang="en-US"/>
              <a:t>Click to edit Master subtitle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013448" y="756284"/>
            <a:ext cx="4434840" cy="534924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252306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71616" y="1517649"/>
            <a:ext cx="4663440" cy="1554480"/>
          </a:xfrm>
        </p:spPr>
        <p:txBody>
          <a:bodyPr>
            <a:normAutofit/>
          </a:bodyPr>
          <a:lstStyle>
            <a:lvl1pPr>
              <a:defRPr sz="3200"/>
            </a:lvl1p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5148072"/>
          </a:xfrm>
          <a:solidFill>
            <a:schemeClr val="accent6"/>
          </a:solidFill>
        </p:spPr>
        <p:txBody>
          <a:bodyPr/>
          <a:lstStyle/>
          <a:p>
            <a:r>
              <a:rPr lang="en-US"/>
              <a:t>Click icon to add picture</a:t>
            </a:r>
            <a:endParaRPr lang="en-US" dirty="0"/>
          </a:p>
        </p:txBody>
      </p:sp>
      <p:sp>
        <p:nvSpPr>
          <p:cNvPr id="6" name="Content Placeholder 5">
            <a:extLst>
              <a:ext uri="{FF2B5EF4-FFF2-40B4-BE49-F238E27FC236}">
                <a16:creationId xmlns:a16="http://schemas.microsoft.com/office/drawing/2014/main" id="{1B73FFA1-F0AE-DFF4-B013-E635479FD563}"/>
              </a:ext>
            </a:extLst>
          </p:cNvPr>
          <p:cNvSpPr>
            <a:spLocks noGrp="1"/>
          </p:cNvSpPr>
          <p:nvPr>
            <p:ph sz="quarter" idx="14"/>
          </p:nvPr>
        </p:nvSpPr>
        <p:spPr>
          <a:xfrm>
            <a:off x="6071616" y="3291840"/>
            <a:ext cx="4663440" cy="2743200"/>
          </a:xfrm>
        </p:spPr>
        <p:txBody>
          <a:bodyPr>
            <a:normAutofit/>
          </a:bodyPr>
          <a:lstStyle>
            <a:lvl1pPr>
              <a:defRPr sz="18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48362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r>
              <a:rPr lang="en-US"/>
              <a:t>3/1/20XX</a:t>
            </a:r>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443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r>
              <a:rPr lang="en-US"/>
              <a:t>3/1/20XX</a:t>
            </a:r>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9567549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r>
              <a:rPr lang="en-US"/>
              <a:t>3/1/20XX</a:t>
            </a:r>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7119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r>
              <a:rPr lang="en-US"/>
              <a:t>3/1/20XX</a:t>
            </a:r>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3622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a:t>3/1/20XX</a:t>
            </a:r>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4" name="Slide Number Placeholder 3"/>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4781999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a:t>3/1/20XX</a:t>
            </a:r>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0238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r>
              <a:rPr lang="en-US"/>
              <a:t>3/1/20XX</a:t>
            </a:r>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98142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a:r>
              <a:rPr lang="en-US"/>
              <a:t>3/1/20XX</a:t>
            </a:r>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sz="1000"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2854660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683" r:id="rId27"/>
    <p:sldLayoutId id="2147483697" r:id="rId28"/>
    <p:sldLayoutId id="2147483685" r:id="rId29"/>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evaqeleonora.pages.dev/qjthufu-summer-camps-2024-near-me-for-arts-sygxzo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hyperlink" Target="https://www.rubida.com.au/services/content-structure-review/" TargetMode="External"/><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2.xml"/><Relationship Id="rId6" Type="http://schemas.openxmlformats.org/officeDocument/2006/relationships/hyperlink" Target="https://www.vecteezy.com/vector-art/7173052-group-of-happy-cute-children-boys-and-girls-standing-together-waving-and-holding-hands-showing-happiness-of-friendship-and-unity" TargetMode="External"/><Relationship Id="rId5" Type="http://schemas.openxmlformats.org/officeDocument/2006/relationships/image" Target="../media/image1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hyperlink" Target="https://www.sbac.edu/domain/3089" TargetMode="External"/><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sibconline.com.sb/govt-be-realistic-on-policy-framework-for-special-needs-people/special-needs-log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mindomo.com/ru/mindmap/teresas-personality-development-web-3-b9b7d2d3c1874e8c8a3acaddd7451389" TargetMode="External"/><Relationship Id="rId3" Type="http://schemas.openxmlformats.org/officeDocument/2006/relationships/diagramLayout" Target="../diagrams/layout3.xml"/><Relationship Id="rId7" Type="http://schemas.openxmlformats.org/officeDocument/2006/relationships/image" Target="../media/image23.jp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hyperlink" Target="https://www.bestbuy.com/site/reviews/samsung-galaxy-s7-4g-lte-with-32gb-memory-cell-phone-unlocked-black-onyx/5286503?page=3" TargetMode="External"/><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hyperlink" Target="https://www.amazon.ca/Telephone-Landline-Adjustable-Identification-Calculator/dp/B08HK769QZ" TargetMode="External"/><Relationship Id="rId5" Type="http://schemas.openxmlformats.org/officeDocument/2006/relationships/image" Target="../media/image24.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crazyegg.com/blog/put-forms-on-your-website/" TargetMode="External"/><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hyperlink" Target="https://www.iedunote.com/questionnaire" TargetMode="External"/><Relationship Id="rId5" Type="http://schemas.openxmlformats.org/officeDocument/2006/relationships/image" Target="../media/image27.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hyperlink" Target="https://www.glynn.k12.ga.us/apps/pages/index.jsp?uREC_ID=1725741&amp;type=d&amp;pREC_ID=1894780" TargetMode="External"/><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hyperlink" Target="https://www.firstsafetysigns.co.uk/products/no-entry-sign-1" TargetMode="External"/><Relationship Id="rId5" Type="http://schemas.openxmlformats.org/officeDocument/2006/relationships/image" Target="../media/image29.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sway.office.com/d9BiU0PKeF3r7CNG"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belindaskou.com/theblog/its-okay-to-take-a-break" TargetMode="External"/><Relationship Id="rId5" Type="http://schemas.openxmlformats.org/officeDocument/2006/relationships/image" Target="../media/image34.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Jessica.Vincent@cpsb.org" TargetMode="Externa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nationalpilatescertificationprogram.org/NPCP/NPCP/About/Certification_vs_Certificate.aspx" TargetMode="External"/><Relationship Id="rId5" Type="http://schemas.openxmlformats.org/officeDocument/2006/relationships/image" Target="../media/image9.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https://michaelmilton.org/2020/06/11/idea-the-way-to-write-a-discussion-board-post-in-online-teaching-and-learning/" TargetMode="External"/><Relationship Id="rId3" Type="http://schemas.openxmlformats.org/officeDocument/2006/relationships/image" Target="../media/image5.png"/><Relationship Id="rId7"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aiophotoz.com/photos/transparent-group-discussion-clipart-group-discussion-cartoon-hd-png.html" TargetMode="External"/><Relationship Id="rId7" Type="http://schemas.openxmlformats.org/officeDocument/2006/relationships/diagramColors" Target="../diagrams/colors4.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5.png"/><Relationship Id="rId7" Type="http://schemas.openxmlformats.org/officeDocument/2006/relationships/hyperlink" Target="mailto:Brittany.Elmer@cpsb.org%7C" TargetMode="External"/><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in.cdgdbentre.edu.vn/you-got-this-wallpaper-oaqg6x4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merridiewavie.pages.dev/qmybsez-calendar-with-reminder-free-download-2024/"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merridiewavie.pages.dev/qmybsez-calendar-with-reminder-free-download-2024/"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news.tis.edu.mo/news/important-reminder-about-health-declaration-for-elementary-students" TargetMode="External"/><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hyperlink" Target="https://www.thepublicdiscourse.com/2021/02/74203/"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1.xml"/><Relationship Id="rId6" Type="http://schemas.openxmlformats.org/officeDocument/2006/relationships/hyperlink" Target="https://majalahnabawi.com/akhlak-muslim-terhadap-diri-sendiri/" TargetMode="Externa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6" name="Picture 25">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9" name="Picture 28">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7" name="Straight Connector 4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8" name="Rectangle 47">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6" name="Picture 35">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 name="Picture 50">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9" name="Title 18">
            <a:extLst>
              <a:ext uri="{FF2B5EF4-FFF2-40B4-BE49-F238E27FC236}">
                <a16:creationId xmlns:a16="http://schemas.microsoft.com/office/drawing/2014/main" id="{C60B4E40-ED59-4DFA-97D2-04570E2808BD}"/>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SUMMER 2025</a:t>
            </a:r>
            <a:br>
              <a:rPr lang="en-US" sz="5400"/>
            </a:br>
            <a:endParaRPr lang="en-US" sz="5400"/>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6579045" y="3657596"/>
            <a:ext cx="4513252" cy="1933463"/>
          </a:xfrm>
        </p:spPr>
        <p:txBody>
          <a:bodyPr vert="horz" lIns="91440" tIns="45720" rIns="91440" bIns="45720" rtlCol="0" anchor="t">
            <a:normAutofit/>
          </a:bodyPr>
          <a:lstStyle/>
          <a:p>
            <a:pPr algn="ctr"/>
            <a:r>
              <a:rPr lang="en-US" sz="2100" dirty="0">
                <a:solidFill>
                  <a:schemeClr val="tx1"/>
                </a:solidFill>
              </a:rPr>
              <a:t>CPSB</a:t>
            </a:r>
          </a:p>
          <a:p>
            <a:pPr algn="ctr"/>
            <a:r>
              <a:rPr lang="en-US" sz="2100" dirty="0">
                <a:solidFill>
                  <a:schemeClr val="tx1"/>
                </a:solidFill>
              </a:rPr>
              <a:t>EXTENDED DAY PROGRAM</a:t>
            </a:r>
          </a:p>
          <a:p>
            <a:pPr algn="ctr"/>
            <a:r>
              <a:rPr lang="en-US" sz="2100" dirty="0">
                <a:solidFill>
                  <a:schemeClr val="tx1"/>
                </a:solidFill>
              </a:rPr>
              <a:t>INSERVICE</a:t>
            </a:r>
          </a:p>
        </p:txBody>
      </p:sp>
      <p:sp>
        <p:nvSpPr>
          <p:cNvPr id="41" name="Rectangle 40">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aintbrush and paint on an orange surface&#10;&#10;AI-generated content may be incorrect.">
            <a:extLst>
              <a:ext uri="{FF2B5EF4-FFF2-40B4-BE49-F238E27FC236}">
                <a16:creationId xmlns:a16="http://schemas.microsoft.com/office/drawing/2014/main" id="{BA106E44-FBE5-1B50-6919-91BAA7374EB2}"/>
              </a:ext>
            </a:extLst>
          </p:cNvPr>
          <p:cNvPicPr>
            <a:picLocks noGrp="1" noChangeAspect="1"/>
          </p:cNvPicPr>
          <p:nvPr>
            <p:ph type="pic" sz="quarter" idx="13"/>
          </p:nvPr>
        </p:nvPicPr>
        <p:blipFill>
          <a:blip r:embed="rId8">
            <a:extLst>
              <a:ext uri="{837473B0-CC2E-450A-ABE3-18F120FF3D39}">
                <a1611:picAttrSrcUrl xmlns:a1611="http://schemas.microsoft.com/office/drawing/2016/11/main" r:id="rId9"/>
              </a:ext>
            </a:extLst>
          </a:blip>
          <a:srcRect l="18302" r="18304" b="2"/>
          <a:stretch/>
        </p:blipFill>
        <p:spPr>
          <a:xfrm>
            <a:off x="1412683" y="1410208"/>
            <a:ext cx="4348925" cy="3858780"/>
          </a:xfrm>
          <a:prstGeom prst="rect">
            <a:avLst/>
          </a:prstGeom>
          <a:noFill/>
        </p:spPr>
      </p:pic>
      <p:cxnSp>
        <p:nvCxnSpPr>
          <p:cNvPr id="52" name="Straight Connector 51">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7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7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7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831274"/>
            <a:ext cx="9144000" cy="1223158"/>
          </a:xfrm>
        </p:spPr>
        <p:txBody>
          <a:bodyPr>
            <a:noAutofit/>
          </a:bodyPr>
          <a:lstStyle/>
          <a:p>
            <a:r>
              <a:rPr lang="en-US" dirty="0"/>
              <a:t>Group Rosters</a:t>
            </a: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sz="quarter" idx="14"/>
          </p:nvPr>
        </p:nvSpPr>
        <p:spPr>
          <a:xfrm>
            <a:off x="1517904" y="1935678"/>
            <a:ext cx="4334256" cy="4190802"/>
          </a:xfrm>
        </p:spPr>
        <p:txBody>
          <a:bodyPr>
            <a:normAutofit/>
          </a:bodyPr>
          <a:lstStyle/>
          <a:p>
            <a:r>
              <a:rPr lang="en-US" sz="1800" dirty="0">
                <a:solidFill>
                  <a:srgbClr val="000000"/>
                </a:solidFill>
                <a:latin typeface="Calibri"/>
                <a:cs typeface="Calibri"/>
              </a:rPr>
              <a:t>Students should be assigned to groups by grade (</a:t>
            </a:r>
            <a:r>
              <a:rPr lang="en-US" sz="1800" dirty="0" err="1">
                <a:solidFill>
                  <a:srgbClr val="000000"/>
                </a:solidFill>
                <a:latin typeface="Calibri"/>
                <a:cs typeface="Calibri"/>
              </a:rPr>
              <a:t>ie</a:t>
            </a:r>
            <a:r>
              <a:rPr lang="en-US" sz="1800" dirty="0">
                <a:solidFill>
                  <a:srgbClr val="000000"/>
                </a:solidFill>
                <a:latin typeface="Calibri"/>
                <a:cs typeface="Calibri"/>
              </a:rPr>
              <a:t>.  Pre-k and Kindergarten – green group; first and second grade – yellow group; third, fourth, and fifth grade – blue group).  The number of groups may vary depending on the size of the program.  For smaller programs, there may be only two groups while larger programs may have four groups.  Group rosters listing all children that are registered in that age group should be pre-printed before students arrive.  </a:t>
            </a:r>
          </a:p>
          <a:p>
            <a:endParaRPr lang="en-US" dirty="0"/>
          </a:p>
        </p:txBody>
      </p:sp>
      <p:sp>
        <p:nvSpPr>
          <p:cNvPr id="5" name="Content Placeholder 4">
            <a:extLst>
              <a:ext uri="{FF2B5EF4-FFF2-40B4-BE49-F238E27FC236}">
                <a16:creationId xmlns:a16="http://schemas.microsoft.com/office/drawing/2014/main" id="{DD2567E2-A69E-4C26-B585-8B3CB193C2D7}"/>
              </a:ext>
            </a:extLst>
          </p:cNvPr>
          <p:cNvSpPr>
            <a:spLocks noGrp="1"/>
          </p:cNvSpPr>
          <p:nvPr>
            <p:ph sz="quarter" idx="15"/>
          </p:nvPr>
        </p:nvSpPr>
        <p:spPr>
          <a:xfrm>
            <a:off x="6336792" y="1995055"/>
            <a:ext cx="4334256" cy="4131425"/>
          </a:xfrm>
        </p:spPr>
        <p:txBody>
          <a:bodyPr>
            <a:normAutofit/>
          </a:bodyPr>
          <a:lstStyle/>
          <a:p>
            <a:pPr marL="0" indent="0">
              <a:buNone/>
            </a:pPr>
            <a:r>
              <a:rPr lang="en-US" sz="1800" dirty="0">
                <a:latin typeface="Calibri"/>
                <a:cs typeface="Calibri"/>
              </a:rPr>
              <a:t>The Site Director or designated staff member should highlight the students’ names on the group rosters as students arrive and check in for Extended Day.  After students have been checked in, the group rosters should be given to the group leaders.  Group leaders should verify that all children highlighted on their roster are accounted for.  Group leaders are responsible for the children in their group. </a:t>
            </a:r>
            <a:endParaRPr lang="en-US" dirty="0"/>
          </a:p>
        </p:txBody>
      </p:sp>
    </p:spTree>
    <p:extLst>
      <p:ext uri="{BB962C8B-B14F-4D97-AF65-F5344CB8AC3E}">
        <p14:creationId xmlns:p14="http://schemas.microsoft.com/office/powerpoint/2010/main" val="306017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29">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D95B0A5-83E1-6923-9A19-E9CE76C4CD31}"/>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4100">
                <a:solidFill>
                  <a:srgbClr val="262626"/>
                </a:solidFill>
              </a:rPr>
              <a:t>Instructions to print a Group Rosters</a:t>
            </a:r>
            <a:br>
              <a:rPr lang="en-US" sz="4100">
                <a:solidFill>
                  <a:srgbClr val="262626"/>
                </a:solidFill>
              </a:rPr>
            </a:br>
            <a:endParaRPr lang="en-US" sz="4100">
              <a:solidFill>
                <a:srgbClr val="262626"/>
              </a:solidFill>
            </a:endParaRPr>
          </a:p>
        </p:txBody>
      </p:sp>
      <p:pic>
        <p:nvPicPr>
          <p:cNvPr id="8" name="Picture 7" descr="A checklist and a check mark&#10;&#10;AI-generated content may be incorrect.">
            <a:extLst>
              <a:ext uri="{FF2B5EF4-FFF2-40B4-BE49-F238E27FC236}">
                <a16:creationId xmlns:a16="http://schemas.microsoft.com/office/drawing/2014/main" id="{3EC93821-968D-9555-B6EE-C91B98DE683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434269" y="3100102"/>
            <a:ext cx="2739728" cy="2054796"/>
          </a:xfrm>
          <a:prstGeom prst="rect">
            <a:avLst/>
          </a:prstGeom>
          <a:ln w="57150" cmpd="thickThin">
            <a:solidFill>
              <a:srgbClr val="7F7F7F"/>
            </a:solidFill>
            <a:miter lim="800000"/>
          </a:ln>
        </p:spPr>
      </p:pic>
      <p:sp>
        <p:nvSpPr>
          <p:cNvPr id="6" name="Content Placeholder 5">
            <a:extLst>
              <a:ext uri="{FF2B5EF4-FFF2-40B4-BE49-F238E27FC236}">
                <a16:creationId xmlns:a16="http://schemas.microsoft.com/office/drawing/2014/main" id="{C307BDAE-54B5-F15F-708A-F68C06F5FB9C}"/>
              </a:ext>
            </a:extLst>
          </p:cNvPr>
          <p:cNvSpPr>
            <a:spLocks noGrp="1"/>
          </p:cNvSpPr>
          <p:nvPr>
            <p:ph sz="quarter" idx="15"/>
          </p:nvPr>
        </p:nvSpPr>
        <p:spPr>
          <a:xfrm>
            <a:off x="4639732" y="2556932"/>
            <a:ext cx="6256863" cy="3318936"/>
          </a:xfrm>
        </p:spPr>
        <p:txBody>
          <a:bodyPr vert="horz" lIns="91440" tIns="45720" rIns="91440" bIns="45720" rtlCol="0" anchor="t">
            <a:normAutofit/>
          </a:bodyPr>
          <a:lstStyle/>
          <a:p>
            <a:r>
              <a:rPr lang="en-US">
                <a:solidFill>
                  <a:srgbClr val="262626"/>
                </a:solidFill>
              </a:rPr>
              <a:t>To print a group rosters in ProCare:</a:t>
            </a:r>
          </a:p>
          <a:p>
            <a:pPr marL="264795" lvl="1"/>
            <a:r>
              <a:rPr lang="en-US">
                <a:solidFill>
                  <a:srgbClr val="262626"/>
                </a:solidFill>
              </a:rPr>
              <a:t>Reports &gt; Standard Reports &gt; Family Data&gt; Filtered Reports &gt; Child Roster</a:t>
            </a:r>
          </a:p>
          <a:p>
            <a:pPr marL="264795" lvl="1"/>
            <a:r>
              <a:rPr lang="en-US">
                <a:solidFill>
                  <a:srgbClr val="262626"/>
                </a:solidFill>
              </a:rPr>
              <a:t>Filter:  Enrollment Status – Enrolled as of Today</a:t>
            </a:r>
          </a:p>
          <a:p>
            <a:pPr marL="264795" lvl="1"/>
            <a:r>
              <a:rPr lang="en-US">
                <a:solidFill>
                  <a:srgbClr val="262626"/>
                </a:solidFill>
              </a:rPr>
              <a:t>Filter:  Primary Classroom – select options that apply</a:t>
            </a:r>
          </a:p>
          <a:p>
            <a:pPr marL="264795" lvl="1"/>
            <a:r>
              <a:rPr lang="en-US">
                <a:solidFill>
                  <a:srgbClr val="262626"/>
                </a:solidFill>
              </a:rPr>
              <a:t>Filter:  Grade Level – select grade levels that apply to the group</a:t>
            </a:r>
          </a:p>
          <a:p>
            <a:pPr marL="264795" lvl="1"/>
            <a:r>
              <a:rPr lang="en-US">
                <a:solidFill>
                  <a:srgbClr val="262626"/>
                </a:solidFill>
              </a:rPr>
              <a:t>Check the box to include child’s date of birth</a:t>
            </a:r>
          </a:p>
          <a:p>
            <a:pPr marL="264795" lvl="1"/>
            <a:r>
              <a:rPr lang="en-US">
                <a:solidFill>
                  <a:srgbClr val="262626"/>
                </a:solidFill>
              </a:rPr>
              <a:t>Group by:  Primary Classroom </a:t>
            </a:r>
          </a:p>
          <a:p>
            <a:pPr marL="264795" lvl="1"/>
            <a:r>
              <a:rPr lang="en-US">
                <a:solidFill>
                  <a:srgbClr val="262626"/>
                </a:solidFill>
              </a:rPr>
              <a:t>Sort by:  Child’s Name</a:t>
            </a:r>
          </a:p>
          <a:p>
            <a:endParaRPr lang="en-US">
              <a:solidFill>
                <a:srgbClr val="262626"/>
              </a:solidFill>
            </a:endParaRPr>
          </a:p>
        </p:txBody>
      </p:sp>
    </p:spTree>
    <p:extLst>
      <p:ext uri="{BB962C8B-B14F-4D97-AF65-F5344CB8AC3E}">
        <p14:creationId xmlns:p14="http://schemas.microsoft.com/office/powerpoint/2010/main" val="395695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ED67D537-2E3B-4FA8-95C1-D7E02265D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4DC467-7891-443B-84EA-66A43A3AC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1"/>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7" descr="A group of kids holding hands">
            <a:extLst>
              <a:ext uri="{FF2B5EF4-FFF2-40B4-BE49-F238E27FC236}">
                <a16:creationId xmlns:a16="http://schemas.microsoft.com/office/drawing/2014/main" id="{E1C54305-3CB4-D544-D7D1-0A443590B484}"/>
              </a:ext>
            </a:extLst>
          </p:cNvPr>
          <p:cNvPicPr>
            <a:picLocks noChangeAspect="1"/>
          </p:cNvPicPr>
          <p:nvPr/>
        </p:nvPicPr>
        <p:blipFill>
          <a:blip r:embed="rId5">
            <a:duotone>
              <a:schemeClr val="bg2">
                <a:shade val="45000"/>
                <a:satMod val="135000"/>
              </a:schemeClr>
              <a:prstClr val="white"/>
            </a:duotone>
            <a:alphaModFix amt="35000"/>
            <a:extLst>
              <a:ext uri="{837473B0-CC2E-450A-ABE3-18F120FF3D39}">
                <a1611:picAttrSrcUrl xmlns:a1611="http://schemas.microsoft.com/office/drawing/2016/11/main" r:id="rId6"/>
              </a:ext>
            </a:extLst>
          </a:blip>
          <a:srcRect l="13456" r="14981"/>
          <a:stretch/>
        </p:blipFill>
        <p:spPr>
          <a:xfrm>
            <a:off x="493217" y="488137"/>
            <a:ext cx="11227442" cy="5883295"/>
          </a:xfrm>
          <a:prstGeom prst="rect">
            <a:avLst/>
          </a:prstGeom>
        </p:spPr>
      </p:pic>
      <p:sp>
        <p:nvSpPr>
          <p:cNvPr id="25" name="Rectangle 24">
            <a:extLst>
              <a:ext uri="{FF2B5EF4-FFF2-40B4-BE49-F238E27FC236}">
                <a16:creationId xmlns:a16="http://schemas.microsoft.com/office/drawing/2014/main" id="{C4CA33FD-D0C5-4C9F-B64A-AC7E224E1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4B8026-5EBF-1DFB-F618-1F6CEEBB5EB4}"/>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t>Headcounts</a:t>
            </a:r>
          </a:p>
        </p:txBody>
      </p:sp>
      <p:cxnSp>
        <p:nvCxnSpPr>
          <p:cNvPr id="27" name="Straight Connector 26">
            <a:extLst>
              <a:ext uri="{FF2B5EF4-FFF2-40B4-BE49-F238E27FC236}">
                <a16:creationId xmlns:a16="http://schemas.microsoft.com/office/drawing/2014/main" id="{E8F5A80F-0E52-4137-B9D0-92B0AA8113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65139F4B-2CBD-4156-92F1-B6A65F08F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30" name="Rounded Rectangle 20">
              <a:extLst>
                <a:ext uri="{FF2B5EF4-FFF2-40B4-BE49-F238E27FC236}">
                  <a16:creationId xmlns:a16="http://schemas.microsoft.com/office/drawing/2014/main" id="{318D8D75-47F8-4373-86E7-D5DBA891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1" name="Picture 30">
              <a:extLst>
                <a:ext uri="{FF2B5EF4-FFF2-40B4-BE49-F238E27FC236}">
                  <a16:creationId xmlns:a16="http://schemas.microsoft.com/office/drawing/2014/main" id="{AD772C03-6ACE-4F15-86B6-E8FF88CE897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2" name="Rounded Rectangle 22">
              <a:extLst>
                <a:ext uri="{FF2B5EF4-FFF2-40B4-BE49-F238E27FC236}">
                  <a16:creationId xmlns:a16="http://schemas.microsoft.com/office/drawing/2014/main" id="{DD5AF6AF-C4BA-4392-8ECA-EBE15C347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3" name="Picture 32">
              <a:extLst>
                <a:ext uri="{FF2B5EF4-FFF2-40B4-BE49-F238E27FC236}">
                  <a16:creationId xmlns:a16="http://schemas.microsoft.com/office/drawing/2014/main" id="{1770AC5D-09DC-4A21-A963-F058C60A8D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a:extLst>
              <a:ext uri="{FF2B5EF4-FFF2-40B4-BE49-F238E27FC236}">
                <a16:creationId xmlns:a16="http://schemas.microsoft.com/office/drawing/2014/main" id="{2D14F03A-3065-49FB-4ED4-A919110C6DF5}"/>
              </a:ext>
            </a:extLst>
          </p:cNvPr>
          <p:cNvSpPr>
            <a:spLocks noGrp="1"/>
          </p:cNvSpPr>
          <p:nvPr>
            <p:ph sz="quarter" idx="14"/>
          </p:nvPr>
        </p:nvSpPr>
        <p:spPr>
          <a:xfrm>
            <a:off x="1295401" y="2556932"/>
            <a:ext cx="9601196" cy="3318936"/>
          </a:xfrm>
        </p:spPr>
        <p:txBody>
          <a:bodyPr vert="horz" lIns="91440" tIns="45720" rIns="91440" bIns="45720" rtlCol="0" anchor="t">
            <a:normAutofit/>
          </a:bodyPr>
          <a:lstStyle/>
          <a:p>
            <a:r>
              <a:rPr lang="en-US"/>
              <a:t>Headcounts should be done hourly and before/after transitions to ensure that all children are accounted for.  Group seating charts are recommended.  The group leader should mark the students off their roster as they are checked out so that they always know what children are still present in their group.  </a:t>
            </a:r>
          </a:p>
          <a:p>
            <a:endParaRPr lang="en-US" dirty="0"/>
          </a:p>
        </p:txBody>
      </p:sp>
    </p:spTree>
    <p:extLst>
      <p:ext uri="{BB962C8B-B14F-4D97-AF65-F5344CB8AC3E}">
        <p14:creationId xmlns:p14="http://schemas.microsoft.com/office/powerpoint/2010/main" val="330074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5" name="Straight Connector 4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62626"/>
                </a:solidFill>
              </a:rPr>
              <a:t>Children Currently Checked In Report</a:t>
            </a:r>
          </a:p>
        </p:txBody>
      </p:sp>
      <p:pic>
        <p:nvPicPr>
          <p:cNvPr id="6" name="Content Placeholder 5" descr="A cartoon of a monkey holding a megaphone&#10;&#10;AI-generated content may be incorrect.">
            <a:extLst>
              <a:ext uri="{FF2B5EF4-FFF2-40B4-BE49-F238E27FC236}">
                <a16:creationId xmlns:a16="http://schemas.microsoft.com/office/drawing/2014/main" id="{7C22C26D-47E0-3A9D-9AE0-EA5CD6DC9C55}"/>
              </a:ext>
            </a:extLst>
          </p:cNvPr>
          <p:cNvPicPr>
            <a:picLocks noGrp="1" noChangeAspect="1"/>
          </p:cNvPicPr>
          <p:nvPr>
            <p:ph sz="quarter" idx="15"/>
          </p:nvPr>
        </p:nvPicPr>
        <p:blipFill>
          <a:blip r:embed="rId5">
            <a:extLst>
              <a:ext uri="{837473B0-CC2E-450A-ABE3-18F120FF3D39}">
                <a1611:picAttrSrcUrl xmlns:a1611="http://schemas.microsoft.com/office/drawing/2016/11/main" r:id="rId6"/>
              </a:ext>
            </a:extLst>
          </a:blip>
          <a:stretch>
            <a:fillRect/>
          </a:stretch>
        </p:blipFill>
        <p:spPr>
          <a:xfrm>
            <a:off x="1434269" y="3582979"/>
            <a:ext cx="2739728" cy="1089041"/>
          </a:xfrm>
          <a:prstGeom prst="rect">
            <a:avLst/>
          </a:prstGeom>
          <a:ln w="57150" cmpd="thickThin">
            <a:solidFill>
              <a:srgbClr val="7F7F7F"/>
            </a:solidFill>
            <a:miter lim="800000"/>
          </a:ln>
        </p:spPr>
      </p:pic>
      <p:sp>
        <p:nvSpPr>
          <p:cNvPr id="16" name="Content Placeholder 15">
            <a:extLst>
              <a:ext uri="{FF2B5EF4-FFF2-40B4-BE49-F238E27FC236}">
                <a16:creationId xmlns:a16="http://schemas.microsoft.com/office/drawing/2014/main" id="{3F60E421-E2CE-A4C8-82E9-F2C47A847EB9}"/>
              </a:ext>
            </a:extLst>
          </p:cNvPr>
          <p:cNvSpPr>
            <a:spLocks noGrp="1"/>
          </p:cNvSpPr>
          <p:nvPr>
            <p:ph sz="quarter" idx="14"/>
          </p:nvPr>
        </p:nvSpPr>
        <p:spPr>
          <a:xfrm>
            <a:off x="4639732" y="2556932"/>
            <a:ext cx="6637868" cy="3691468"/>
          </a:xfrm>
        </p:spPr>
        <p:txBody>
          <a:bodyPr vert="horz" lIns="91440" tIns="45720" rIns="91440" bIns="45720" rtlCol="0" anchor="t">
            <a:normAutofit/>
          </a:bodyPr>
          <a:lstStyle/>
          <a:p>
            <a:pPr>
              <a:lnSpc>
                <a:spcPct val="90000"/>
              </a:lnSpc>
              <a:spcBef>
                <a:spcPct val="20000"/>
              </a:spcBef>
            </a:pPr>
            <a:r>
              <a:rPr lang="en-US" sz="1600" b="0" dirty="0">
                <a:solidFill>
                  <a:srgbClr val="262626"/>
                </a:solidFill>
              </a:rPr>
              <a:t>As soon as all students have checked in at the check-in computer, the Children Currently Checked-in report should be printed by the Site Director, or their designee and roll should be called.  Roll should be taken from the report by having the all students line up on one side of the room and walk to the other side of the room and sit down as their name is called.  Names should be called slowly so that every child is seen as they are called.  It is imperative to verify that all students on the report are visibly seen in the roll call.  If a child is present and their name is not on the Currently Checked in report, their name should be added to the report and the child should be checked in at the check-in computer. </a:t>
            </a:r>
          </a:p>
          <a:p>
            <a:pPr>
              <a:lnSpc>
                <a:spcPct val="90000"/>
              </a:lnSpc>
              <a:spcBef>
                <a:spcPct val="20000"/>
              </a:spcBef>
            </a:pPr>
            <a:r>
              <a:rPr lang="en-US" sz="1600" b="0" dirty="0">
                <a:solidFill>
                  <a:srgbClr val="262626"/>
                </a:solidFill>
              </a:rPr>
              <a:t>As students are checked out, their names should be highlighted on the Children Currently Checked in report indicating that they have left. The Children Currently Checked in report should remain attached to the cover of the program’s Emergency Binder readily available to take with staff in the event of an emergency.  </a:t>
            </a:r>
          </a:p>
          <a:p>
            <a:pPr>
              <a:lnSpc>
                <a:spcPct val="90000"/>
              </a:lnSpc>
              <a:spcBef>
                <a:spcPct val="20000"/>
              </a:spcBef>
            </a:pPr>
            <a:endParaRPr lang="en-US" sz="1400" dirty="0">
              <a:solidFill>
                <a:srgbClr val="262626"/>
              </a:solidFill>
            </a:endParaRPr>
          </a:p>
        </p:txBody>
      </p:sp>
    </p:spTree>
    <p:extLst>
      <p:ext uri="{BB962C8B-B14F-4D97-AF65-F5344CB8AC3E}">
        <p14:creationId xmlns:p14="http://schemas.microsoft.com/office/powerpoint/2010/main" val="383793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E3A2-D7AF-4CD5-A5F2-A7655264A3DF}"/>
              </a:ext>
            </a:extLst>
          </p:cNvPr>
          <p:cNvSpPr>
            <a:spLocks noGrp="1"/>
          </p:cNvSpPr>
          <p:nvPr>
            <p:ph type="title"/>
          </p:nvPr>
        </p:nvSpPr>
        <p:spPr>
          <a:xfrm>
            <a:off x="1295402" y="982132"/>
            <a:ext cx="9601196" cy="1303867"/>
          </a:xfrm>
        </p:spPr>
        <p:txBody>
          <a:bodyPr>
            <a:normAutofit/>
          </a:bodyPr>
          <a:lstStyle/>
          <a:p>
            <a:r>
              <a:rPr lang="en-US">
                <a:solidFill>
                  <a:srgbClr val="262626"/>
                </a:solidFill>
              </a:rPr>
              <a:t>Procedures for Special Needs Students</a:t>
            </a:r>
          </a:p>
        </p:txBody>
      </p:sp>
      <p:sp>
        <p:nvSpPr>
          <p:cNvPr id="4" name="Content Placeholder 3">
            <a:extLst>
              <a:ext uri="{FF2B5EF4-FFF2-40B4-BE49-F238E27FC236}">
                <a16:creationId xmlns:a16="http://schemas.microsoft.com/office/drawing/2014/main" id="{3EDDCB39-852F-CB4B-3E3E-6EEEAA044106}"/>
              </a:ext>
            </a:extLst>
          </p:cNvPr>
          <p:cNvSpPr>
            <a:spLocks noGrp="1"/>
          </p:cNvSpPr>
          <p:nvPr>
            <p:ph idx="1"/>
          </p:nvPr>
        </p:nvSpPr>
        <p:spPr>
          <a:xfrm>
            <a:off x="512064" y="2556932"/>
            <a:ext cx="7040204" cy="3318936"/>
          </a:xfrm>
        </p:spPr>
        <p:txBody>
          <a:bodyPr>
            <a:normAutofit/>
          </a:bodyPr>
          <a:lstStyle/>
          <a:p>
            <a:pPr marL="640080" lvl="4" indent="0">
              <a:lnSpc>
                <a:spcPct val="90000"/>
              </a:lnSpc>
              <a:buNone/>
            </a:pPr>
            <a:r>
              <a:rPr lang="en-US" sz="1700" dirty="0">
                <a:solidFill>
                  <a:srgbClr val="262626"/>
                </a:solidFill>
              </a:rPr>
              <a:t>The Program operates under the Americans with Disabilities Act and does not discriminate against individuals with disabilities. </a:t>
            </a:r>
          </a:p>
          <a:p>
            <a:pPr marL="640080" lvl="4" indent="0">
              <a:lnSpc>
                <a:spcPct val="90000"/>
              </a:lnSpc>
              <a:buNone/>
            </a:pPr>
            <a:r>
              <a:rPr lang="en-US" sz="1700" dirty="0">
                <a:solidFill>
                  <a:srgbClr val="262626"/>
                </a:solidFill>
              </a:rPr>
              <a:t>If you have family that wants to register a special needs child that you are not sure if you are adequately equipped to accommodate, contact the Special Education Department for guidance.  </a:t>
            </a:r>
          </a:p>
          <a:p>
            <a:pPr marL="640080" lvl="4" indent="0">
              <a:lnSpc>
                <a:spcPct val="90000"/>
              </a:lnSpc>
              <a:buNone/>
            </a:pPr>
            <a:r>
              <a:rPr lang="en-US" sz="1700" dirty="0">
                <a:solidFill>
                  <a:srgbClr val="262626"/>
                </a:solidFill>
              </a:rPr>
              <a:t>Recommendations for 1:1 staffing must be approved by the Special Education Department.  </a:t>
            </a:r>
          </a:p>
          <a:p>
            <a:pPr marL="640080" lvl="4" indent="0">
              <a:lnSpc>
                <a:spcPct val="90000"/>
              </a:lnSpc>
              <a:buNone/>
            </a:pPr>
            <a:r>
              <a:rPr lang="en-US" sz="1700" dirty="0">
                <a:solidFill>
                  <a:srgbClr val="262626"/>
                </a:solidFill>
              </a:rPr>
              <a:t>Documentation of Special Education approval must be maintained on file and may be requested whenever the program is audited.</a:t>
            </a:r>
          </a:p>
          <a:p>
            <a:pPr marL="640080" lvl="4" indent="0">
              <a:lnSpc>
                <a:spcPct val="90000"/>
              </a:lnSpc>
              <a:buNone/>
            </a:pPr>
            <a:r>
              <a:rPr lang="en-US" sz="1700" dirty="0">
                <a:solidFill>
                  <a:srgbClr val="262626"/>
                </a:solidFill>
              </a:rPr>
              <a:t>One-on-one staff will be paid using the special needs classification on the supplemental payroll form.</a:t>
            </a:r>
          </a:p>
          <a:p>
            <a:pPr>
              <a:lnSpc>
                <a:spcPct val="90000"/>
              </a:lnSpc>
            </a:pPr>
            <a:endParaRPr lang="en-US" sz="1700" dirty="0">
              <a:solidFill>
                <a:srgbClr val="262626"/>
              </a:solidFill>
            </a:endParaRPr>
          </a:p>
        </p:txBody>
      </p:sp>
      <p:pic>
        <p:nvPicPr>
          <p:cNvPr id="7" name="Picture 6" descr="A rainbow hand print with purple text&#10;&#10;AI-generated content may be incorrect.">
            <a:extLst>
              <a:ext uri="{FF2B5EF4-FFF2-40B4-BE49-F238E27FC236}">
                <a16:creationId xmlns:a16="http://schemas.microsoft.com/office/drawing/2014/main" id="{F3DFB5ED-63B9-EE7C-A5D6-B98798B9B9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7490" y="2565059"/>
            <a:ext cx="2739728" cy="1794521"/>
          </a:xfrm>
          <a:prstGeom prst="rect">
            <a:avLst/>
          </a:prstGeom>
          <a:ln w="57150" cmpd="thickThin">
            <a:solidFill>
              <a:srgbClr val="7F7F7F"/>
            </a:solidFill>
            <a:miter lim="800000"/>
          </a:ln>
        </p:spPr>
      </p:pic>
    </p:spTree>
    <p:extLst>
      <p:ext uri="{BB962C8B-B14F-4D97-AF65-F5344CB8AC3E}">
        <p14:creationId xmlns:p14="http://schemas.microsoft.com/office/powerpoint/2010/main" val="33494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5277E5C-1EE4-F968-26F2-A50D5B4FC0DD}"/>
              </a:ext>
            </a:extLst>
          </p:cNvPr>
          <p:cNvSpPr>
            <a:spLocks noGrp="1"/>
          </p:cNvSpPr>
          <p:nvPr>
            <p:ph type="title"/>
          </p:nvPr>
        </p:nvSpPr>
        <p:spPr>
          <a:xfrm>
            <a:off x="712519" y="653144"/>
            <a:ext cx="5487795" cy="1472540"/>
          </a:xfrm>
        </p:spPr>
        <p:txBody>
          <a:bodyPr/>
          <a:lstStyle/>
          <a:p>
            <a:pPr algn="l"/>
            <a:r>
              <a:rPr lang="en-US" dirty="0"/>
              <a:t>Summer Cell Phone and Electronic Policy</a:t>
            </a:r>
          </a:p>
        </p:txBody>
      </p:sp>
      <p:graphicFrame>
        <p:nvGraphicFramePr>
          <p:cNvPr id="18" name="Content Placeholder 14">
            <a:extLst>
              <a:ext uri="{FF2B5EF4-FFF2-40B4-BE49-F238E27FC236}">
                <a16:creationId xmlns:a16="http://schemas.microsoft.com/office/drawing/2014/main" id="{95E21D72-FD72-BBBA-E024-F150C5C5DF38}"/>
              </a:ext>
            </a:extLst>
          </p:cNvPr>
          <p:cNvGraphicFramePr>
            <a:graphicFrameLocks noGrp="1"/>
          </p:cNvGraphicFramePr>
          <p:nvPr>
            <p:ph sz="half" idx="2"/>
          </p:nvPr>
        </p:nvGraphicFramePr>
        <p:xfrm>
          <a:off x="1517904" y="1983179"/>
          <a:ext cx="4206240" cy="4134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ontent Placeholder 15">
            <a:extLst>
              <a:ext uri="{FF2B5EF4-FFF2-40B4-BE49-F238E27FC236}">
                <a16:creationId xmlns:a16="http://schemas.microsoft.com/office/drawing/2014/main" id="{0A5B022A-A099-30B1-D276-022E37F46892}"/>
              </a:ext>
            </a:extLst>
          </p:cNvPr>
          <p:cNvSpPr>
            <a:spLocks noGrp="1"/>
          </p:cNvSpPr>
          <p:nvPr>
            <p:ph sz="quarter" idx="14"/>
          </p:nvPr>
        </p:nvSpPr>
        <p:spPr>
          <a:xfrm>
            <a:off x="6099047" y="902525"/>
            <a:ext cx="5099383" cy="5187379"/>
          </a:xfrm>
        </p:spPr>
        <p:txBody>
          <a:bodyPr>
            <a:normAutofit fontScale="85000" lnSpcReduction="10000"/>
          </a:bodyPr>
          <a:lstStyle/>
          <a:p>
            <a:r>
              <a:rPr lang="en-US" dirty="0"/>
              <a:t>Students will only be permitted to use devices at the Electronics Center during scheduled times throughout the day (not to exceed a total of two hours per day).  The Electronics Center must be a designated table for students to locate when using the approved devices.  Students are not permitted to share devices or to gather and watch another’s device.  While in use, all devices must be visible to staff, and staff should walk around the table to monitor the content on the devices.  Only students with devices will be allowed in the Electronics Center. The use of devices outside of the Electronics Center is strictly prohibited.</a:t>
            </a:r>
          </a:p>
          <a:p>
            <a:r>
              <a:rPr lang="en-US" dirty="0"/>
              <a:t> Students are not permitted to keep internet devices on-hand or with their personal belongings.  Internet capable devices must be signed in with staff upon arrival.  Internet capable devices will  be stored by staff and will be provided to the child whenever he/she is at the Electronics Center.  Students are only permitted to use internet devices via CPSB wi-fi at the designated Electronics Center.    </a:t>
            </a:r>
          </a:p>
          <a:p>
            <a:r>
              <a:rPr lang="en-US" dirty="0"/>
              <a:t> The program is not responsible for theft, loss, or damage to electronics regardless of circumstances.  Failure to comply with the cell phone and electronics policy will result in disciplinary action.</a:t>
            </a:r>
          </a:p>
          <a:p>
            <a:endParaRPr lang="en-US" dirty="0"/>
          </a:p>
        </p:txBody>
      </p:sp>
      <p:pic>
        <p:nvPicPr>
          <p:cNvPr id="5" name="Picture 4" descr="A no cellphone sign">
            <a:extLst>
              <a:ext uri="{FF2B5EF4-FFF2-40B4-BE49-F238E27FC236}">
                <a16:creationId xmlns:a16="http://schemas.microsoft.com/office/drawing/2014/main" id="{BE8C86FE-651D-707F-5387-3F3D393B9D7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856086" y="902525"/>
            <a:ext cx="952343" cy="952343"/>
          </a:xfrm>
          <a:prstGeom prst="rect">
            <a:avLst/>
          </a:prstGeom>
        </p:spPr>
      </p:pic>
    </p:spTree>
    <p:extLst>
      <p:ext uri="{BB962C8B-B14F-4D97-AF65-F5344CB8AC3E}">
        <p14:creationId xmlns:p14="http://schemas.microsoft.com/office/powerpoint/2010/main" val="391004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AFF43104-F524-418A-A0E3-3146340AB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23E5CD5-3226-4DDD-97AC-81C8F40E0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858B6703-6BCA-4414-A7FC-BA111255B1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76826A85-B5BB-4A9B-819E-AF5A0B30A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B8A6C787-E24E-48D0-AF26-F35E43180E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E55A8260-917C-4DAC-A284-2A6E124FC9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890D819-01D4-199F-A83E-E8FA4AC7666E}"/>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sz="4400"/>
              <a:t>Phone Requirements</a:t>
            </a:r>
          </a:p>
        </p:txBody>
      </p:sp>
      <p:sp>
        <p:nvSpPr>
          <p:cNvPr id="29" name="Rectangle 28">
            <a:extLst>
              <a:ext uri="{FF2B5EF4-FFF2-40B4-BE49-F238E27FC236}">
                <a16:creationId xmlns:a16="http://schemas.microsoft.com/office/drawing/2014/main" id="{B6ABA3F9-ECC4-45D8-8538-B7EEC4D27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telephone with a display&#10;&#10;AI-generated content may be incorrect.">
            <a:extLst>
              <a:ext uri="{FF2B5EF4-FFF2-40B4-BE49-F238E27FC236}">
                <a16:creationId xmlns:a16="http://schemas.microsoft.com/office/drawing/2014/main" id="{D6DB74C0-919D-9C45-7AB4-3341853AD72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07505" y="1255007"/>
            <a:ext cx="2242662" cy="2113709"/>
          </a:xfrm>
          <a:prstGeom prst="rect">
            <a:avLst/>
          </a:prstGeom>
        </p:spPr>
      </p:pic>
      <p:cxnSp>
        <p:nvCxnSpPr>
          <p:cNvPr id="31" name="Straight Connector 30">
            <a:extLst>
              <a:ext uri="{FF2B5EF4-FFF2-40B4-BE49-F238E27FC236}">
                <a16:creationId xmlns:a16="http://schemas.microsoft.com/office/drawing/2014/main" id="{420C8890-1E3E-474D-9D1E-D3E3062B6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Content Placeholder 5" descr="A close-up of a cell phone">
            <a:extLst>
              <a:ext uri="{FF2B5EF4-FFF2-40B4-BE49-F238E27FC236}">
                <a16:creationId xmlns:a16="http://schemas.microsoft.com/office/drawing/2014/main" id="{CA64D196-B9AB-BCAA-20AC-EAD9A3583B1D}"/>
              </a:ext>
            </a:extLst>
          </p:cNvPr>
          <p:cNvPicPr>
            <a:picLocks noGrp="1" noChangeAspect="1"/>
          </p:cNvPicPr>
          <p:nvPr>
            <p:ph sz="quarter" idx="14"/>
          </p:nvPr>
        </p:nvPicPr>
        <p:blipFill>
          <a:blip r:embed="rId7">
            <a:extLst>
              <a:ext uri="{837473B0-CC2E-450A-ABE3-18F120FF3D39}">
                <a1611:picAttrSrcUrl xmlns:a1611="http://schemas.microsoft.com/office/drawing/2016/11/main" r:id="rId8"/>
              </a:ext>
            </a:extLst>
          </a:blip>
          <a:stretch>
            <a:fillRect/>
          </a:stretch>
        </p:blipFill>
        <p:spPr>
          <a:xfrm>
            <a:off x="1588555" y="3533309"/>
            <a:ext cx="2080562" cy="1929722"/>
          </a:xfrm>
          <a:prstGeom prst="rect">
            <a:avLst/>
          </a:prstGeom>
        </p:spPr>
      </p:pic>
      <p:sp>
        <p:nvSpPr>
          <p:cNvPr id="3" name="Content Placeholder 2">
            <a:extLst>
              <a:ext uri="{FF2B5EF4-FFF2-40B4-BE49-F238E27FC236}">
                <a16:creationId xmlns:a16="http://schemas.microsoft.com/office/drawing/2014/main" id="{95833708-B795-743C-746D-322A4CFD4B97}"/>
              </a:ext>
            </a:extLst>
          </p:cNvPr>
          <p:cNvSpPr>
            <a:spLocks noGrp="1"/>
          </p:cNvSpPr>
          <p:nvPr>
            <p:ph sz="half" idx="2"/>
          </p:nvPr>
        </p:nvSpPr>
        <p:spPr>
          <a:xfrm>
            <a:off x="4631496" y="2556932"/>
            <a:ext cx="6260114" cy="3318936"/>
          </a:xfrm>
        </p:spPr>
        <p:txBody>
          <a:bodyPr vert="horz" lIns="91440" tIns="45720" rIns="91440" bIns="45720" rtlCol="0" anchor="t">
            <a:normAutofit/>
          </a:bodyPr>
          <a:lstStyle/>
          <a:p>
            <a:pPr>
              <a:buFont typeface="Arial"/>
              <a:buChar char="•"/>
            </a:pPr>
            <a:r>
              <a:rPr lang="en-US" sz="1700"/>
              <a:t>Programs must have a working landline to allow immediate access to employees.  In addition to the landline phone, the program must have a pre-paid cell phone.  Both phone numbers should be provided to parents and the Internal Auditing Department.  The cell phone must be carried when staff is away from the landline phone (ie. outside on the playground.)    The pre-paid cell phone will be considered property of the Extended Day Program (not the Site Director) and must be kept at the school.  The phone should be used for Extended Day purposes only.  Parents should be given the cell phone number as an additional contact number in case they are not able to reach EDP staff on the landline.  Pre-paid cell phone expenses will be reimbursable to the school and/or employee as per the Extended Day purchasing policy.</a:t>
            </a:r>
          </a:p>
          <a:p>
            <a:pPr>
              <a:buFont typeface="Arial"/>
              <a:buChar char="•"/>
            </a:pPr>
            <a:endParaRPr lang="en-US" sz="1700"/>
          </a:p>
        </p:txBody>
      </p:sp>
    </p:spTree>
    <p:extLst>
      <p:ext uri="{BB962C8B-B14F-4D97-AF65-F5344CB8AC3E}">
        <p14:creationId xmlns:p14="http://schemas.microsoft.com/office/powerpoint/2010/main" val="362715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BA0-C9F9-29E0-A407-0E09C1B2362A}"/>
              </a:ext>
            </a:extLst>
          </p:cNvPr>
          <p:cNvSpPr>
            <a:spLocks noGrp="1"/>
          </p:cNvSpPr>
          <p:nvPr>
            <p:ph type="title"/>
          </p:nvPr>
        </p:nvSpPr>
        <p:spPr>
          <a:xfrm>
            <a:off x="1517904" y="831274"/>
            <a:ext cx="4206240" cy="1199408"/>
          </a:xfrm>
        </p:spPr>
        <p:txBody>
          <a:bodyPr/>
          <a:lstStyle/>
          <a:p>
            <a:pPr algn="l"/>
            <a:r>
              <a:rPr lang="en-US" dirty="0"/>
              <a:t>Family Registration Form</a:t>
            </a:r>
          </a:p>
        </p:txBody>
      </p:sp>
      <p:sp>
        <p:nvSpPr>
          <p:cNvPr id="3" name="Content Placeholder 2">
            <a:extLst>
              <a:ext uri="{FF2B5EF4-FFF2-40B4-BE49-F238E27FC236}">
                <a16:creationId xmlns:a16="http://schemas.microsoft.com/office/drawing/2014/main" id="{6A0299E5-61F3-6868-FF0C-3B6AEEF5D565}"/>
              </a:ext>
            </a:extLst>
          </p:cNvPr>
          <p:cNvSpPr>
            <a:spLocks noGrp="1"/>
          </p:cNvSpPr>
          <p:nvPr>
            <p:ph sz="half" idx="2"/>
          </p:nvPr>
        </p:nvSpPr>
        <p:spPr>
          <a:xfrm>
            <a:off x="1517904" y="2327564"/>
            <a:ext cx="4206240" cy="3789772"/>
          </a:xfrm>
        </p:spPr>
        <p:txBody>
          <a:bodyPr/>
          <a:lstStyle/>
          <a:p>
            <a:r>
              <a:rPr lang="en-US" dirty="0"/>
              <a:t>Students will only be released to individuals listed on the Family Registration Form.  The program will not accept notes or phone calls to allow someone else to pick up a student.  The parent must add the person to their Family Registration Form.  </a:t>
            </a:r>
          </a:p>
          <a:p>
            <a:endParaRPr lang="en-US" dirty="0"/>
          </a:p>
        </p:txBody>
      </p:sp>
      <p:sp>
        <p:nvSpPr>
          <p:cNvPr id="4" name="Content Placeholder 3">
            <a:extLst>
              <a:ext uri="{FF2B5EF4-FFF2-40B4-BE49-F238E27FC236}">
                <a16:creationId xmlns:a16="http://schemas.microsoft.com/office/drawing/2014/main" id="{A7453193-FC24-37F8-DA1A-65BBC088C684}"/>
              </a:ext>
            </a:extLst>
          </p:cNvPr>
          <p:cNvSpPr>
            <a:spLocks noGrp="1"/>
          </p:cNvSpPr>
          <p:nvPr>
            <p:ph sz="quarter" idx="14"/>
          </p:nvPr>
        </p:nvSpPr>
        <p:spPr>
          <a:xfrm>
            <a:off x="6099048" y="1128156"/>
            <a:ext cx="4572000" cy="4961748"/>
          </a:xfrm>
        </p:spPr>
        <p:txBody>
          <a:bodyPr/>
          <a:lstStyle/>
          <a:p>
            <a:pPr marL="0" indent="0">
              <a:buNone/>
            </a:pPr>
            <a:r>
              <a:rPr lang="en-US" dirty="0"/>
              <a:t>Authorized pick-ups listed in ProCare must match the most current Family Registration Form.  All staff should be instructed to ask for photo identification in order to verify that the person is authorized to pick up the child.  Staff should monitor the check-in station to ensure that the person is an authorized pick-up person. </a:t>
            </a:r>
            <a:endParaRPr lang="en-US" b="1" dirty="0"/>
          </a:p>
          <a:p>
            <a:pPr marL="0" indent="0">
              <a:buNone/>
            </a:pPr>
            <a:endParaRPr lang="en-US" dirty="0"/>
          </a:p>
        </p:txBody>
      </p:sp>
      <p:pic>
        <p:nvPicPr>
          <p:cNvPr id="6" name="Picture 5" descr="A pencil and a checklist">
            <a:extLst>
              <a:ext uri="{FF2B5EF4-FFF2-40B4-BE49-F238E27FC236}">
                <a16:creationId xmlns:a16="http://schemas.microsoft.com/office/drawing/2014/main" id="{C5A1A368-67F6-3650-05C4-C55C93718D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89979" y="3585324"/>
            <a:ext cx="4770629" cy="2504580"/>
          </a:xfrm>
          <a:prstGeom prst="rect">
            <a:avLst/>
          </a:prstGeom>
        </p:spPr>
      </p:pic>
    </p:spTree>
    <p:extLst>
      <p:ext uri="{BB962C8B-B14F-4D97-AF65-F5344CB8AC3E}">
        <p14:creationId xmlns:p14="http://schemas.microsoft.com/office/powerpoint/2010/main" val="349954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2" name="Picture 2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F243595-F199-3C40-0048-C62416B9E077}"/>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sz="4400"/>
              <a:t>Parent Questionnaire</a:t>
            </a:r>
          </a:p>
        </p:txBody>
      </p:sp>
      <p:sp>
        <p:nvSpPr>
          <p:cNvPr id="27" name="Rectangle 2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ipboard with check marks and a pen&#10;&#10;AI-generated content may be incorrect.">
            <a:extLst>
              <a:ext uri="{FF2B5EF4-FFF2-40B4-BE49-F238E27FC236}">
                <a16:creationId xmlns:a16="http://schemas.microsoft.com/office/drawing/2014/main" id="{E3F4B965-5E59-A798-9CFC-87653185F399}"/>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rcRect r="36929" b="1"/>
          <a:stretch/>
        </p:blipFill>
        <p:spPr>
          <a:xfrm>
            <a:off x="1412683" y="1410208"/>
            <a:ext cx="2433793" cy="3858780"/>
          </a:xfrm>
          <a:prstGeom prst="rect">
            <a:avLst/>
          </a:prstGeom>
        </p:spPr>
      </p:pic>
      <p:cxnSp>
        <p:nvCxnSpPr>
          <p:cNvPr id="29" name="Straight Connector 2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3C7BF94-7E10-6D1A-B262-6B92321DB2A8}"/>
              </a:ext>
            </a:extLst>
          </p:cNvPr>
          <p:cNvSpPr>
            <a:spLocks noGrp="1"/>
          </p:cNvSpPr>
          <p:nvPr>
            <p:ph sz="quarter" idx="14"/>
          </p:nvPr>
        </p:nvSpPr>
        <p:spPr>
          <a:xfrm>
            <a:off x="4636482" y="2556932"/>
            <a:ext cx="6260114" cy="3318936"/>
          </a:xfrm>
        </p:spPr>
        <p:txBody>
          <a:bodyPr vert="horz" lIns="91440" tIns="45720" rIns="91440" bIns="45720" rtlCol="0" anchor="t">
            <a:normAutofit/>
          </a:bodyPr>
          <a:lstStyle/>
          <a:p>
            <a:r>
              <a:rPr lang="en-US" dirty="0"/>
              <a:t>A Parent Questionnaire </a:t>
            </a:r>
            <a:r>
              <a:rPr lang="en-US" i="1" dirty="0"/>
              <a:t>(appendix A23)</a:t>
            </a:r>
            <a:r>
              <a:rPr lang="en-US" dirty="0"/>
              <a:t> is an OPTIONAL form for parents to submit upon registration in the program.  The information provided in the Parent Questionnaire will aid the program in making any special accommodations necessary.  </a:t>
            </a:r>
            <a:r>
              <a:rPr lang="en-US" u="sng" dirty="0"/>
              <a:t>Parent Questionnaires are strictly confidential and must be filed in a locked file cabinet separate from the other registration forms.</a:t>
            </a:r>
            <a:r>
              <a:rPr lang="en-US" dirty="0"/>
              <a:t>  Employees are not permitted to discuss information provided on the Parent Questionnaire with anyone other than the school and central office employees.  If you need to speak with a parent or guardian regarding information provided on the Parent Questionnaire, you must do so in private. </a:t>
            </a:r>
            <a:endParaRPr lang="en-US" b="1" dirty="0"/>
          </a:p>
          <a:p>
            <a:endParaRPr lang="en-US" dirty="0"/>
          </a:p>
        </p:txBody>
      </p:sp>
    </p:spTree>
    <p:extLst>
      <p:ext uri="{BB962C8B-B14F-4D97-AF65-F5344CB8AC3E}">
        <p14:creationId xmlns:p14="http://schemas.microsoft.com/office/powerpoint/2010/main" val="217376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29">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E47F2D1-FB33-CDD4-12EA-F7DA17B6C770}"/>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62626"/>
                </a:solidFill>
              </a:rPr>
              <a:t>Tuition for children of EDP Employees</a:t>
            </a:r>
          </a:p>
        </p:txBody>
      </p:sp>
      <p:pic>
        <p:nvPicPr>
          <p:cNvPr id="19" name="Content Placeholder 18" descr="A blue and white sign&#10;&#10;AI-generated content may be incorrect.">
            <a:extLst>
              <a:ext uri="{FF2B5EF4-FFF2-40B4-BE49-F238E27FC236}">
                <a16:creationId xmlns:a16="http://schemas.microsoft.com/office/drawing/2014/main" id="{F69C73DE-EF5D-562D-80C0-0A1657F9C252}"/>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1434269" y="2963115"/>
            <a:ext cx="2739728" cy="2328769"/>
          </a:xfrm>
          <a:prstGeom prst="rect">
            <a:avLst/>
          </a:prstGeom>
          <a:ln w="57150" cmpd="thickThin">
            <a:solidFill>
              <a:srgbClr val="7F7F7F"/>
            </a:solidFill>
            <a:miter lim="800000"/>
          </a:ln>
        </p:spPr>
      </p:pic>
      <p:sp>
        <p:nvSpPr>
          <p:cNvPr id="4" name="Content Placeholder 3">
            <a:extLst>
              <a:ext uri="{FF2B5EF4-FFF2-40B4-BE49-F238E27FC236}">
                <a16:creationId xmlns:a16="http://schemas.microsoft.com/office/drawing/2014/main" id="{2A18E021-C1A5-2201-2716-5F00FC218CA4}"/>
              </a:ext>
            </a:extLst>
          </p:cNvPr>
          <p:cNvSpPr>
            <a:spLocks noGrp="1"/>
          </p:cNvSpPr>
          <p:nvPr>
            <p:ph sz="quarter" idx="14"/>
          </p:nvPr>
        </p:nvSpPr>
        <p:spPr>
          <a:xfrm>
            <a:off x="4639732" y="2556932"/>
            <a:ext cx="6256863" cy="3318936"/>
          </a:xfrm>
        </p:spPr>
        <p:txBody>
          <a:bodyPr vert="horz" lIns="91440" tIns="45720" rIns="91440" bIns="45720" rtlCol="0" anchor="t">
            <a:normAutofit/>
          </a:bodyPr>
          <a:lstStyle/>
          <a:p>
            <a:r>
              <a:rPr lang="en-US">
                <a:solidFill>
                  <a:srgbClr val="262626"/>
                </a:solidFill>
              </a:rPr>
              <a:t>The principal has the discretion of whether to allow a reduced tuition rate for children of employees of the school. </a:t>
            </a:r>
            <a:r>
              <a:rPr lang="en-US" b="1">
                <a:solidFill>
                  <a:srgbClr val="262626"/>
                </a:solidFill>
              </a:rPr>
              <a:t>The reduced rate must be a minimum of $2.00 per day during the school year and </a:t>
            </a:r>
            <a:r>
              <a:rPr lang="en-US" b="1" u="sng">
                <a:solidFill>
                  <a:srgbClr val="262626"/>
                </a:solidFill>
              </a:rPr>
              <a:t>$4.00 per day during the summer</a:t>
            </a:r>
            <a:r>
              <a:rPr lang="en-US" b="1">
                <a:solidFill>
                  <a:srgbClr val="262626"/>
                </a:solidFill>
              </a:rPr>
              <a:t>.  Children of employees are never permitted to attend the program free of charge.</a:t>
            </a:r>
            <a:r>
              <a:rPr lang="en-US">
                <a:solidFill>
                  <a:srgbClr val="262626"/>
                </a:solidFill>
              </a:rPr>
              <a:t>  Documentation to support reduced tuition rates must be maintained.  Each parent must pay registration and insurance fees in accordance with CPSB EDP policy.</a:t>
            </a:r>
            <a:endParaRPr lang="en-US" b="1">
              <a:solidFill>
                <a:srgbClr val="262626"/>
              </a:solidFill>
            </a:endParaRPr>
          </a:p>
          <a:p>
            <a:endParaRPr lang="en-US">
              <a:solidFill>
                <a:srgbClr val="262626"/>
              </a:solidFill>
            </a:endParaRPr>
          </a:p>
        </p:txBody>
      </p:sp>
    </p:spTree>
    <p:extLst>
      <p:ext uri="{BB962C8B-B14F-4D97-AF65-F5344CB8AC3E}">
        <p14:creationId xmlns:p14="http://schemas.microsoft.com/office/powerpoint/2010/main" val="112821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01B6FE-F043-4260-6B72-9A4F525ADE7F}"/>
              </a:ext>
            </a:extLst>
          </p:cNvPr>
          <p:cNvSpPr>
            <a:spLocks noGrp="1"/>
          </p:cNvSpPr>
          <p:nvPr>
            <p:ph type="title"/>
          </p:nvPr>
        </p:nvSpPr>
        <p:spPr>
          <a:xfrm>
            <a:off x="1055599" y="1055077"/>
            <a:ext cx="2532909" cy="4794578"/>
          </a:xfrm>
        </p:spPr>
        <p:txBody>
          <a:bodyPr>
            <a:normAutofit/>
          </a:bodyPr>
          <a:lstStyle/>
          <a:p>
            <a:pPr algn="l"/>
            <a:r>
              <a:rPr lang="en-US" dirty="0">
                <a:solidFill>
                  <a:srgbClr val="262626"/>
                </a:solidFill>
              </a:rPr>
              <a:t>Guest Speakers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A6CC9F-4B30-49C4-212A-5008BC2BE225}"/>
              </a:ext>
            </a:extLst>
          </p:cNvPr>
          <p:cNvGraphicFramePr>
            <a:graphicFrameLocks noGrp="1"/>
          </p:cNvGraphicFramePr>
          <p:nvPr>
            <p:ph idx="1"/>
            <p:extLst>
              <p:ext uri="{D42A27DB-BD31-4B8C-83A1-F6EECF244321}">
                <p14:modId xmlns:p14="http://schemas.microsoft.com/office/powerpoint/2010/main" val="23282924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65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5" name="Straight Connector 2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01BABB5-8972-5AB0-1007-58DA05F9E838}"/>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62626"/>
                </a:solidFill>
              </a:rPr>
              <a:t>Delinquent Balances</a:t>
            </a:r>
          </a:p>
        </p:txBody>
      </p:sp>
      <p:sp>
        <p:nvSpPr>
          <p:cNvPr id="4" name="Content Placeholder 3">
            <a:extLst>
              <a:ext uri="{FF2B5EF4-FFF2-40B4-BE49-F238E27FC236}">
                <a16:creationId xmlns:a16="http://schemas.microsoft.com/office/drawing/2014/main" id="{CEB8F13C-4846-63AD-E572-38CF1D36F78F}"/>
              </a:ext>
            </a:extLst>
          </p:cNvPr>
          <p:cNvSpPr>
            <a:spLocks noGrp="1"/>
          </p:cNvSpPr>
          <p:nvPr>
            <p:ph sz="quarter" idx="14"/>
          </p:nvPr>
        </p:nvSpPr>
        <p:spPr>
          <a:xfrm>
            <a:off x="1295402" y="2556932"/>
            <a:ext cx="6256866" cy="3318936"/>
          </a:xfrm>
        </p:spPr>
        <p:txBody>
          <a:bodyPr vert="horz" lIns="91440" tIns="45720" rIns="91440" bIns="45720" rtlCol="0" anchor="t">
            <a:normAutofit/>
          </a:bodyPr>
          <a:lstStyle/>
          <a:p>
            <a:r>
              <a:rPr lang="en-US">
                <a:solidFill>
                  <a:srgbClr val="262626"/>
                </a:solidFill>
              </a:rPr>
              <a:t>Students with delinquent balances that transfer to another school must be flagged in V10.  Students with a flagged status in V10 must not be permitted to register in the program until the balance is paid. (See V10 manual for instructions to flag accounts.)</a:t>
            </a:r>
          </a:p>
          <a:p>
            <a:pPr marL="0" indent="0"/>
            <a:endParaRPr lang="en-US">
              <a:solidFill>
                <a:srgbClr val="262626"/>
              </a:solidFill>
            </a:endParaRPr>
          </a:p>
        </p:txBody>
      </p:sp>
      <p:pic>
        <p:nvPicPr>
          <p:cNvPr id="14" name="Content Placeholder 13" descr="A red and white sign&#10;&#10;AI-generated content may be incorrect.">
            <a:extLst>
              <a:ext uri="{FF2B5EF4-FFF2-40B4-BE49-F238E27FC236}">
                <a16:creationId xmlns:a16="http://schemas.microsoft.com/office/drawing/2014/main" id="{9A06C0DF-AC13-8A81-95DF-17B7A1F8EEF8}"/>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8085026" y="2754203"/>
            <a:ext cx="2739728" cy="2746594"/>
          </a:xfrm>
          <a:prstGeom prst="rect">
            <a:avLst/>
          </a:prstGeom>
          <a:ln w="57150" cmpd="thickThin">
            <a:solidFill>
              <a:srgbClr val="7F7F7F"/>
            </a:solidFill>
            <a:miter lim="800000"/>
          </a:ln>
        </p:spPr>
      </p:pic>
    </p:spTree>
    <p:extLst>
      <p:ext uri="{BB962C8B-B14F-4D97-AF65-F5344CB8AC3E}">
        <p14:creationId xmlns:p14="http://schemas.microsoft.com/office/powerpoint/2010/main" val="41232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117E-E963-129C-F7B8-E9B5DEFEE653}"/>
              </a:ext>
            </a:extLst>
          </p:cNvPr>
          <p:cNvSpPr>
            <a:spLocks noGrp="1"/>
          </p:cNvSpPr>
          <p:nvPr>
            <p:ph type="title"/>
          </p:nvPr>
        </p:nvSpPr>
        <p:spPr>
          <a:xfrm>
            <a:off x="1295402" y="982132"/>
            <a:ext cx="9601196" cy="1303867"/>
          </a:xfrm>
        </p:spPr>
        <p:txBody>
          <a:bodyPr>
            <a:normAutofit/>
          </a:bodyPr>
          <a:lstStyle/>
          <a:p>
            <a:r>
              <a:rPr lang="en-US">
                <a:solidFill>
                  <a:srgbClr val="262626"/>
                </a:solidFill>
              </a:rPr>
              <a:t>Monthly Tuition</a:t>
            </a:r>
          </a:p>
        </p:txBody>
      </p:sp>
      <p:pic>
        <p:nvPicPr>
          <p:cNvPr id="25" name="Graphic 24" descr="Dollar">
            <a:extLst>
              <a:ext uri="{FF2B5EF4-FFF2-40B4-BE49-F238E27FC236}">
                <a16:creationId xmlns:a16="http://schemas.microsoft.com/office/drawing/2014/main" id="{976B02EC-9839-BBF3-0524-5ABE5D4142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4" name="Content Placeholder 3">
            <a:extLst>
              <a:ext uri="{FF2B5EF4-FFF2-40B4-BE49-F238E27FC236}">
                <a16:creationId xmlns:a16="http://schemas.microsoft.com/office/drawing/2014/main" id="{F928CDCE-51B4-FF1D-7011-6C4523E89453}"/>
              </a:ext>
            </a:extLst>
          </p:cNvPr>
          <p:cNvSpPr>
            <a:spLocks noGrp="1"/>
          </p:cNvSpPr>
          <p:nvPr>
            <p:ph idx="1"/>
          </p:nvPr>
        </p:nvSpPr>
        <p:spPr>
          <a:xfrm>
            <a:off x="4639732" y="2556932"/>
            <a:ext cx="6256863" cy="3318936"/>
          </a:xfrm>
        </p:spPr>
        <p:txBody>
          <a:bodyPr>
            <a:normAutofit/>
          </a:bodyPr>
          <a:lstStyle/>
          <a:p>
            <a:pPr>
              <a:lnSpc>
                <a:spcPct val="90000"/>
              </a:lnSpc>
            </a:pPr>
            <a:r>
              <a:rPr lang="en-US">
                <a:solidFill>
                  <a:srgbClr val="262626"/>
                </a:solidFill>
              </a:rPr>
              <a:t>Monthly tuition is due on the first of the month.  Tuition, in full, must be received by 6:00 p.m. on the 20th of the month to avoid assessment of a late payment fee, per student, even when the student is not in attendance.  If all past due balances and fees are not paid by the 20th of the month, students will not be permitted to re-enter the program until past due balances are paid in full. </a:t>
            </a:r>
          </a:p>
          <a:p>
            <a:pPr>
              <a:lnSpc>
                <a:spcPct val="90000"/>
              </a:lnSpc>
            </a:pPr>
            <a:endParaRPr lang="en-US">
              <a:solidFill>
                <a:srgbClr val="262626"/>
              </a:solidFill>
            </a:endParaRPr>
          </a:p>
        </p:txBody>
      </p:sp>
    </p:spTree>
    <p:extLst>
      <p:ext uri="{BB962C8B-B14F-4D97-AF65-F5344CB8AC3E}">
        <p14:creationId xmlns:p14="http://schemas.microsoft.com/office/powerpoint/2010/main" val="66906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098E7-60CC-5741-4366-2C7372FAA51F}"/>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New Monthly Rate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CC3960-526A-32BE-663D-AF407EA1A47B}"/>
              </a:ext>
            </a:extLst>
          </p:cNvPr>
          <p:cNvSpPr>
            <a:spLocks noGrp="1"/>
          </p:cNvSpPr>
          <p:nvPr>
            <p:ph idx="1"/>
          </p:nvPr>
        </p:nvSpPr>
        <p:spPr>
          <a:xfrm>
            <a:off x="1295401" y="2612256"/>
            <a:ext cx="9601196" cy="3263612"/>
          </a:xfrm>
        </p:spPr>
        <p:txBody>
          <a:bodyPr>
            <a:normAutofit/>
          </a:bodyPr>
          <a:lstStyle/>
          <a:p>
            <a:r>
              <a:rPr lang="en-US" dirty="0"/>
              <a:t>There has been a monthly tuition increase this summer.</a:t>
            </a:r>
          </a:p>
          <a:p>
            <a:pPr lvl="1"/>
            <a:r>
              <a:rPr lang="en-US" dirty="0"/>
              <a:t>First child rate $380</a:t>
            </a:r>
          </a:p>
          <a:p>
            <a:pPr lvl="1"/>
            <a:r>
              <a:rPr lang="en-US" dirty="0"/>
              <a:t>Additional child rate $230</a:t>
            </a:r>
          </a:p>
          <a:p>
            <a:pPr lvl="1"/>
            <a:r>
              <a:rPr lang="en-US" dirty="0"/>
              <a:t>Billing boxes that were already set up for summer should have automatically updated to the new amounts ($380 charge for all first children and $380 charge with $150 credit for additional children.)  Please review billing boxes to ensure rates are updated.</a:t>
            </a:r>
          </a:p>
          <a:p>
            <a:pPr marL="457200" lvl="1" indent="0">
              <a:buNone/>
            </a:pPr>
            <a:endParaRPr lang="en-US" dirty="0"/>
          </a:p>
        </p:txBody>
      </p:sp>
    </p:spTree>
    <p:extLst>
      <p:ext uri="{BB962C8B-B14F-4D97-AF65-F5344CB8AC3E}">
        <p14:creationId xmlns:p14="http://schemas.microsoft.com/office/powerpoint/2010/main" val="2359457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122B-25B4-BDA1-C61F-3B01ECC55B26}"/>
              </a:ext>
            </a:extLst>
          </p:cNvPr>
          <p:cNvSpPr>
            <a:spLocks noGrp="1"/>
          </p:cNvSpPr>
          <p:nvPr>
            <p:ph type="title"/>
          </p:nvPr>
        </p:nvSpPr>
        <p:spPr/>
        <p:txBody>
          <a:bodyPr/>
          <a:lstStyle/>
          <a:p>
            <a:r>
              <a:rPr lang="en-US" dirty="0"/>
              <a:t>Vacation Credits</a:t>
            </a:r>
          </a:p>
        </p:txBody>
      </p:sp>
      <p:sp>
        <p:nvSpPr>
          <p:cNvPr id="3" name="Content Placeholder 2">
            <a:extLst>
              <a:ext uri="{FF2B5EF4-FFF2-40B4-BE49-F238E27FC236}">
                <a16:creationId xmlns:a16="http://schemas.microsoft.com/office/drawing/2014/main" id="{90C62F43-C414-5F7E-C279-6B8493B89FBA}"/>
              </a:ext>
            </a:extLst>
          </p:cNvPr>
          <p:cNvSpPr>
            <a:spLocks noGrp="1"/>
          </p:cNvSpPr>
          <p:nvPr>
            <p:ph idx="1"/>
          </p:nvPr>
        </p:nvSpPr>
        <p:spPr/>
        <p:txBody>
          <a:bodyPr>
            <a:normAutofit lnSpcReduction="10000"/>
          </a:bodyPr>
          <a:lstStyle/>
          <a:p>
            <a:r>
              <a:rPr lang="en-US" dirty="0">
                <a:solidFill>
                  <a:schemeClr val="tx1"/>
                </a:solidFill>
              </a:rPr>
              <a:t>To accommodate for summer vacations, any week that a student is absent for a full week (Monday-Friday), the account will be credited at the weekly rate of </a:t>
            </a:r>
            <a:r>
              <a:rPr lang="en-US" b="1" dirty="0">
                <a:solidFill>
                  <a:schemeClr val="tx1"/>
                </a:solidFill>
              </a:rPr>
              <a:t>$95 (first child) and $58 (additional child).  </a:t>
            </a:r>
            <a:r>
              <a:rPr lang="en-US" dirty="0">
                <a:solidFill>
                  <a:schemeClr val="tx1"/>
                </a:solidFill>
              </a:rPr>
              <a:t>The weekly credit will be limited to two weeks over the summer program with one week credit allowed in June and one week credit allowed in July.  Partial week absences will not be credited.  For staffing purposes, we request that parents notify the Site Director of scheduled vacations in advance.  (Credits will be refunded at the end of the summer program, or the parent may opt to apply the ending credit balance to the school year.)</a:t>
            </a:r>
          </a:p>
          <a:p>
            <a:endParaRPr lang="en-US" dirty="0"/>
          </a:p>
        </p:txBody>
      </p:sp>
    </p:spTree>
    <p:extLst>
      <p:ext uri="{BB962C8B-B14F-4D97-AF65-F5344CB8AC3E}">
        <p14:creationId xmlns:p14="http://schemas.microsoft.com/office/powerpoint/2010/main" val="145779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84BDC27-9F7C-C24A-C2B6-9AFBFBF24873}"/>
              </a:ext>
            </a:extLst>
          </p:cNvPr>
          <p:cNvSpPr>
            <a:spLocks noGrp="1"/>
          </p:cNvSpPr>
          <p:nvPr>
            <p:ph type="title"/>
          </p:nvPr>
        </p:nvSpPr>
        <p:spPr>
          <a:xfrm>
            <a:off x="1295402" y="982132"/>
            <a:ext cx="9601196" cy="1303867"/>
          </a:xfrm>
        </p:spPr>
        <p:txBody>
          <a:bodyPr>
            <a:normAutofit/>
          </a:bodyPr>
          <a:lstStyle/>
          <a:p>
            <a:r>
              <a:rPr lang="en-US" dirty="0"/>
              <a:t>Drop In Tuition	</a:t>
            </a:r>
          </a:p>
        </p:txBody>
      </p:sp>
      <p:cxnSp>
        <p:nvCxnSpPr>
          <p:cNvPr id="25" name="Straight Connector 24">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690F388-B596-55C2-2E4D-D12EC73AB9C8}"/>
              </a:ext>
            </a:extLst>
          </p:cNvPr>
          <p:cNvSpPr>
            <a:spLocks noGrp="1"/>
          </p:cNvSpPr>
          <p:nvPr>
            <p:ph idx="1"/>
          </p:nvPr>
        </p:nvSpPr>
        <p:spPr>
          <a:xfrm>
            <a:off x="1295401" y="2556932"/>
            <a:ext cx="9601196" cy="3318936"/>
          </a:xfrm>
        </p:spPr>
        <p:txBody>
          <a:bodyPr>
            <a:normAutofit/>
          </a:bodyPr>
          <a:lstStyle/>
          <a:p>
            <a:r>
              <a:rPr lang="en-US" sz="2200" dirty="0"/>
              <a:t>Drop-in tuition is a daily rate that is charged each day that a child is in attendance.  </a:t>
            </a:r>
          </a:p>
          <a:p>
            <a:pPr marL="0" indent="0">
              <a:buNone/>
            </a:pPr>
            <a:endParaRPr lang="en-US" sz="2200" dirty="0"/>
          </a:p>
          <a:p>
            <a:r>
              <a:rPr lang="en-US" sz="2200" dirty="0"/>
              <a:t>A late payment fee is assessed when payment is not made at the time the drop in service is utilized.  Students may not utilize the drop in service if any past due balance is unpaid.</a:t>
            </a:r>
          </a:p>
          <a:p>
            <a:pPr lvl="0"/>
            <a:endParaRPr lang="en-US" sz="2200" dirty="0"/>
          </a:p>
          <a:p>
            <a:pPr lvl="0"/>
            <a:r>
              <a:rPr lang="en-US" sz="2200" dirty="0"/>
              <a:t>Pre-paid drop in tuition for days when no attendance occurred will not be refunded.</a:t>
            </a:r>
          </a:p>
          <a:p>
            <a:endParaRPr lang="en-US" sz="2200" dirty="0"/>
          </a:p>
        </p:txBody>
      </p:sp>
    </p:spTree>
    <p:extLst>
      <p:ext uri="{BB962C8B-B14F-4D97-AF65-F5344CB8AC3E}">
        <p14:creationId xmlns:p14="http://schemas.microsoft.com/office/powerpoint/2010/main" val="376015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ED152-F23B-2933-57B4-AE364CCE8880}"/>
              </a:ext>
            </a:extLst>
          </p:cNvPr>
          <p:cNvSpPr>
            <a:spLocks noGrp="1"/>
          </p:cNvSpPr>
          <p:nvPr>
            <p:ph type="title"/>
          </p:nvPr>
        </p:nvSpPr>
        <p:spPr>
          <a:xfrm>
            <a:off x="804421" y="796374"/>
            <a:ext cx="10583158" cy="880027"/>
          </a:xfrm>
        </p:spPr>
        <p:txBody>
          <a:bodyPr>
            <a:normAutofit/>
          </a:bodyPr>
          <a:lstStyle/>
          <a:p>
            <a:r>
              <a:rPr lang="en-US">
                <a:solidFill>
                  <a:srgbClr val="FFFFFF"/>
                </a:solidFill>
              </a:rPr>
              <a:t>New Drop In Rate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47C798-C112-1378-ADF0-EB3526F3E68E}"/>
              </a:ext>
            </a:extLst>
          </p:cNvPr>
          <p:cNvSpPr>
            <a:spLocks noGrp="1"/>
          </p:cNvSpPr>
          <p:nvPr>
            <p:ph idx="1"/>
          </p:nvPr>
        </p:nvSpPr>
        <p:spPr>
          <a:xfrm>
            <a:off x="1295401" y="2612256"/>
            <a:ext cx="9601196" cy="3263612"/>
          </a:xfrm>
        </p:spPr>
        <p:txBody>
          <a:bodyPr>
            <a:normAutofit/>
          </a:bodyPr>
          <a:lstStyle/>
          <a:p>
            <a:r>
              <a:rPr lang="en-US" dirty="0"/>
              <a:t>Frist child drop-in rate $30.00</a:t>
            </a:r>
          </a:p>
          <a:p>
            <a:r>
              <a:rPr lang="en-US" dirty="0"/>
              <a:t>Additional child drop-in rate $25.00</a:t>
            </a:r>
          </a:p>
          <a:p>
            <a:endParaRPr lang="en-US" dirty="0"/>
          </a:p>
          <a:p>
            <a:r>
              <a:rPr lang="en-US" dirty="0"/>
              <a:t>If you have any summer drop in formula billing boxes already set up, you will need to double click on the formula and update the amounts to new rates.</a:t>
            </a:r>
          </a:p>
        </p:txBody>
      </p:sp>
    </p:spTree>
    <p:extLst>
      <p:ext uri="{BB962C8B-B14F-4D97-AF65-F5344CB8AC3E}">
        <p14:creationId xmlns:p14="http://schemas.microsoft.com/office/powerpoint/2010/main" val="119358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1D448EF-46F7-F726-512D-5191656A77AE}"/>
              </a:ext>
            </a:extLst>
          </p:cNvPr>
          <p:cNvSpPr>
            <a:spLocks noGrp="1"/>
          </p:cNvSpPr>
          <p:nvPr>
            <p:ph type="title"/>
          </p:nvPr>
        </p:nvSpPr>
        <p:spPr>
          <a:xfrm>
            <a:off x="1295402" y="982132"/>
            <a:ext cx="9601196" cy="1303867"/>
          </a:xfrm>
        </p:spPr>
        <p:txBody>
          <a:bodyPr>
            <a:normAutofit/>
          </a:bodyPr>
          <a:lstStyle/>
          <a:p>
            <a:r>
              <a:rPr lang="en-US" dirty="0"/>
              <a:t>Student Attendance</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D7F6B78-D004-7159-FA42-7005CAD6CE26}"/>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n-US" sz="1900"/>
              <a:t>All students that are registered with their fingerprint at the Check-In Station must have a signed Finger Scan Permission Form </a:t>
            </a:r>
            <a:r>
              <a:rPr lang="en-US" sz="1900" i="1"/>
              <a:t>(appendix A22)</a:t>
            </a:r>
            <a:r>
              <a:rPr lang="en-US" sz="1900"/>
              <a:t> on file.  If the parent/guardian does not give permission for the child to use the finger scanner, then the child must be registered to use the check-in station with a bypass code instead of his/her fingerprint.   </a:t>
            </a:r>
          </a:p>
          <a:p>
            <a:pPr marL="0" indent="0">
              <a:lnSpc>
                <a:spcPct val="90000"/>
              </a:lnSpc>
              <a:buNone/>
            </a:pPr>
            <a:r>
              <a:rPr lang="en-US" sz="1900"/>
              <a:t> </a:t>
            </a:r>
          </a:p>
          <a:p>
            <a:pPr>
              <a:lnSpc>
                <a:spcPct val="90000"/>
              </a:lnSpc>
            </a:pPr>
            <a:r>
              <a:rPr lang="en-US" sz="1900"/>
              <a:t>The authorized pick-up person must use his/her fingerprint (or bypass code) to check the child out.  The child’s fingerprint shall never be used to check out of Extended Day.  If the authorized pick-up person is not able to check out the child at the check-in computer, staff must manually check out the child on his/her V10 timecard, and the authorized pick-up must sign the child out on a sign-out sheet (including his/her legible signature and time that the child was checked out.)</a:t>
            </a:r>
          </a:p>
          <a:p>
            <a:pPr>
              <a:lnSpc>
                <a:spcPct val="90000"/>
              </a:lnSpc>
            </a:pPr>
            <a:endParaRPr lang="en-US" sz="1900"/>
          </a:p>
        </p:txBody>
      </p:sp>
    </p:spTree>
    <p:extLst>
      <p:ext uri="{BB962C8B-B14F-4D97-AF65-F5344CB8AC3E}">
        <p14:creationId xmlns:p14="http://schemas.microsoft.com/office/powerpoint/2010/main" val="134436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122BA2E-0F1A-C864-FB10-BA044C678566}"/>
              </a:ext>
            </a:extLst>
          </p:cNvPr>
          <p:cNvSpPr>
            <a:spLocks noGrp="1"/>
          </p:cNvSpPr>
          <p:nvPr>
            <p:ph type="title"/>
          </p:nvPr>
        </p:nvSpPr>
        <p:spPr>
          <a:xfrm>
            <a:off x="1295402" y="982132"/>
            <a:ext cx="9601196" cy="1303867"/>
          </a:xfrm>
        </p:spPr>
        <p:txBody>
          <a:bodyPr>
            <a:normAutofit/>
          </a:bodyPr>
          <a:lstStyle/>
          <a:p>
            <a:r>
              <a:rPr lang="en-US" dirty="0"/>
              <a:t>Safety/Security</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D108D0B-F526-9538-DDBA-A919BC0FA45C}"/>
              </a:ext>
            </a:extLst>
          </p:cNvPr>
          <p:cNvSpPr>
            <a:spLocks noGrp="1"/>
          </p:cNvSpPr>
          <p:nvPr>
            <p:ph idx="1"/>
          </p:nvPr>
        </p:nvSpPr>
        <p:spPr>
          <a:xfrm>
            <a:off x="1295401" y="2556932"/>
            <a:ext cx="9601196" cy="3318936"/>
          </a:xfrm>
        </p:spPr>
        <p:txBody>
          <a:bodyPr>
            <a:normAutofit/>
          </a:bodyPr>
          <a:lstStyle/>
          <a:p>
            <a:pPr lvl="0">
              <a:lnSpc>
                <a:spcPct val="90000"/>
              </a:lnSpc>
            </a:pPr>
            <a:r>
              <a:rPr lang="en-US" sz="1500"/>
              <a:t>There must always be a locked door or gate that would prohibit an intruder from accessing children and staff.  If necessary, a doorbell or buzzer should be installed.</a:t>
            </a:r>
          </a:p>
          <a:p>
            <a:pPr lvl="0">
              <a:lnSpc>
                <a:spcPct val="90000"/>
              </a:lnSpc>
            </a:pPr>
            <a:r>
              <a:rPr lang="en-US" sz="1500"/>
              <a:t>The school must be locked and secure during Extended Day hours.</a:t>
            </a:r>
          </a:p>
          <a:p>
            <a:pPr lvl="0">
              <a:lnSpc>
                <a:spcPct val="90000"/>
              </a:lnSpc>
            </a:pPr>
            <a:r>
              <a:rPr lang="en-US" sz="1500"/>
              <a:t>The program must have access to safe lock-down and shelter-in-place locations within the school.</a:t>
            </a:r>
          </a:p>
          <a:p>
            <a:pPr lvl="0">
              <a:lnSpc>
                <a:spcPct val="90000"/>
              </a:lnSpc>
            </a:pPr>
            <a:r>
              <a:rPr lang="en-US" sz="1500"/>
              <a:t>The program must have access to the school’s Automated External Defibrillator (AED) during Extended Day hours.</a:t>
            </a:r>
          </a:p>
          <a:p>
            <a:pPr lvl="0">
              <a:lnSpc>
                <a:spcPct val="90000"/>
              </a:lnSpc>
            </a:pPr>
            <a:r>
              <a:rPr lang="en-US" sz="1500"/>
              <a:t>There must be sufficient lighting in the areas of the school utilized by the program (drop-off/pick-up locations, restroom areas, etc.)  </a:t>
            </a:r>
          </a:p>
          <a:p>
            <a:pPr lvl="0">
              <a:lnSpc>
                <a:spcPct val="90000"/>
              </a:lnSpc>
            </a:pPr>
            <a:r>
              <a:rPr lang="en-US" sz="1500"/>
              <a:t>The program must have a landline and pre-paid cell phone to allow for immediate access to employees.</a:t>
            </a:r>
          </a:p>
          <a:p>
            <a:pPr lvl="0">
              <a:lnSpc>
                <a:spcPct val="90000"/>
              </a:lnSpc>
            </a:pPr>
            <a:r>
              <a:rPr lang="en-US" sz="1500"/>
              <a:t>If the school is used as a summer feeding program site, students must be kept separate from those utilizing the summer feeding program.  For security reasons, students should not use the same restroom that is used by the summer feeding program.</a:t>
            </a:r>
          </a:p>
          <a:p>
            <a:pPr marL="0" indent="0">
              <a:lnSpc>
                <a:spcPct val="90000"/>
              </a:lnSpc>
              <a:buNone/>
            </a:pPr>
            <a:endParaRPr lang="en-US" sz="1500"/>
          </a:p>
        </p:txBody>
      </p:sp>
    </p:spTree>
    <p:extLst>
      <p:ext uri="{BB962C8B-B14F-4D97-AF65-F5344CB8AC3E}">
        <p14:creationId xmlns:p14="http://schemas.microsoft.com/office/powerpoint/2010/main" val="154719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CF82304-4EBB-28D5-7BEC-86BBB03F629D}"/>
              </a:ext>
            </a:extLst>
          </p:cNvPr>
          <p:cNvSpPr>
            <a:spLocks noGrp="1"/>
          </p:cNvSpPr>
          <p:nvPr>
            <p:ph type="title"/>
          </p:nvPr>
        </p:nvSpPr>
        <p:spPr>
          <a:xfrm>
            <a:off x="1295402" y="982132"/>
            <a:ext cx="9601196" cy="1303867"/>
          </a:xfrm>
        </p:spPr>
        <p:txBody>
          <a:bodyPr>
            <a:normAutofit/>
          </a:bodyPr>
          <a:lstStyle/>
          <a:p>
            <a:r>
              <a:rPr lang="en-US" dirty="0"/>
              <a:t>Emergency Plan</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5793C7E-932B-E341-0E9C-0F0BBD99B04E}"/>
              </a:ext>
            </a:extLst>
          </p:cNvPr>
          <p:cNvSpPr>
            <a:spLocks noGrp="1"/>
          </p:cNvSpPr>
          <p:nvPr>
            <p:ph idx="1"/>
          </p:nvPr>
        </p:nvSpPr>
        <p:spPr>
          <a:xfrm>
            <a:off x="1295401" y="2556932"/>
            <a:ext cx="9601196" cy="3318936"/>
          </a:xfrm>
        </p:spPr>
        <p:txBody>
          <a:bodyPr>
            <a:normAutofit/>
          </a:bodyPr>
          <a:lstStyle/>
          <a:p>
            <a:pPr>
              <a:lnSpc>
                <a:spcPct val="90000"/>
              </a:lnSpc>
            </a:pPr>
            <a:r>
              <a:rPr lang="en-US" sz="1700"/>
              <a:t>The safety and well-being of the children and staff shall always be first priority.  An Extended Day Program Emergency Plan (</a:t>
            </a:r>
            <a:r>
              <a:rPr lang="en-US" sz="1700" i="1"/>
              <a:t>appendix A26</a:t>
            </a:r>
            <a:r>
              <a:rPr lang="en-US" sz="1700"/>
              <a:t>) must be completed by the Site Director and approved by the Principal.  At minimum, the plan shall be reviewed annually by the Site Director and updated as needed.   The Principal must review and approve the Emergency Plan annually.  The Principal shall require staff to demonstrate the Emergency Plan to confirm that it is effective.   A copy of the plan must be submitted to Internal Audit at the beginning of every school year (and summer, if the school has a summer program.)  </a:t>
            </a:r>
          </a:p>
          <a:p>
            <a:pPr marL="0" indent="0">
              <a:lnSpc>
                <a:spcPct val="90000"/>
              </a:lnSpc>
              <a:buNone/>
            </a:pPr>
            <a:endParaRPr lang="en-US" sz="1700"/>
          </a:p>
          <a:p>
            <a:pPr>
              <a:lnSpc>
                <a:spcPct val="90000"/>
              </a:lnSpc>
            </a:pPr>
            <a:r>
              <a:rPr lang="en-US" sz="1700"/>
              <a:t>The Emergency Plan includes procedures for the following emergency situations: fire evacuation, shelter-in-place, facility lock-down, and injuries/illnesses.  All Extended Day staff should be made familiar with the plan and trained in his/her responsibilities within the plan every school year and summer (if applicable).  New employees should receive this review during their training period.  </a:t>
            </a:r>
          </a:p>
          <a:p>
            <a:pPr>
              <a:lnSpc>
                <a:spcPct val="90000"/>
              </a:lnSpc>
            </a:pPr>
            <a:endParaRPr lang="en-US" sz="1700"/>
          </a:p>
        </p:txBody>
      </p:sp>
    </p:spTree>
    <p:extLst>
      <p:ext uri="{BB962C8B-B14F-4D97-AF65-F5344CB8AC3E}">
        <p14:creationId xmlns:p14="http://schemas.microsoft.com/office/powerpoint/2010/main" val="240834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AD64FF4-177C-8292-8711-488A191F5424}"/>
              </a:ext>
            </a:extLst>
          </p:cNvPr>
          <p:cNvSpPr>
            <a:spLocks noGrp="1"/>
          </p:cNvSpPr>
          <p:nvPr>
            <p:ph type="title"/>
          </p:nvPr>
        </p:nvSpPr>
        <p:spPr>
          <a:xfrm>
            <a:off x="1295402" y="982132"/>
            <a:ext cx="9601196" cy="1303867"/>
          </a:xfrm>
        </p:spPr>
        <p:txBody>
          <a:bodyPr>
            <a:normAutofit/>
          </a:bodyPr>
          <a:lstStyle/>
          <a:p>
            <a:r>
              <a:rPr lang="en-US" dirty="0"/>
              <a:t>Emergency Plan Acknowledgement</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24F501A-1DDF-D006-4F66-8A796BC26350}"/>
              </a:ext>
            </a:extLst>
          </p:cNvPr>
          <p:cNvSpPr>
            <a:spLocks noGrp="1"/>
          </p:cNvSpPr>
          <p:nvPr>
            <p:ph idx="1"/>
          </p:nvPr>
        </p:nvSpPr>
        <p:spPr>
          <a:xfrm>
            <a:off x="1295401" y="2556932"/>
            <a:ext cx="9601196" cy="3318936"/>
          </a:xfrm>
        </p:spPr>
        <p:txBody>
          <a:bodyPr>
            <a:normAutofit/>
          </a:bodyPr>
          <a:lstStyle/>
          <a:p>
            <a:r>
              <a:rPr lang="en-US" dirty="0"/>
              <a:t>All programs are required to submit an Emergency Plan Acknowledgment Form (</a:t>
            </a:r>
            <a:r>
              <a:rPr lang="en-US" i="1" dirty="0"/>
              <a:t>appendix A24</a:t>
            </a:r>
            <a:r>
              <a:rPr lang="en-US" dirty="0"/>
              <a:t>) to the Internal Auditing Department at the beginning of each school year (and summer, applicable).  The Emergency Plan Acknowledgment Form must be signed by all staff, the Site Director, and the Principal.</a:t>
            </a:r>
          </a:p>
          <a:p>
            <a:pPr marL="0" indent="0">
              <a:buNone/>
            </a:pPr>
            <a:endParaRPr lang="en-US" dirty="0"/>
          </a:p>
        </p:txBody>
      </p:sp>
    </p:spTree>
    <p:extLst>
      <p:ext uri="{BB962C8B-B14F-4D97-AF65-F5344CB8AC3E}">
        <p14:creationId xmlns:p14="http://schemas.microsoft.com/office/powerpoint/2010/main" val="113990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A47A150-3439-1EB3-80F5-37C9EA0FF92E}"/>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F8F2FD0-1DFF-F18D-CB01-7E0E04EA9052}"/>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62626"/>
                </a:solidFill>
              </a:rPr>
              <a:t>Agenda</a:t>
            </a:r>
          </a:p>
        </p:txBody>
      </p:sp>
      <p:graphicFrame>
        <p:nvGraphicFramePr>
          <p:cNvPr id="10" name="Content Placeholder 7">
            <a:extLst>
              <a:ext uri="{FF2B5EF4-FFF2-40B4-BE49-F238E27FC236}">
                <a16:creationId xmlns:a16="http://schemas.microsoft.com/office/drawing/2014/main" id="{1771805A-70D0-EB39-88CF-55B0E7B74D39}"/>
              </a:ext>
            </a:extLst>
          </p:cNvPr>
          <p:cNvGraphicFramePr>
            <a:graphicFrameLocks noGrp="1"/>
          </p:cNvGraphicFramePr>
          <p:nvPr>
            <p:ph sz="quarter" idx="13"/>
            <p:extLst>
              <p:ext uri="{D42A27DB-BD31-4B8C-83A1-F6EECF244321}">
                <p14:modId xmlns:p14="http://schemas.microsoft.com/office/powerpoint/2010/main" val="104640281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625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05C2A0D-0C16-39E3-430F-F7DF846327FE}"/>
              </a:ext>
            </a:extLst>
          </p:cNvPr>
          <p:cNvSpPr>
            <a:spLocks noGrp="1"/>
          </p:cNvSpPr>
          <p:nvPr>
            <p:ph type="title"/>
          </p:nvPr>
        </p:nvSpPr>
        <p:spPr>
          <a:xfrm>
            <a:off x="1295402" y="982132"/>
            <a:ext cx="9601196" cy="1303867"/>
          </a:xfrm>
        </p:spPr>
        <p:txBody>
          <a:bodyPr>
            <a:normAutofit/>
          </a:bodyPr>
          <a:lstStyle/>
          <a:p>
            <a:r>
              <a:rPr lang="en-US" dirty="0"/>
              <a:t>Drills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8F39568-1ACD-32A0-C076-FAB5E9F629A3}"/>
              </a:ext>
            </a:extLst>
          </p:cNvPr>
          <p:cNvSpPr>
            <a:spLocks noGrp="1"/>
          </p:cNvSpPr>
          <p:nvPr>
            <p:ph idx="1"/>
          </p:nvPr>
        </p:nvSpPr>
        <p:spPr>
          <a:xfrm>
            <a:off x="1295401" y="2556932"/>
            <a:ext cx="9601196" cy="3318936"/>
          </a:xfrm>
        </p:spPr>
        <p:txBody>
          <a:bodyPr>
            <a:normAutofit/>
          </a:bodyPr>
          <a:lstStyle/>
          <a:p>
            <a:pPr>
              <a:lnSpc>
                <a:spcPct val="90000"/>
              </a:lnSpc>
            </a:pPr>
            <a:r>
              <a:rPr lang="en-US" sz="1700" b="1">
                <a:latin typeface="Calibri" panose="020F0502020204030204" pitchFamily="34" charset="0"/>
                <a:ea typeface="Arial Unicode MS" panose="020B0604020202020204" pitchFamily="34" charset="-128"/>
              </a:rPr>
              <a:t>Drills</a:t>
            </a:r>
            <a:endParaRPr lang="en-US" sz="1700">
              <a:latin typeface="Times New Roman" panose="02020603050405020304" pitchFamily="18" charset="0"/>
              <a:ea typeface="Times New Roman" panose="02020603050405020304" pitchFamily="18" charset="0"/>
            </a:endParaRPr>
          </a:p>
          <a:p>
            <a:pPr>
              <a:lnSpc>
                <a:spcPct val="90000"/>
              </a:lnSpc>
            </a:pPr>
            <a:r>
              <a:rPr lang="en-US" sz="1700">
                <a:latin typeface="Calibri" panose="020F0502020204030204" pitchFamily="34" charset="0"/>
                <a:ea typeface="Arial Unicode MS" panose="020B0604020202020204" pitchFamily="34" charset="-128"/>
              </a:rPr>
              <a:t>The Site Director will hold a minimum of two fire drills during the summer program (one in late May or early June and another in July.)  The Site Director will hold a minimum of one shelter-in-place drill and one lock-down drill (in late May or early June).   </a:t>
            </a:r>
            <a:endParaRPr lang="en-US" sz="1700">
              <a:latin typeface="Times New Roman" panose="02020603050405020304" pitchFamily="18" charset="0"/>
              <a:ea typeface="Times New Roman" panose="02020603050405020304" pitchFamily="18" charset="0"/>
            </a:endParaRPr>
          </a:p>
          <a:p>
            <a:pPr marL="0" indent="0">
              <a:lnSpc>
                <a:spcPct val="90000"/>
              </a:lnSpc>
              <a:buNone/>
            </a:pPr>
            <a:endParaRPr lang="en-US" sz="1700">
              <a:latin typeface="Times New Roman" panose="02020603050405020304" pitchFamily="18" charset="0"/>
              <a:ea typeface="Times New Roman" panose="02020603050405020304" pitchFamily="18" charset="0"/>
            </a:endParaRPr>
          </a:p>
          <a:p>
            <a:pPr>
              <a:lnSpc>
                <a:spcPct val="90000"/>
              </a:lnSpc>
            </a:pPr>
            <a:r>
              <a:rPr lang="en-US" sz="1700">
                <a:latin typeface="Calibri" panose="020F0502020204030204" pitchFamily="34" charset="0"/>
                <a:ea typeface="Arial Unicode MS" panose="020B0604020202020204" pitchFamily="34" charset="-128"/>
              </a:rPr>
              <a:t>Documentation of drills shall consist of a Drill Report (appendix A25)signed by all staff present during the drill.  Immediately following the drill, Drill Reports shall be submitted to the Principal for review and signature.  Copies of signed Drill Reports must be maintained on file.</a:t>
            </a:r>
            <a:endParaRPr lang="en-US" sz="1700">
              <a:latin typeface="Times New Roman" panose="02020603050405020304" pitchFamily="18" charset="0"/>
              <a:ea typeface="Times New Roman" panose="02020603050405020304" pitchFamily="18" charset="0"/>
            </a:endParaRPr>
          </a:p>
          <a:p>
            <a:pPr marL="0" indent="0">
              <a:lnSpc>
                <a:spcPct val="90000"/>
              </a:lnSpc>
              <a:buNone/>
            </a:pPr>
            <a:br>
              <a:rPr lang="en-US" sz="1700" b="1">
                <a:latin typeface="Calibri" panose="020F0502020204030204" pitchFamily="34" charset="0"/>
                <a:ea typeface="Arial Unicode MS" panose="020B0604020202020204" pitchFamily="34" charset="-128"/>
              </a:rPr>
            </a:br>
            <a:endParaRPr lang="en-US" sz="1700"/>
          </a:p>
          <a:p>
            <a:pPr>
              <a:lnSpc>
                <a:spcPct val="90000"/>
              </a:lnSpc>
            </a:pPr>
            <a:endParaRPr lang="en-US" sz="1700"/>
          </a:p>
        </p:txBody>
      </p:sp>
    </p:spTree>
    <p:extLst>
      <p:ext uri="{BB962C8B-B14F-4D97-AF65-F5344CB8AC3E}">
        <p14:creationId xmlns:p14="http://schemas.microsoft.com/office/powerpoint/2010/main" val="6694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E8E108C-07FB-AA7A-BF17-40EFC3594AE2}"/>
              </a:ext>
            </a:extLst>
          </p:cNvPr>
          <p:cNvSpPr>
            <a:spLocks noGrp="1"/>
          </p:cNvSpPr>
          <p:nvPr>
            <p:ph type="title"/>
          </p:nvPr>
        </p:nvSpPr>
        <p:spPr>
          <a:xfrm>
            <a:off x="1295402" y="982132"/>
            <a:ext cx="9601196" cy="1303867"/>
          </a:xfrm>
        </p:spPr>
        <p:txBody>
          <a:bodyPr>
            <a:normAutofit/>
          </a:bodyPr>
          <a:lstStyle/>
          <a:p>
            <a:r>
              <a:rPr lang="en-US" dirty="0"/>
              <a:t>Staff to Student Ratio</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E6CE07A-932C-04A2-9907-A61A06BCB960}"/>
              </a:ext>
            </a:extLst>
          </p:cNvPr>
          <p:cNvSpPr>
            <a:spLocks noGrp="1"/>
          </p:cNvSpPr>
          <p:nvPr>
            <p:ph idx="1"/>
          </p:nvPr>
        </p:nvSpPr>
        <p:spPr>
          <a:xfrm>
            <a:off x="1295401" y="2556932"/>
            <a:ext cx="9601196" cy="3318936"/>
          </a:xfrm>
        </p:spPr>
        <p:txBody>
          <a:bodyPr>
            <a:normAutofit/>
          </a:bodyPr>
          <a:lstStyle/>
          <a:p>
            <a:pPr>
              <a:lnSpc>
                <a:spcPct val="90000"/>
              </a:lnSpc>
            </a:pPr>
            <a:r>
              <a:rPr lang="en-US" sz="1500" b="1"/>
              <a:t>Staff to Student Ratio</a:t>
            </a:r>
            <a:endParaRPr lang="en-US" sz="1500"/>
          </a:p>
          <a:p>
            <a:pPr>
              <a:lnSpc>
                <a:spcPct val="90000"/>
              </a:lnSpc>
            </a:pPr>
            <a:r>
              <a:rPr lang="en-US" sz="1500"/>
              <a:t>The staff to student ratio should fall within the range of 1:15 to 1:23.  The average number of students who attend regularly will determine the minimum number of employees (Site Director and staff) needed.  </a:t>
            </a:r>
          </a:p>
          <a:p>
            <a:pPr marL="0" indent="0">
              <a:lnSpc>
                <a:spcPct val="90000"/>
              </a:lnSpc>
              <a:buNone/>
            </a:pPr>
            <a:endParaRPr lang="en-US" sz="1500"/>
          </a:p>
          <a:p>
            <a:pPr>
              <a:lnSpc>
                <a:spcPct val="90000"/>
              </a:lnSpc>
            </a:pPr>
            <a:r>
              <a:rPr lang="en-US" sz="1500"/>
              <a:t>There should always be a minimum of two child care staff present during hours of operation when children are present. </a:t>
            </a:r>
          </a:p>
          <a:p>
            <a:pPr marL="0" indent="0">
              <a:lnSpc>
                <a:spcPct val="90000"/>
              </a:lnSpc>
              <a:buNone/>
            </a:pPr>
            <a:endParaRPr lang="en-US" sz="1500"/>
          </a:p>
          <a:p>
            <a:pPr>
              <a:lnSpc>
                <a:spcPct val="90000"/>
              </a:lnSpc>
            </a:pPr>
            <a:r>
              <a:rPr lang="en-US" sz="1500" b="1" u="sng"/>
              <a:t>To ensure the safety of the students, staffing should be increased to a minimum of 1:10 for field trips.</a:t>
            </a:r>
            <a:endParaRPr lang="en-US" sz="1500" b="1"/>
          </a:p>
          <a:p>
            <a:pPr marL="0" indent="0">
              <a:lnSpc>
                <a:spcPct val="90000"/>
              </a:lnSpc>
              <a:buNone/>
            </a:pPr>
            <a:endParaRPr lang="en-US" sz="1500"/>
          </a:p>
          <a:p>
            <a:pPr>
              <a:lnSpc>
                <a:spcPct val="90000"/>
              </a:lnSpc>
            </a:pPr>
            <a:r>
              <a:rPr lang="en-US" sz="1500"/>
              <a:t>*Upon approval of the principal, special situations may warrant employment beyond the numbers cited.  Special Education mandates may require specific student/teacher ratios.</a:t>
            </a:r>
          </a:p>
          <a:p>
            <a:pPr marL="0" indent="0">
              <a:lnSpc>
                <a:spcPct val="90000"/>
              </a:lnSpc>
              <a:buNone/>
            </a:pPr>
            <a:endParaRPr lang="en-US" sz="1500"/>
          </a:p>
        </p:txBody>
      </p:sp>
    </p:spTree>
    <p:extLst>
      <p:ext uri="{BB962C8B-B14F-4D97-AF65-F5344CB8AC3E}">
        <p14:creationId xmlns:p14="http://schemas.microsoft.com/office/powerpoint/2010/main" val="203552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B2AB788-57C3-F4F7-CFE0-D02107ECFEBD}"/>
              </a:ext>
            </a:extLst>
          </p:cNvPr>
          <p:cNvSpPr>
            <a:spLocks noGrp="1"/>
          </p:cNvSpPr>
          <p:nvPr>
            <p:ph type="title"/>
          </p:nvPr>
        </p:nvSpPr>
        <p:spPr>
          <a:xfrm>
            <a:off x="1295402" y="982132"/>
            <a:ext cx="9601196" cy="1303867"/>
          </a:xfrm>
        </p:spPr>
        <p:txBody>
          <a:bodyPr>
            <a:normAutofit/>
          </a:bodyPr>
          <a:lstStyle/>
          <a:p>
            <a:r>
              <a:rPr lang="en-US" dirty="0"/>
              <a:t>Summer Field Trip Policies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FC00322-C059-3D9A-0DC9-D4FDA2DE5B49}"/>
              </a:ext>
            </a:extLst>
          </p:cNvPr>
          <p:cNvSpPr>
            <a:spLocks noGrp="1"/>
          </p:cNvSpPr>
          <p:nvPr>
            <p:ph idx="1"/>
          </p:nvPr>
        </p:nvSpPr>
        <p:spPr>
          <a:xfrm>
            <a:off x="1295401" y="2556932"/>
            <a:ext cx="9601196" cy="3318936"/>
          </a:xfrm>
        </p:spPr>
        <p:txBody>
          <a:bodyPr>
            <a:normAutofit/>
          </a:bodyPr>
          <a:lstStyle/>
          <a:p>
            <a:pPr lvl="0">
              <a:lnSpc>
                <a:spcPct val="90000"/>
              </a:lnSpc>
            </a:pPr>
            <a:r>
              <a:rPr lang="en-US" sz="2000"/>
              <a:t>Summer Extended Day Programs are limited to two field trips per week.</a:t>
            </a:r>
          </a:p>
          <a:p>
            <a:pPr lvl="0">
              <a:lnSpc>
                <a:spcPct val="90000"/>
              </a:lnSpc>
            </a:pPr>
            <a:r>
              <a:rPr lang="en-US" sz="2000"/>
              <a:t>Field trip locations must be local  (Calcasieu parish).</a:t>
            </a:r>
          </a:p>
          <a:p>
            <a:pPr lvl="0">
              <a:lnSpc>
                <a:spcPct val="90000"/>
              </a:lnSpc>
            </a:pPr>
            <a:r>
              <a:rPr lang="en-US" sz="2000"/>
              <a:t>Swimming field trips are NOT ALLOWED!</a:t>
            </a:r>
          </a:p>
          <a:p>
            <a:pPr lvl="0">
              <a:lnSpc>
                <a:spcPct val="90000"/>
              </a:lnSpc>
            </a:pPr>
            <a:r>
              <a:rPr lang="en-US" sz="2000"/>
              <a:t>A C.P.S.B. Field Trip Permission Form </a:t>
            </a:r>
            <a:r>
              <a:rPr lang="en-US" sz="2000" i="1"/>
              <a:t>(see appendixF2) </a:t>
            </a:r>
            <a:r>
              <a:rPr lang="en-US" sz="2000"/>
              <a:t>must be on file for each child attending the field trip.</a:t>
            </a:r>
          </a:p>
          <a:p>
            <a:pPr lvl="0">
              <a:lnSpc>
                <a:spcPct val="90000"/>
              </a:lnSpc>
            </a:pPr>
            <a:r>
              <a:rPr lang="en-US" sz="2000"/>
              <a:t>Field trip locations that require a wavier are not allowed.</a:t>
            </a:r>
          </a:p>
          <a:p>
            <a:pPr lvl="0">
              <a:lnSpc>
                <a:spcPct val="90000"/>
              </a:lnSpc>
            </a:pPr>
            <a:r>
              <a:rPr lang="en-US" sz="2000"/>
              <a:t>Due to potential injury and increased risk/liability,</a:t>
            </a:r>
            <a:r>
              <a:rPr lang="en-US" sz="2000" b="1"/>
              <a:t> the purchase (or rental) of pools of any size will be considered a prohibited expense. This also includes slip &amp; slides, inflatables, and visiting petting zoos</a:t>
            </a:r>
            <a:endParaRPr lang="en-US" sz="2000"/>
          </a:p>
        </p:txBody>
      </p:sp>
    </p:spTree>
    <p:extLst>
      <p:ext uri="{BB962C8B-B14F-4D97-AF65-F5344CB8AC3E}">
        <p14:creationId xmlns:p14="http://schemas.microsoft.com/office/powerpoint/2010/main" val="366998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0BEB70E-BEF0-BDE0-EB98-EAB04C59E579}"/>
              </a:ext>
            </a:extLst>
          </p:cNvPr>
          <p:cNvSpPr>
            <a:spLocks noGrp="1"/>
          </p:cNvSpPr>
          <p:nvPr>
            <p:ph type="title"/>
          </p:nvPr>
        </p:nvSpPr>
        <p:spPr>
          <a:xfrm>
            <a:off x="1295402" y="982132"/>
            <a:ext cx="9601196" cy="1303867"/>
          </a:xfrm>
        </p:spPr>
        <p:txBody>
          <a:bodyPr>
            <a:normAutofit/>
          </a:bodyPr>
          <a:lstStyle/>
          <a:p>
            <a:r>
              <a:rPr lang="en-US" dirty="0"/>
              <a:t>Summer Field Trips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10D7366-F5D6-C245-A2DF-0C14BE3E4E84}"/>
              </a:ext>
            </a:extLst>
          </p:cNvPr>
          <p:cNvSpPr>
            <a:spLocks noGrp="1"/>
          </p:cNvSpPr>
          <p:nvPr>
            <p:ph idx="1"/>
          </p:nvPr>
        </p:nvSpPr>
        <p:spPr>
          <a:xfrm>
            <a:off x="1295401" y="2556932"/>
            <a:ext cx="9601196" cy="3318936"/>
          </a:xfrm>
        </p:spPr>
        <p:txBody>
          <a:bodyPr>
            <a:normAutofit/>
          </a:bodyPr>
          <a:lstStyle/>
          <a:p>
            <a:pPr lvl="0"/>
            <a:r>
              <a:rPr lang="en-US" dirty="0"/>
              <a:t>-  Field trips requests should be entered in Travel Tracker by 5/7.  If you have questions with Trip Tracker, contact Phyllis Freeman at 217-4330 x 5403.</a:t>
            </a:r>
          </a:p>
          <a:p>
            <a:pPr lvl="0"/>
            <a:r>
              <a:rPr lang="en-US" dirty="0"/>
              <a:t>- If you want an air-conditioned bus, your bus driver will need to contact the bus garage to request activity busses for the trips </a:t>
            </a:r>
          </a:p>
        </p:txBody>
      </p:sp>
    </p:spTree>
    <p:extLst>
      <p:ext uri="{BB962C8B-B14F-4D97-AF65-F5344CB8AC3E}">
        <p14:creationId xmlns:p14="http://schemas.microsoft.com/office/powerpoint/2010/main" val="136235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7277421-57A1-76F1-A71B-A60CE2193F93}"/>
              </a:ext>
            </a:extLst>
          </p:cNvPr>
          <p:cNvSpPr>
            <a:spLocks noGrp="1"/>
          </p:cNvSpPr>
          <p:nvPr>
            <p:ph type="title"/>
          </p:nvPr>
        </p:nvSpPr>
        <p:spPr>
          <a:xfrm>
            <a:off x="1295402" y="982132"/>
            <a:ext cx="9601196" cy="1303867"/>
          </a:xfrm>
        </p:spPr>
        <p:txBody>
          <a:bodyPr>
            <a:normAutofit/>
          </a:bodyPr>
          <a:lstStyle/>
          <a:p>
            <a:r>
              <a:rPr lang="en-US" dirty="0"/>
              <a:t>Collecting Money for Field Trips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F90B8E0-1882-2CCC-55B3-6C5218EDBBA0}"/>
              </a:ext>
            </a:extLst>
          </p:cNvPr>
          <p:cNvSpPr>
            <a:spLocks noGrp="1"/>
          </p:cNvSpPr>
          <p:nvPr>
            <p:ph idx="1"/>
          </p:nvPr>
        </p:nvSpPr>
        <p:spPr>
          <a:xfrm>
            <a:off x="1295401" y="2556932"/>
            <a:ext cx="9601196" cy="3318936"/>
          </a:xfrm>
        </p:spPr>
        <p:txBody>
          <a:bodyPr>
            <a:normAutofit/>
          </a:bodyPr>
          <a:lstStyle/>
          <a:p>
            <a:pPr>
              <a:lnSpc>
                <a:spcPct val="90000"/>
              </a:lnSpc>
            </a:pPr>
            <a:r>
              <a:rPr lang="en-US" sz="1900"/>
              <a:t>Parents should send an envelope with the child’s name on it THE DAY OF the field trip containing cash for the field trip.  Parents must send correct change.  Do not accept field trip money early.  In accordance with C.P.S.B. policy, money should never be kept in the school overnight.</a:t>
            </a:r>
          </a:p>
          <a:p>
            <a:pPr>
              <a:lnSpc>
                <a:spcPct val="90000"/>
              </a:lnSpc>
            </a:pPr>
            <a:endParaRPr lang="en-US" sz="1900"/>
          </a:p>
          <a:p>
            <a:pPr>
              <a:lnSpc>
                <a:spcPct val="90000"/>
              </a:lnSpc>
            </a:pPr>
            <a:r>
              <a:rPr lang="en-US" sz="1900"/>
              <a:t>You should find out </a:t>
            </a:r>
            <a:r>
              <a:rPr lang="en-US" sz="1900" u="sng"/>
              <a:t>in advance</a:t>
            </a:r>
            <a:r>
              <a:rPr lang="en-US" sz="1900"/>
              <a:t> how much the cost of the field trip will be per child.  Do not collect more than the actual cost of the field trip.  Schools will not be billed by the Transportation Department for fuel expenses; therefore, do not add additional charges for fuel.  </a:t>
            </a:r>
          </a:p>
          <a:p>
            <a:pPr>
              <a:lnSpc>
                <a:spcPct val="90000"/>
              </a:lnSpc>
            </a:pPr>
            <a:endParaRPr lang="en-US" sz="1900"/>
          </a:p>
          <a:p>
            <a:pPr>
              <a:lnSpc>
                <a:spcPct val="90000"/>
              </a:lnSpc>
            </a:pPr>
            <a:r>
              <a:rPr lang="en-US" sz="1900"/>
              <a:t>The cost of all field trips must be indicated on the calendar that is distributed to parents.</a:t>
            </a:r>
          </a:p>
          <a:p>
            <a:pPr>
              <a:lnSpc>
                <a:spcPct val="90000"/>
              </a:lnSpc>
            </a:pPr>
            <a:endParaRPr lang="en-US" sz="1900"/>
          </a:p>
        </p:txBody>
      </p:sp>
    </p:spTree>
    <p:extLst>
      <p:ext uri="{BB962C8B-B14F-4D97-AF65-F5344CB8AC3E}">
        <p14:creationId xmlns:p14="http://schemas.microsoft.com/office/powerpoint/2010/main" val="200839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AB92550-4317-2E75-BCD9-EE1BA6576F41}"/>
              </a:ext>
            </a:extLst>
          </p:cNvPr>
          <p:cNvSpPr>
            <a:spLocks noGrp="1"/>
          </p:cNvSpPr>
          <p:nvPr>
            <p:ph type="title"/>
          </p:nvPr>
        </p:nvSpPr>
        <p:spPr>
          <a:xfrm>
            <a:off x="1295402" y="982132"/>
            <a:ext cx="9601196" cy="1303867"/>
          </a:xfrm>
        </p:spPr>
        <p:txBody>
          <a:bodyPr>
            <a:normAutofit/>
          </a:bodyPr>
          <a:lstStyle/>
          <a:p>
            <a:r>
              <a:rPr lang="en-US" dirty="0"/>
              <a:t>Field Trip Reconciliation Form</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F4CFEDC-0BCE-21F2-4497-3AE315FDE70C}"/>
              </a:ext>
            </a:extLst>
          </p:cNvPr>
          <p:cNvSpPr>
            <a:spLocks noGrp="1"/>
          </p:cNvSpPr>
          <p:nvPr>
            <p:ph idx="1"/>
          </p:nvPr>
        </p:nvSpPr>
        <p:spPr>
          <a:xfrm>
            <a:off x="1295401" y="2556932"/>
            <a:ext cx="9601196" cy="3318936"/>
          </a:xfrm>
        </p:spPr>
        <p:txBody>
          <a:bodyPr>
            <a:normAutofit/>
          </a:bodyPr>
          <a:lstStyle/>
          <a:p>
            <a:pPr>
              <a:lnSpc>
                <a:spcPct val="90000"/>
              </a:lnSpc>
            </a:pPr>
            <a:r>
              <a:rPr lang="en-US" sz="1900"/>
              <a:t>An Extended Day Program Field Trip Reconciliation Form </a:t>
            </a:r>
            <a:r>
              <a:rPr lang="en-US" sz="1900" i="1"/>
              <a:t>(see appendix F4)</a:t>
            </a:r>
            <a:r>
              <a:rPr lang="en-US" sz="1900"/>
              <a:t> must be completed for ANY field trips in which money is collected.  This form includes the following information:  the number of children attending the field trip, the amount collected per child, the total field trip money collected, and the total cost of the field trip.  If there is a difference between the total field trip money collected and the total cost of the field trip, the variance must be recorded on the Field Trip Reconciliation Form and a reason for the variance must be provided.</a:t>
            </a:r>
          </a:p>
          <a:p>
            <a:pPr marL="0" indent="0">
              <a:lnSpc>
                <a:spcPct val="90000"/>
              </a:lnSpc>
              <a:buNone/>
            </a:pPr>
            <a:endParaRPr lang="en-US" sz="1900"/>
          </a:p>
          <a:p>
            <a:pPr>
              <a:lnSpc>
                <a:spcPct val="90000"/>
              </a:lnSpc>
            </a:pPr>
            <a:r>
              <a:rPr lang="en-US" sz="1900"/>
              <a:t>A receipt from the field trip location must be attached to the Field Trip Reconciliation Form confirming the number of children that attended, the cost per child, and the total cost of the field trip. </a:t>
            </a:r>
          </a:p>
          <a:p>
            <a:pPr marL="0" indent="0">
              <a:lnSpc>
                <a:spcPct val="90000"/>
              </a:lnSpc>
              <a:buNone/>
            </a:pPr>
            <a:endParaRPr lang="en-US" sz="1900"/>
          </a:p>
        </p:txBody>
      </p:sp>
    </p:spTree>
    <p:extLst>
      <p:ext uri="{BB962C8B-B14F-4D97-AF65-F5344CB8AC3E}">
        <p14:creationId xmlns:p14="http://schemas.microsoft.com/office/powerpoint/2010/main" val="186405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543FDF0-BF0B-3022-5AD7-CEBB8A346FD7}"/>
              </a:ext>
            </a:extLst>
          </p:cNvPr>
          <p:cNvSpPr>
            <a:spLocks noGrp="1"/>
          </p:cNvSpPr>
          <p:nvPr>
            <p:ph type="title"/>
          </p:nvPr>
        </p:nvSpPr>
        <p:spPr>
          <a:xfrm>
            <a:off x="1295402" y="982132"/>
            <a:ext cx="9601196" cy="1303867"/>
          </a:xfrm>
        </p:spPr>
        <p:txBody>
          <a:bodyPr>
            <a:normAutofit/>
          </a:bodyPr>
          <a:lstStyle/>
          <a:p>
            <a:r>
              <a:rPr lang="en-US" dirty="0"/>
              <a:t>Field Trip Roster</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9C11992-E380-981A-E5D8-003CCEA09FEF}"/>
              </a:ext>
            </a:extLst>
          </p:cNvPr>
          <p:cNvSpPr>
            <a:spLocks noGrp="1"/>
          </p:cNvSpPr>
          <p:nvPr>
            <p:ph idx="1"/>
          </p:nvPr>
        </p:nvSpPr>
        <p:spPr>
          <a:xfrm>
            <a:off x="1295401" y="2556932"/>
            <a:ext cx="9601196" cy="3318936"/>
          </a:xfrm>
        </p:spPr>
        <p:txBody>
          <a:bodyPr>
            <a:normAutofit/>
          </a:bodyPr>
          <a:lstStyle/>
          <a:p>
            <a:r>
              <a:rPr lang="en-US" dirty="0"/>
              <a:t>A Field Trip Roster </a:t>
            </a:r>
            <a:r>
              <a:rPr lang="en-US" i="1" dirty="0"/>
              <a:t>(see appendix F5) </a:t>
            </a:r>
            <a:r>
              <a:rPr lang="en-US" dirty="0"/>
              <a:t>should be completed for all field trips and should include all children that went on the field trip.  If money was collected for the field trip, the amount collected from each child should be indicated at the top of the roster.  A check-mark should be placed next to the children’s names indicating that payment was received.  For field trips in which money is collected, the Field Trip Roster should be attached to the Field Trip Reconciliation Form.</a:t>
            </a:r>
          </a:p>
          <a:p>
            <a:endParaRPr lang="en-US" dirty="0"/>
          </a:p>
        </p:txBody>
      </p:sp>
    </p:spTree>
    <p:extLst>
      <p:ext uri="{BB962C8B-B14F-4D97-AF65-F5344CB8AC3E}">
        <p14:creationId xmlns:p14="http://schemas.microsoft.com/office/powerpoint/2010/main" val="42471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D7A9105-8E2B-88F8-13C2-6BD6FE9AFA4F}"/>
              </a:ext>
            </a:extLst>
          </p:cNvPr>
          <p:cNvSpPr>
            <a:spLocks noGrp="1"/>
          </p:cNvSpPr>
          <p:nvPr>
            <p:ph type="title"/>
          </p:nvPr>
        </p:nvSpPr>
        <p:spPr>
          <a:xfrm>
            <a:off x="1295402" y="982132"/>
            <a:ext cx="9601196" cy="1303867"/>
          </a:xfrm>
        </p:spPr>
        <p:txBody>
          <a:bodyPr>
            <a:normAutofit/>
          </a:bodyPr>
          <a:lstStyle/>
          <a:p>
            <a:r>
              <a:rPr lang="en-US" dirty="0"/>
              <a:t>Field Trip Filing Requirements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E1C5C73-E41A-CC92-4847-12981522B908}"/>
              </a:ext>
            </a:extLst>
          </p:cNvPr>
          <p:cNvSpPr>
            <a:spLocks noGrp="1"/>
          </p:cNvSpPr>
          <p:nvPr>
            <p:ph idx="1"/>
          </p:nvPr>
        </p:nvSpPr>
        <p:spPr>
          <a:xfrm>
            <a:off x="1295401" y="2556932"/>
            <a:ext cx="9601196" cy="3318936"/>
          </a:xfrm>
        </p:spPr>
        <p:txBody>
          <a:bodyPr>
            <a:normAutofit/>
          </a:bodyPr>
          <a:lstStyle/>
          <a:p>
            <a:r>
              <a:rPr lang="en-US" u="sng" dirty="0"/>
              <a:t>You must maintain a field trip folder that contains the following information:</a:t>
            </a:r>
          </a:p>
          <a:p>
            <a:pPr lvl="0"/>
            <a:r>
              <a:rPr lang="en-US" dirty="0"/>
              <a:t> Copy of calendars that were provided to parents indicating field trip cost</a:t>
            </a:r>
          </a:p>
          <a:p>
            <a:pPr lvl="0"/>
            <a:r>
              <a:rPr lang="en-US" dirty="0"/>
              <a:t>Copy of Field Trip Rosters, Field Trip Reconciliations (if money was collected), and Field Trip permission forms for each field trip</a:t>
            </a:r>
          </a:p>
          <a:p>
            <a:pPr lvl="0"/>
            <a:r>
              <a:rPr lang="en-US" dirty="0"/>
              <a:t>Copy of all Field Trip Request Approvals</a:t>
            </a:r>
          </a:p>
          <a:p>
            <a:endParaRPr lang="en-US" dirty="0"/>
          </a:p>
        </p:txBody>
      </p:sp>
    </p:spTree>
    <p:extLst>
      <p:ext uri="{BB962C8B-B14F-4D97-AF65-F5344CB8AC3E}">
        <p14:creationId xmlns:p14="http://schemas.microsoft.com/office/powerpoint/2010/main" val="1779866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C0AFB30-AAA7-4946-9E69-4CE268ED77E3}"/>
              </a:ext>
            </a:extLst>
          </p:cNvPr>
          <p:cNvSpPr>
            <a:spLocks noGrp="1"/>
          </p:cNvSpPr>
          <p:nvPr>
            <p:ph type="title"/>
          </p:nvPr>
        </p:nvSpPr>
        <p:spPr>
          <a:xfrm>
            <a:off x="1295402" y="982132"/>
            <a:ext cx="9601196" cy="1303867"/>
          </a:xfrm>
        </p:spPr>
        <p:txBody>
          <a:bodyPr>
            <a:normAutofit/>
          </a:bodyPr>
          <a:lstStyle/>
          <a:p>
            <a:pPr>
              <a:lnSpc>
                <a:spcPct val="90000"/>
              </a:lnSpc>
            </a:pPr>
            <a:r>
              <a:rPr lang="en-US" sz="4100"/>
              <a:t>ProCare conversion to Summer Program and New School Year</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C4667C1-3D95-EAE2-927B-D53D130589C9}"/>
              </a:ext>
            </a:extLst>
          </p:cNvPr>
          <p:cNvSpPr>
            <a:spLocks noGrp="1"/>
          </p:cNvSpPr>
          <p:nvPr>
            <p:ph idx="1"/>
          </p:nvPr>
        </p:nvSpPr>
        <p:spPr>
          <a:xfrm>
            <a:off x="1295401" y="2556932"/>
            <a:ext cx="9601196" cy="3318936"/>
          </a:xfrm>
        </p:spPr>
        <p:txBody>
          <a:bodyPr>
            <a:normAutofit/>
          </a:bodyPr>
          <a:lstStyle/>
          <a:p>
            <a:pPr>
              <a:buFont typeface="Wingdings" panose="05000000000000000000" pitchFamily="2" charset="2"/>
              <a:buChar char="§"/>
            </a:pPr>
            <a:r>
              <a:rPr lang="en-US" dirty="0"/>
              <a:t>End of School Year Instructions – pp. 47-48</a:t>
            </a:r>
          </a:p>
          <a:p>
            <a:pPr>
              <a:buFont typeface="Wingdings" panose="05000000000000000000" pitchFamily="2" charset="2"/>
              <a:buChar char="§"/>
            </a:pPr>
            <a:r>
              <a:rPr lang="en-US" dirty="0"/>
              <a:t>Summer Program Instructions – pp. 49-61</a:t>
            </a:r>
          </a:p>
          <a:p>
            <a:pPr>
              <a:buFont typeface="Wingdings" panose="05000000000000000000" pitchFamily="2" charset="2"/>
              <a:buChar char="§"/>
            </a:pPr>
            <a:r>
              <a:rPr lang="en-US" dirty="0"/>
              <a:t>Instructions for starting a new school year – pp. 62-63</a:t>
            </a:r>
          </a:p>
          <a:p>
            <a:pPr>
              <a:buFont typeface="Wingdings" panose="05000000000000000000" pitchFamily="2" charset="2"/>
              <a:buChar char="§"/>
            </a:pPr>
            <a:endParaRPr lang="en-US" dirty="0"/>
          </a:p>
          <a:p>
            <a:pPr marL="0" indent="0">
              <a:buNone/>
            </a:pPr>
            <a:r>
              <a:rPr lang="en-US" dirty="0"/>
              <a:t>(see lessons 24-28 in link below)</a:t>
            </a:r>
          </a:p>
          <a:p>
            <a:pPr>
              <a:buFont typeface="Wingdings" panose="05000000000000000000" pitchFamily="2" charset="2"/>
              <a:buChar char="§"/>
            </a:pPr>
            <a:r>
              <a:rPr lang="en-US" dirty="0">
                <a:hlinkClick r:id="rId5"/>
              </a:rPr>
              <a:t>Extended Day Training Videos (office.com)</a:t>
            </a:r>
            <a:endParaRPr lang="en-US" dirty="0"/>
          </a:p>
        </p:txBody>
      </p:sp>
    </p:spTree>
    <p:extLst>
      <p:ext uri="{BB962C8B-B14F-4D97-AF65-F5344CB8AC3E}">
        <p14:creationId xmlns:p14="http://schemas.microsoft.com/office/powerpoint/2010/main" val="394910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6" name="Picture 25">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662AE49-BF5A-8C14-AAD6-5F0E86728EB5}"/>
              </a:ext>
            </a:extLst>
          </p:cNvPr>
          <p:cNvSpPr>
            <a:spLocks noGrp="1"/>
          </p:cNvSpPr>
          <p:nvPr>
            <p:ph type="ctrTitle"/>
          </p:nvPr>
        </p:nvSpPr>
        <p:spPr>
          <a:xfrm>
            <a:off x="6553770" y="1041401"/>
            <a:ext cx="4538526" cy="2345264"/>
          </a:xfrm>
        </p:spPr>
        <p:txBody>
          <a:bodyPr>
            <a:normAutofit/>
          </a:bodyPr>
          <a:lstStyle/>
          <a:p>
            <a:r>
              <a:rPr lang="en-US"/>
              <a:t>10 Minute Break</a:t>
            </a:r>
          </a:p>
        </p:txBody>
      </p:sp>
      <p:sp>
        <p:nvSpPr>
          <p:cNvPr id="31" name="Rectangle 30">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poster with a cup of coffee and flowers&#10;&#10;AI-generated content may be incorrect.">
            <a:extLst>
              <a:ext uri="{FF2B5EF4-FFF2-40B4-BE49-F238E27FC236}">
                <a16:creationId xmlns:a16="http://schemas.microsoft.com/office/drawing/2014/main" id="{9A2B48A5-745A-2282-9C15-827CE7B638FB}"/>
              </a:ext>
            </a:extLst>
          </p:cNvPr>
          <p:cNvPicPr>
            <a:picLocks noChangeAspect="1"/>
          </p:cNvPicPr>
          <p:nvPr/>
        </p:nvPicPr>
        <p:blipFill>
          <a:blip r:embed="rId5">
            <a:extLst>
              <a:ext uri="{837473B0-CC2E-450A-ABE3-18F120FF3D39}">
                <a1611:picAttrSrcUrl xmlns:a1611="http://schemas.microsoft.com/office/drawing/2016/11/main" r:id="rId6"/>
              </a:ext>
            </a:extLst>
          </a:blip>
          <a:srcRect l="14001" r="5979" b="-2"/>
          <a:stretch/>
        </p:blipFill>
        <p:spPr>
          <a:xfrm>
            <a:off x="1412683" y="1410208"/>
            <a:ext cx="4348925" cy="3858780"/>
          </a:xfrm>
          <a:prstGeom prst="rect">
            <a:avLst/>
          </a:prstGeom>
        </p:spPr>
      </p:pic>
      <p:cxnSp>
        <p:nvCxnSpPr>
          <p:cNvPr id="33" name="Straight Connector 32">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81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3" name="Picture 6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4" name="Rectangle 8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5" name="Picture 6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6" name="Picture 6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5" name="Straight Connector 84">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6" name="Rectangle 85">
            <a:extLst>
              <a:ext uri="{FF2B5EF4-FFF2-40B4-BE49-F238E27FC236}">
                <a16:creationId xmlns:a16="http://schemas.microsoft.com/office/drawing/2014/main" id="{ED67D537-2E3B-4FA8-95C1-D7E02265D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C4DC467-7891-443B-84EA-66A43A3AC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1"/>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Placeholder 7" descr="A black and orange stamp with a ribbon&#10;&#10;AI-generated content may be incorrect.">
            <a:extLst>
              <a:ext uri="{FF2B5EF4-FFF2-40B4-BE49-F238E27FC236}">
                <a16:creationId xmlns:a16="http://schemas.microsoft.com/office/drawing/2014/main" id="{93033273-AC75-08AE-29E1-32840D7A0313}"/>
              </a:ext>
            </a:extLst>
          </p:cNvPr>
          <p:cNvPicPr>
            <a:picLocks noGrp="1" noChangeAspect="1"/>
          </p:cNvPicPr>
          <p:nvPr>
            <p:ph type="pic" sz="quarter" idx="13"/>
          </p:nvPr>
        </p:nvPicPr>
        <p:blipFill>
          <a:blip r:embed="rId5">
            <a:duotone>
              <a:schemeClr val="bg2">
                <a:shade val="45000"/>
                <a:satMod val="135000"/>
              </a:schemeClr>
              <a:prstClr val="white"/>
            </a:duotone>
            <a:alphaModFix amt="35000"/>
            <a:extLst>
              <a:ext uri="{837473B0-CC2E-450A-ABE3-18F120FF3D39}">
                <a1611:picAttrSrcUrl xmlns:a1611="http://schemas.microsoft.com/office/drawing/2016/11/main" r:id="rId6"/>
              </a:ext>
            </a:extLst>
          </a:blip>
          <a:srcRect t="16395" r="1" b="18105"/>
          <a:stretch/>
        </p:blipFill>
        <p:spPr>
          <a:xfrm>
            <a:off x="493217" y="488137"/>
            <a:ext cx="11227442" cy="5883295"/>
          </a:xfrm>
          <a:prstGeom prst="rect">
            <a:avLst/>
          </a:prstGeom>
          <a:noFill/>
        </p:spPr>
      </p:pic>
      <p:sp>
        <p:nvSpPr>
          <p:cNvPr id="88" name="Rectangle 87">
            <a:extLst>
              <a:ext uri="{FF2B5EF4-FFF2-40B4-BE49-F238E27FC236}">
                <a16:creationId xmlns:a16="http://schemas.microsoft.com/office/drawing/2014/main" id="{C4CA33FD-D0C5-4C9F-B64A-AC7E224E1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536991D1-444A-535F-FEE3-EB4604B0EAA0}"/>
              </a:ext>
            </a:extLst>
          </p:cNvPr>
          <p:cNvSpPr>
            <a:spLocks noGrp="1"/>
          </p:cNvSpPr>
          <p:nvPr>
            <p:ph type="title"/>
          </p:nvPr>
        </p:nvSpPr>
        <p:spPr>
          <a:xfrm>
            <a:off x="1295402" y="982132"/>
            <a:ext cx="9601196" cy="1303867"/>
          </a:xfrm>
        </p:spPr>
        <p:txBody>
          <a:bodyPr vert="horz" lIns="91440" tIns="45720" rIns="91440" bIns="45720" rtlCol="0" anchor="ctr" anchorCtr="0">
            <a:normAutofit/>
          </a:bodyPr>
          <a:lstStyle/>
          <a:p>
            <a:pPr>
              <a:lnSpc>
                <a:spcPct val="90000"/>
              </a:lnSpc>
            </a:pPr>
            <a:r>
              <a:rPr lang="en-US" sz="4100" dirty="0"/>
              <a:t>Medication/</a:t>
            </a:r>
            <a:br>
              <a:rPr lang="en-US" sz="4100" dirty="0"/>
            </a:br>
            <a:r>
              <a:rPr lang="en-US" sz="4100" dirty="0"/>
              <a:t>CPR Training</a:t>
            </a:r>
          </a:p>
        </p:txBody>
      </p:sp>
      <p:cxnSp>
        <p:nvCxnSpPr>
          <p:cNvPr id="89" name="Straight Connector 88">
            <a:extLst>
              <a:ext uri="{FF2B5EF4-FFF2-40B4-BE49-F238E27FC236}">
                <a16:creationId xmlns:a16="http://schemas.microsoft.com/office/drawing/2014/main" id="{E8F5A80F-0E52-4137-B9D0-92B0AA8113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78" name="Group 77">
            <a:extLst>
              <a:ext uri="{FF2B5EF4-FFF2-40B4-BE49-F238E27FC236}">
                <a16:creationId xmlns:a16="http://schemas.microsoft.com/office/drawing/2014/main" id="{65139F4B-2CBD-4156-92F1-B6A65F08F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90" name="Rounded Rectangle 20">
              <a:extLst>
                <a:ext uri="{FF2B5EF4-FFF2-40B4-BE49-F238E27FC236}">
                  <a16:creationId xmlns:a16="http://schemas.microsoft.com/office/drawing/2014/main" id="{318D8D75-47F8-4373-86E7-D5DBA891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0" name="Picture 79">
              <a:extLst>
                <a:ext uri="{FF2B5EF4-FFF2-40B4-BE49-F238E27FC236}">
                  <a16:creationId xmlns:a16="http://schemas.microsoft.com/office/drawing/2014/main" id="{AD772C03-6ACE-4F15-86B6-E8FF88CE897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81" name="Rounded Rectangle 22">
              <a:extLst>
                <a:ext uri="{FF2B5EF4-FFF2-40B4-BE49-F238E27FC236}">
                  <a16:creationId xmlns:a16="http://schemas.microsoft.com/office/drawing/2014/main" id="{DD5AF6AF-C4BA-4392-8ECA-EBE15C347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2" name="Picture 81">
              <a:extLst>
                <a:ext uri="{FF2B5EF4-FFF2-40B4-BE49-F238E27FC236}">
                  <a16:creationId xmlns:a16="http://schemas.microsoft.com/office/drawing/2014/main" id="{1770AC5D-09DC-4A21-A963-F058C60A8D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13" name="Subtitle 2">
            <a:extLst>
              <a:ext uri="{FF2B5EF4-FFF2-40B4-BE49-F238E27FC236}">
                <a16:creationId xmlns:a16="http://schemas.microsoft.com/office/drawing/2014/main" id="{243A57C7-1E08-748B-4D4B-97A66E9AAD5B}"/>
              </a:ext>
            </a:extLst>
          </p:cNvPr>
          <p:cNvSpPr>
            <a:spLocks noGrp="1"/>
          </p:cNvSpPr>
          <p:nvPr>
            <p:ph type="subTitle" idx="1"/>
          </p:nvPr>
        </p:nvSpPr>
        <p:spPr>
          <a:xfrm>
            <a:off x="1295401" y="2556932"/>
            <a:ext cx="9601196" cy="3318936"/>
          </a:xfrm>
        </p:spPr>
        <p:txBody>
          <a:bodyPr vert="horz" lIns="91440" tIns="45720" rIns="91440" bIns="45720" rtlCol="0" anchor="t">
            <a:normAutofit/>
          </a:bodyPr>
          <a:lstStyle/>
          <a:p>
            <a:pPr>
              <a:lnSpc>
                <a:spcPct val="90000"/>
              </a:lnSpc>
              <a:buFont typeface="Arial"/>
              <a:buChar char="•"/>
            </a:pPr>
            <a:r>
              <a:rPr lang="en-US" sz="1500"/>
              <a:t>EDP Policy Requires that there always be at least one person CPR certified and Medication certified when children are present.  Every program must have at least two employees medication certified in addition to the Site Director.  </a:t>
            </a:r>
          </a:p>
          <a:p>
            <a:pPr>
              <a:lnSpc>
                <a:spcPct val="90000"/>
              </a:lnSpc>
              <a:buFont typeface="Arial"/>
              <a:buChar char="•"/>
            </a:pPr>
            <a:endParaRPr lang="en-US" sz="1500"/>
          </a:p>
          <a:p>
            <a:pPr>
              <a:lnSpc>
                <a:spcPct val="90000"/>
              </a:lnSpc>
              <a:buFont typeface="Arial"/>
              <a:buChar char="•"/>
            </a:pPr>
            <a:r>
              <a:rPr lang="en-US" sz="1500"/>
              <a:t>For questions about CPR training offered through CPSB, contact Jessica Vincent in the Risk Management Department at </a:t>
            </a:r>
            <a:r>
              <a:rPr lang="en-US" sz="1500">
                <a:hlinkClick r:id="rId7"/>
              </a:rPr>
              <a:t>Jessica.Vincent@cpsb.org</a:t>
            </a:r>
            <a:r>
              <a:rPr lang="en-US" sz="1500"/>
              <a:t>.</a:t>
            </a:r>
          </a:p>
          <a:p>
            <a:pPr>
              <a:lnSpc>
                <a:spcPct val="90000"/>
              </a:lnSpc>
              <a:buFont typeface="Arial"/>
              <a:buChar char="•"/>
            </a:pPr>
            <a:endParaRPr lang="en-US" sz="1500"/>
          </a:p>
          <a:p>
            <a:pPr>
              <a:lnSpc>
                <a:spcPct val="90000"/>
              </a:lnSpc>
              <a:buFont typeface="Arial"/>
              <a:buChar char="•"/>
            </a:pPr>
            <a:r>
              <a:rPr lang="en-US" sz="1500"/>
              <a:t>If a CPR class is not available through CPSB, EDP employees may get certified on their own and submit for reimbursement.</a:t>
            </a:r>
          </a:p>
          <a:p>
            <a:pPr>
              <a:lnSpc>
                <a:spcPct val="90000"/>
              </a:lnSpc>
              <a:buFont typeface="Arial"/>
              <a:buChar char="•"/>
            </a:pPr>
            <a:r>
              <a:rPr lang="en-US" sz="1500"/>
              <a:t>Please contact your school nurse to schedule Medication Training.</a:t>
            </a:r>
          </a:p>
          <a:p>
            <a:pPr>
              <a:lnSpc>
                <a:spcPct val="90000"/>
              </a:lnSpc>
              <a:buFont typeface="Arial"/>
              <a:buChar char="•"/>
            </a:pPr>
            <a:endParaRPr lang="en-US" sz="1500"/>
          </a:p>
          <a:p>
            <a:pPr>
              <a:lnSpc>
                <a:spcPct val="90000"/>
              </a:lnSpc>
              <a:buFont typeface="Arial"/>
              <a:buChar char="•"/>
            </a:pPr>
            <a:r>
              <a:rPr lang="en-US" sz="1500"/>
              <a:t>All summer Site Directors, must schedule a time meet with your school nurse before the school year ends to review protocols for the summer.</a:t>
            </a:r>
          </a:p>
        </p:txBody>
      </p:sp>
    </p:spTree>
    <p:extLst>
      <p:ext uri="{BB962C8B-B14F-4D97-AF65-F5344CB8AC3E}">
        <p14:creationId xmlns:p14="http://schemas.microsoft.com/office/powerpoint/2010/main" val="3103268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7" name="Picture 36">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0" name="Picture 39">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2" name="Straight Connector 41">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4" name="Rectangle 43">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7" name="Picture 46">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A7F9B80-3939-E2AA-597B-802567995830}"/>
              </a:ext>
            </a:extLst>
          </p:cNvPr>
          <p:cNvSpPr>
            <a:spLocks noGrp="1"/>
          </p:cNvSpPr>
          <p:nvPr>
            <p:ph type="title"/>
          </p:nvPr>
        </p:nvSpPr>
        <p:spPr>
          <a:xfrm>
            <a:off x="1102619" y="4404852"/>
            <a:ext cx="9989677" cy="1054745"/>
          </a:xfrm>
        </p:spPr>
        <p:txBody>
          <a:bodyPr vert="horz" lIns="91440" tIns="45720" rIns="91440" bIns="45720" rtlCol="0" anchor="b">
            <a:normAutofit/>
          </a:bodyPr>
          <a:lstStyle/>
          <a:p>
            <a:pPr>
              <a:lnSpc>
                <a:spcPct val="90000"/>
              </a:lnSpc>
            </a:pPr>
            <a:r>
              <a:rPr lang="en-US" sz="3400">
                <a:solidFill>
                  <a:srgbClr val="262626"/>
                </a:solidFill>
              </a:rPr>
              <a:t>Panel Discussion</a:t>
            </a:r>
            <a:br>
              <a:rPr lang="en-US" sz="3400">
                <a:solidFill>
                  <a:srgbClr val="262626"/>
                </a:solidFill>
              </a:rPr>
            </a:br>
            <a:r>
              <a:rPr lang="en-US" sz="3400">
                <a:solidFill>
                  <a:srgbClr val="262626"/>
                </a:solidFill>
              </a:rPr>
              <a:t>Q&amp;A</a:t>
            </a:r>
          </a:p>
        </p:txBody>
      </p:sp>
      <p:sp>
        <p:nvSpPr>
          <p:cNvPr id="52" name="Rectangle 51">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with speech bubbles&#10;&#10;AI-generated content may be incorrect.">
            <a:extLst>
              <a:ext uri="{FF2B5EF4-FFF2-40B4-BE49-F238E27FC236}">
                <a16:creationId xmlns:a16="http://schemas.microsoft.com/office/drawing/2014/main" id="{E85D9F21-86C5-C6EC-335F-43524AD6093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643306" y="1410207"/>
            <a:ext cx="4911750" cy="2455875"/>
          </a:xfrm>
          <a:prstGeom prst="rect">
            <a:avLst/>
          </a:prstGeom>
        </p:spPr>
      </p:pic>
      <p:cxnSp>
        <p:nvCxnSpPr>
          <p:cNvPr id="54" name="Straight Connector 53">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28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with medium confidence">
            <a:extLst>
              <a:ext uri="{FF2B5EF4-FFF2-40B4-BE49-F238E27FC236}">
                <a16:creationId xmlns:a16="http://schemas.microsoft.com/office/drawing/2014/main" id="{998710B0-B88D-C130-97ED-706D29BD9AB8}"/>
              </a:ext>
            </a:extLst>
          </p:cNvPr>
          <p:cNvPicPr>
            <a:picLocks noChangeAspect="1"/>
          </p:cNvPicPr>
          <p:nvPr/>
        </p:nvPicPr>
        <p:blipFill rotWithShape="1">
          <a:blip r:embed="rId2">
            <a:duotone>
              <a:schemeClr val="bg2">
                <a:shade val="45000"/>
                <a:satMod val="135000"/>
              </a:schemeClr>
              <a:prstClr val="white"/>
            </a:duotone>
            <a:alphaModFix amt="35000"/>
            <a:extLst>
              <a:ext uri="{837473B0-CC2E-450A-ABE3-18F120FF3D39}">
                <a1611:picAttrSrcUrl xmlns:a1611="http://schemas.microsoft.com/office/drawing/2016/11/main" r:id="rId3"/>
              </a:ext>
            </a:extLst>
          </a:blip>
          <a:srcRect b="20213"/>
          <a:stretch/>
        </p:blipFill>
        <p:spPr>
          <a:xfrm>
            <a:off x="20" y="10"/>
            <a:ext cx="12191980" cy="6857990"/>
          </a:xfrm>
          <a:prstGeom prst="rect">
            <a:avLst/>
          </a:prstGeom>
        </p:spPr>
      </p:pic>
      <p:sp>
        <p:nvSpPr>
          <p:cNvPr id="2" name="Title 1">
            <a:extLst>
              <a:ext uri="{FF2B5EF4-FFF2-40B4-BE49-F238E27FC236}">
                <a16:creationId xmlns:a16="http://schemas.microsoft.com/office/drawing/2014/main" id="{2A887FFD-67E3-E7A4-AC85-65DC0570D4B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Ideas for Discussion</a:t>
            </a:r>
          </a:p>
        </p:txBody>
      </p:sp>
      <p:graphicFrame>
        <p:nvGraphicFramePr>
          <p:cNvPr id="9" name="Content Placeholder 6">
            <a:extLst>
              <a:ext uri="{FF2B5EF4-FFF2-40B4-BE49-F238E27FC236}">
                <a16:creationId xmlns:a16="http://schemas.microsoft.com/office/drawing/2014/main" id="{12997000-111C-46A8-E12B-E14038541D9C}"/>
              </a:ext>
            </a:extLst>
          </p:cNvPr>
          <p:cNvGraphicFramePr>
            <a:graphicFrameLocks noGrp="1"/>
          </p:cNvGraphicFramePr>
          <p:nvPr>
            <p:ph sz="half" idx="2"/>
            <p:extLst>
              <p:ext uri="{D42A27DB-BD31-4B8C-83A1-F6EECF244321}">
                <p14:modId xmlns:p14="http://schemas.microsoft.com/office/powerpoint/2010/main" val="267308105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345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55" name="Picture 54">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7" name="Picture 56">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58" name="Picture 5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60" name="Straight Connector 59">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65" name="Picture 6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6" name="Rectangle 6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7" name="Picture 6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8" name="Picture 6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997528" y="982132"/>
            <a:ext cx="4094017" cy="2046377"/>
          </a:xfrm>
        </p:spPr>
        <p:txBody>
          <a:bodyPr vert="horz" lIns="91440" tIns="45720" rIns="91440" bIns="45720" rtlCol="0" anchor="b">
            <a:normAutofit/>
          </a:bodyPr>
          <a:lstStyle/>
          <a:p>
            <a:r>
              <a:rPr lang="en-US" sz="4800" dirty="0">
                <a:solidFill>
                  <a:srgbClr val="262626"/>
                </a:solidFill>
              </a:rPr>
              <a:t>Thank you</a:t>
            </a: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997528" y="3399255"/>
            <a:ext cx="4094017" cy="2357309"/>
          </a:xfrm>
        </p:spPr>
        <p:txBody>
          <a:bodyPr vert="horz" lIns="91440" tIns="45720" rIns="91440" bIns="45720" rtlCol="0" anchor="t" anchorCtr="0">
            <a:normAutofit/>
          </a:bodyPr>
          <a:lstStyle/>
          <a:p>
            <a:pPr algn="ctr"/>
            <a:r>
              <a:rPr lang="en-US" sz="2100" kern="1200" cap="none" dirty="0">
                <a:solidFill>
                  <a:srgbClr val="000000"/>
                </a:solidFill>
                <a:effectLst/>
                <a:latin typeface="+mn-lt"/>
                <a:ea typeface="+mn-ea"/>
                <a:cs typeface="+mn-cs"/>
              </a:rPr>
              <a:t>Brittany Elmer </a:t>
            </a:r>
            <a:r>
              <a:rPr lang="en-US" sz="2100" dirty="0">
                <a:solidFill>
                  <a:srgbClr val="000000"/>
                </a:solidFill>
                <a:hlinkClick r:id="rId7"/>
              </a:rPr>
              <a:t>Brittany.Elmer@cpsb.org|</a:t>
            </a:r>
            <a:r>
              <a:rPr lang="en-US" sz="2100" dirty="0">
                <a:solidFill>
                  <a:srgbClr val="000000"/>
                </a:solidFill>
              </a:rPr>
              <a:t> </a:t>
            </a:r>
            <a:r>
              <a:rPr lang="en-US" sz="2100" kern="1200" cap="none" dirty="0">
                <a:solidFill>
                  <a:srgbClr val="000000"/>
                </a:solidFill>
                <a:effectLst/>
                <a:latin typeface="+mn-lt"/>
                <a:ea typeface="+mn-ea"/>
                <a:cs typeface="+mn-cs"/>
              </a:rPr>
              <a:t>          217-4190x2607</a:t>
            </a:r>
          </a:p>
        </p:txBody>
      </p:sp>
      <p:pic>
        <p:nvPicPr>
          <p:cNvPr id="9" name="Picture Placeholder 8" descr="A pink background with white flowers and black text&#10;&#10;AI-generated content may be incorrect.">
            <a:extLst>
              <a:ext uri="{FF2B5EF4-FFF2-40B4-BE49-F238E27FC236}">
                <a16:creationId xmlns:a16="http://schemas.microsoft.com/office/drawing/2014/main" id="{CED59FDD-67D8-70AD-7590-373093937499}"/>
              </a:ext>
            </a:extLst>
          </p:cNvPr>
          <p:cNvPicPr>
            <a:picLocks noGrp="1" noChangeAspect="1"/>
          </p:cNvPicPr>
          <p:nvPr>
            <p:ph type="pic" sz="quarter" idx="13"/>
          </p:nvPr>
        </p:nvPicPr>
        <p:blipFill>
          <a:blip r:embed="rId8">
            <a:extLst>
              <a:ext uri="{837473B0-CC2E-450A-ABE3-18F120FF3D39}">
                <a1611:picAttrSrcUrl xmlns:a1611="http://schemas.microsoft.com/office/drawing/2016/11/main" r:id="rId9"/>
              </a:ext>
            </a:extLst>
          </a:blip>
          <a:stretch/>
        </p:blipFill>
        <p:spPr>
          <a:xfrm>
            <a:off x="5418668" y="1890711"/>
            <a:ext cx="5469466" cy="3076574"/>
          </a:xfrm>
          <a:prstGeom prst="rect">
            <a:avLst/>
          </a:prstGeom>
          <a:ln w="57150" cmpd="thickThin">
            <a:solidFill>
              <a:srgbClr val="7F7F7F"/>
            </a:solidFill>
            <a:miter lim="800000"/>
          </a:ln>
        </p:spPr>
      </p:pic>
    </p:spTree>
    <p:extLst>
      <p:ext uri="{BB962C8B-B14F-4D97-AF65-F5344CB8AC3E}">
        <p14:creationId xmlns:p14="http://schemas.microsoft.com/office/powerpoint/2010/main" val="38728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4" name="Picture 5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7" name="Picture 5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5" name="Straight Connector 7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DAFE70FE-9DF8-05E2-EBF0-265FD3F81796}"/>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62626"/>
                </a:solidFill>
              </a:rPr>
              <a:t>Important Due Dates</a:t>
            </a:r>
            <a:endParaRPr lang="en-US" sz="4400" dirty="0">
              <a:solidFill>
                <a:srgbClr val="262626"/>
              </a:solidFill>
            </a:endParaRPr>
          </a:p>
        </p:txBody>
      </p:sp>
      <p:sp>
        <p:nvSpPr>
          <p:cNvPr id="48" name="Content Placeholder 21">
            <a:extLst>
              <a:ext uri="{FF2B5EF4-FFF2-40B4-BE49-F238E27FC236}">
                <a16:creationId xmlns:a16="http://schemas.microsoft.com/office/drawing/2014/main" id="{73480E13-7B4C-72BB-CE8B-112CA0740C25}"/>
              </a:ext>
            </a:extLst>
          </p:cNvPr>
          <p:cNvSpPr>
            <a:spLocks noGrp="1"/>
          </p:cNvSpPr>
          <p:nvPr>
            <p:ph sz="quarter" idx="13"/>
          </p:nvPr>
        </p:nvSpPr>
        <p:spPr>
          <a:xfrm>
            <a:off x="1295402" y="2556931"/>
            <a:ext cx="7202422" cy="3490295"/>
          </a:xfrm>
        </p:spPr>
        <p:txBody>
          <a:bodyPr vert="horz" lIns="91440" tIns="45720" rIns="91440" bIns="45720" rtlCol="0" anchor="t">
            <a:noAutofit/>
          </a:bodyPr>
          <a:lstStyle/>
          <a:p>
            <a:pPr>
              <a:lnSpc>
                <a:spcPct val="90000"/>
              </a:lnSpc>
              <a:spcBef>
                <a:spcPct val="20000"/>
              </a:spcBef>
              <a:spcAft>
                <a:spcPts val="600"/>
              </a:spcAft>
              <a:buFont typeface="Arial"/>
              <a:buChar char="•"/>
            </a:pPr>
            <a:r>
              <a:rPr lang="en-US" sz="1400" dirty="0">
                <a:solidFill>
                  <a:srgbClr val="262626"/>
                </a:solidFill>
              </a:rPr>
              <a:t>Summer Dates: Monday 6/2-Friday 7/25</a:t>
            </a:r>
          </a:p>
          <a:p>
            <a:pPr lvl="1">
              <a:lnSpc>
                <a:spcPct val="90000"/>
              </a:lnSpc>
            </a:pPr>
            <a:r>
              <a:rPr lang="en-US" sz="1400" dirty="0">
                <a:solidFill>
                  <a:srgbClr val="262626"/>
                </a:solidFill>
              </a:rPr>
              <a:t>May Due Dates:</a:t>
            </a:r>
          </a:p>
          <a:p>
            <a:pPr lvl="1">
              <a:lnSpc>
                <a:spcPct val="90000"/>
              </a:lnSpc>
            </a:pPr>
            <a:r>
              <a:rPr lang="en-US" sz="1400" dirty="0">
                <a:solidFill>
                  <a:srgbClr val="262626"/>
                </a:solidFill>
              </a:rPr>
              <a:t>Field Trip Requests to be submitted on Travel Tracker by  </a:t>
            </a:r>
            <a:r>
              <a:rPr lang="en-US" sz="1400" b="1" dirty="0">
                <a:solidFill>
                  <a:srgbClr val="262626"/>
                </a:solidFill>
              </a:rPr>
              <a:t>5/7</a:t>
            </a:r>
          </a:p>
          <a:p>
            <a:pPr lvl="1">
              <a:lnSpc>
                <a:spcPct val="90000"/>
              </a:lnSpc>
            </a:pPr>
            <a:r>
              <a:rPr lang="en-US" sz="1400" dirty="0">
                <a:solidFill>
                  <a:srgbClr val="262626"/>
                </a:solidFill>
              </a:rPr>
              <a:t>Notification of Summer Opening and Summer Salary Information Form Due to Internal Audit </a:t>
            </a:r>
            <a:r>
              <a:rPr lang="en-US" sz="1400" b="1" dirty="0">
                <a:solidFill>
                  <a:srgbClr val="262626"/>
                </a:solidFill>
              </a:rPr>
              <a:t>5/15</a:t>
            </a:r>
          </a:p>
          <a:p>
            <a:pPr lvl="1">
              <a:lnSpc>
                <a:spcPct val="90000"/>
              </a:lnSpc>
            </a:pPr>
            <a:r>
              <a:rPr lang="en-US" sz="1400" u="sng" dirty="0">
                <a:solidFill>
                  <a:srgbClr val="262626"/>
                </a:solidFill>
              </a:rPr>
              <a:t> The following is due to Internal Audit by 6/11:</a:t>
            </a:r>
          </a:p>
          <a:p>
            <a:pPr lvl="2">
              <a:lnSpc>
                <a:spcPct val="90000"/>
              </a:lnSpc>
            </a:pPr>
            <a:r>
              <a:rPr lang="en-US" sz="1400">
                <a:solidFill>
                  <a:srgbClr val="262626"/>
                </a:solidFill>
              </a:rPr>
              <a:t>Summer 2025 </a:t>
            </a:r>
            <a:r>
              <a:rPr lang="en-US" sz="1400" dirty="0">
                <a:solidFill>
                  <a:srgbClr val="262626"/>
                </a:solidFill>
              </a:rPr>
              <a:t>Emergency Plan approved by principal</a:t>
            </a:r>
          </a:p>
          <a:p>
            <a:pPr lvl="2">
              <a:lnSpc>
                <a:spcPct val="90000"/>
              </a:lnSpc>
            </a:pPr>
            <a:r>
              <a:rPr lang="en-US" sz="1400" dirty="0">
                <a:solidFill>
                  <a:srgbClr val="262626"/>
                </a:solidFill>
              </a:rPr>
              <a:t>Emergency Plan Acknowledgement Form signed by all summer staff</a:t>
            </a:r>
          </a:p>
          <a:p>
            <a:pPr lvl="2">
              <a:lnSpc>
                <a:spcPct val="90000"/>
              </a:lnSpc>
            </a:pPr>
            <a:r>
              <a:rPr lang="en-US" sz="1400" dirty="0">
                <a:solidFill>
                  <a:srgbClr val="262626"/>
                </a:solidFill>
              </a:rPr>
              <a:t>Copy of summer calendars distributed to parents reflecting field trips and scheduled daily activities</a:t>
            </a:r>
          </a:p>
          <a:p>
            <a:pPr lvl="2">
              <a:lnSpc>
                <a:spcPct val="90000"/>
              </a:lnSpc>
            </a:pPr>
            <a:r>
              <a:rPr lang="en-US" sz="1400" dirty="0">
                <a:solidFill>
                  <a:srgbClr val="262626"/>
                </a:solidFill>
              </a:rPr>
              <a:t>Summer staff in-service agenda and sign in sheet</a:t>
            </a:r>
          </a:p>
          <a:p>
            <a:pPr lvl="2">
              <a:lnSpc>
                <a:spcPct val="90000"/>
              </a:lnSpc>
            </a:pPr>
            <a:r>
              <a:rPr lang="en-US" sz="1400" dirty="0">
                <a:solidFill>
                  <a:srgbClr val="262626"/>
                </a:solidFill>
              </a:rPr>
              <a:t>Summer Site Information Form</a:t>
            </a:r>
          </a:p>
        </p:txBody>
      </p:sp>
      <p:pic>
        <p:nvPicPr>
          <p:cNvPr id="12" name="Content Placeholder 11" descr="A yellow post it note with a red button">
            <a:extLst>
              <a:ext uri="{FF2B5EF4-FFF2-40B4-BE49-F238E27FC236}">
                <a16:creationId xmlns:a16="http://schemas.microsoft.com/office/drawing/2014/main" id="{6F28C72F-FCF7-F14A-A4EF-D6691AD2707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717280" y="3312431"/>
            <a:ext cx="2107474" cy="1630138"/>
          </a:xfrm>
          <a:prstGeom prst="rect">
            <a:avLst/>
          </a:prstGeom>
          <a:ln w="57150" cmpd="thickThin">
            <a:solidFill>
              <a:srgbClr val="7F7F7F"/>
            </a:solidFill>
            <a:miter lim="800000"/>
          </a:ln>
        </p:spPr>
      </p:pic>
    </p:spTree>
    <p:extLst>
      <p:ext uri="{BB962C8B-B14F-4D97-AF65-F5344CB8AC3E}">
        <p14:creationId xmlns:p14="http://schemas.microsoft.com/office/powerpoint/2010/main" val="71428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08E201FE-5ADB-755A-1483-A7DE4D8AB5B1}"/>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58AE80F0-EB07-5167-05EF-6ABC4D6DBC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28D424D2-A697-77B3-E67F-A7D04438C4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C344249B-1409-A8E8-6A17-9C67A484C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EBB9B2D4-5DE9-A5AB-E5AD-BA8F4F33155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368513B0-52A5-DEF1-05A4-DF363F5E6E0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7" name="Straight Connector 46">
            <a:extLst>
              <a:ext uri="{FF2B5EF4-FFF2-40B4-BE49-F238E27FC236}">
                <a16:creationId xmlns:a16="http://schemas.microsoft.com/office/drawing/2014/main" id="{432D6E8E-95C9-5E6B-2987-04FB3A877A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79AAAD40-471D-A6FB-23D0-B9F15CB77A01}"/>
              </a:ext>
            </a:extLst>
          </p:cNvPr>
          <p:cNvSpPr>
            <a:spLocks noGrp="1"/>
          </p:cNvSpPr>
          <p:nvPr>
            <p:ph type="title"/>
          </p:nvPr>
        </p:nvSpPr>
        <p:spPr>
          <a:xfrm>
            <a:off x="1295402" y="982132"/>
            <a:ext cx="9601196" cy="1303867"/>
          </a:xfrm>
        </p:spPr>
        <p:txBody>
          <a:bodyPr vert="horz" lIns="91440" tIns="45720" rIns="91440" bIns="45720" rtlCol="0" anchor="ctr">
            <a:normAutofit fontScale="90000"/>
          </a:bodyPr>
          <a:lstStyle/>
          <a:p>
            <a:r>
              <a:rPr lang="en-US" sz="4400" dirty="0">
                <a:solidFill>
                  <a:srgbClr val="262626"/>
                </a:solidFill>
              </a:rPr>
              <a:t>Summer Payroll and</a:t>
            </a:r>
            <a:br>
              <a:rPr lang="en-US" sz="4400" dirty="0">
                <a:solidFill>
                  <a:srgbClr val="262626"/>
                </a:solidFill>
              </a:rPr>
            </a:br>
            <a:r>
              <a:rPr lang="en-US" sz="4400" dirty="0">
                <a:solidFill>
                  <a:srgbClr val="262626"/>
                </a:solidFill>
              </a:rPr>
              <a:t> Financial Statement Due Dates</a:t>
            </a:r>
          </a:p>
        </p:txBody>
      </p:sp>
      <p:sp>
        <p:nvSpPr>
          <p:cNvPr id="48" name="Content Placeholder 21">
            <a:extLst>
              <a:ext uri="{FF2B5EF4-FFF2-40B4-BE49-F238E27FC236}">
                <a16:creationId xmlns:a16="http://schemas.microsoft.com/office/drawing/2014/main" id="{34A6B8C9-2CA4-09D4-49F5-F5D7F92B2AD0}"/>
              </a:ext>
            </a:extLst>
          </p:cNvPr>
          <p:cNvSpPr>
            <a:spLocks noGrp="1"/>
          </p:cNvSpPr>
          <p:nvPr>
            <p:ph sz="quarter" idx="13"/>
          </p:nvPr>
        </p:nvSpPr>
        <p:spPr>
          <a:xfrm>
            <a:off x="1295402" y="2556932"/>
            <a:ext cx="6256866" cy="3318936"/>
          </a:xfrm>
        </p:spPr>
        <p:txBody>
          <a:bodyPr vert="horz" lIns="91440" tIns="45720" rIns="91440" bIns="45720" rtlCol="0" anchor="t">
            <a:normAutofit fontScale="62500" lnSpcReduction="20000"/>
          </a:bodyPr>
          <a:lstStyle/>
          <a:p>
            <a:pPr lvl="1"/>
            <a:r>
              <a:rPr lang="en-US" sz="2800" dirty="0">
                <a:solidFill>
                  <a:srgbClr val="262626"/>
                </a:solidFill>
              </a:rPr>
              <a:t>Payroll </a:t>
            </a:r>
          </a:p>
          <a:p>
            <a:pPr lvl="1"/>
            <a:r>
              <a:rPr lang="en-US" sz="2200" dirty="0">
                <a:solidFill>
                  <a:srgbClr val="262626"/>
                </a:solidFill>
              </a:rPr>
              <a:t>May 30</a:t>
            </a:r>
            <a:r>
              <a:rPr lang="en-US" sz="2200" baseline="30000" dirty="0">
                <a:solidFill>
                  <a:srgbClr val="262626"/>
                </a:solidFill>
              </a:rPr>
              <a:t>th</a:t>
            </a:r>
            <a:r>
              <a:rPr lang="en-US" sz="2200" dirty="0">
                <a:solidFill>
                  <a:srgbClr val="262626"/>
                </a:solidFill>
              </a:rPr>
              <a:t> cut off date; Due June 6th</a:t>
            </a:r>
          </a:p>
          <a:p>
            <a:pPr lvl="1"/>
            <a:r>
              <a:rPr lang="en-US" sz="2200" dirty="0">
                <a:solidFill>
                  <a:srgbClr val="262626"/>
                </a:solidFill>
              </a:rPr>
              <a:t>June 27</a:t>
            </a:r>
            <a:r>
              <a:rPr lang="en-US" sz="2200" baseline="30000" dirty="0">
                <a:solidFill>
                  <a:srgbClr val="262626"/>
                </a:solidFill>
              </a:rPr>
              <a:t>th</a:t>
            </a:r>
            <a:r>
              <a:rPr lang="en-US" sz="2200" dirty="0">
                <a:solidFill>
                  <a:srgbClr val="262626"/>
                </a:solidFill>
              </a:rPr>
              <a:t> cut off date; Due July 3</a:t>
            </a:r>
            <a:r>
              <a:rPr lang="en-US" sz="2200" baseline="30000" dirty="0">
                <a:solidFill>
                  <a:srgbClr val="262626"/>
                </a:solidFill>
              </a:rPr>
              <a:t>rd</a:t>
            </a:r>
            <a:endParaRPr lang="en-US" sz="2200" dirty="0">
              <a:solidFill>
                <a:srgbClr val="262626"/>
              </a:solidFill>
            </a:endParaRPr>
          </a:p>
          <a:p>
            <a:pPr lvl="1"/>
            <a:r>
              <a:rPr lang="en-US" sz="2200" dirty="0">
                <a:solidFill>
                  <a:srgbClr val="262626"/>
                </a:solidFill>
              </a:rPr>
              <a:t>August 1 cut off date; Due August 8</a:t>
            </a:r>
            <a:r>
              <a:rPr lang="en-US" sz="2200" baseline="30000" dirty="0">
                <a:solidFill>
                  <a:srgbClr val="262626"/>
                </a:solidFill>
              </a:rPr>
              <a:t>th</a:t>
            </a:r>
          </a:p>
          <a:p>
            <a:pPr marL="457200" lvl="1" indent="0">
              <a:buNone/>
            </a:pPr>
            <a:endParaRPr lang="en-US" baseline="30000" dirty="0">
              <a:solidFill>
                <a:srgbClr val="262626"/>
              </a:solidFill>
            </a:endParaRPr>
          </a:p>
          <a:p>
            <a:pPr marL="457200" lvl="1" indent="0">
              <a:buNone/>
            </a:pPr>
            <a:r>
              <a:rPr lang="en-US" sz="3100" baseline="30000" dirty="0">
                <a:solidFill>
                  <a:srgbClr val="262626"/>
                </a:solidFill>
              </a:rPr>
              <a:t>(Remember, Bus Drivers need to be included on the supplementals that you turn in during the summer for EDP payroll.)</a:t>
            </a:r>
          </a:p>
          <a:p>
            <a:pPr marL="457200" lvl="1" indent="0">
              <a:buNone/>
            </a:pPr>
            <a:endParaRPr lang="en-US" sz="2800" baseline="30000" dirty="0">
              <a:solidFill>
                <a:srgbClr val="262626"/>
              </a:solidFill>
            </a:endParaRPr>
          </a:p>
          <a:p>
            <a:pPr lvl="1"/>
            <a:r>
              <a:rPr lang="en-US" sz="2800" dirty="0">
                <a:solidFill>
                  <a:srgbClr val="262626"/>
                </a:solidFill>
              </a:rPr>
              <a:t>Financial Statement</a:t>
            </a:r>
          </a:p>
          <a:p>
            <a:pPr lvl="1"/>
            <a:r>
              <a:rPr lang="en-US" sz="2200" dirty="0">
                <a:solidFill>
                  <a:srgbClr val="262626"/>
                </a:solidFill>
              </a:rPr>
              <a:t>May Financial Statement Due 6/13</a:t>
            </a:r>
          </a:p>
          <a:p>
            <a:pPr lvl="1"/>
            <a:r>
              <a:rPr lang="en-US" sz="2200" dirty="0">
                <a:solidFill>
                  <a:srgbClr val="262626"/>
                </a:solidFill>
              </a:rPr>
              <a:t>June Financial Statement Due 7/11</a:t>
            </a:r>
          </a:p>
          <a:p>
            <a:pPr lvl="1"/>
            <a:r>
              <a:rPr lang="en-US" sz="2200" dirty="0">
                <a:solidFill>
                  <a:srgbClr val="262626"/>
                </a:solidFill>
              </a:rPr>
              <a:t>July Financial Statement Due 8/8</a:t>
            </a:r>
          </a:p>
        </p:txBody>
      </p:sp>
      <p:pic>
        <p:nvPicPr>
          <p:cNvPr id="12" name="Content Placeholder 11" descr="A yellow post it note with a red button">
            <a:extLst>
              <a:ext uri="{FF2B5EF4-FFF2-40B4-BE49-F238E27FC236}">
                <a16:creationId xmlns:a16="http://schemas.microsoft.com/office/drawing/2014/main" id="{269A0F63-F31D-8564-42D4-2A923AF200D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085026" y="3312431"/>
            <a:ext cx="2739728" cy="1630138"/>
          </a:xfrm>
          <a:prstGeom prst="rect">
            <a:avLst/>
          </a:prstGeom>
          <a:ln w="57150" cmpd="thickThin">
            <a:solidFill>
              <a:srgbClr val="7F7F7F"/>
            </a:solidFill>
            <a:miter lim="800000"/>
          </a:ln>
        </p:spPr>
      </p:pic>
    </p:spTree>
    <p:extLst>
      <p:ext uri="{BB962C8B-B14F-4D97-AF65-F5344CB8AC3E}">
        <p14:creationId xmlns:p14="http://schemas.microsoft.com/office/powerpoint/2010/main" val="414380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1" name="Picture 3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3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4" name="Picture 3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6" name="Straight Connector 3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8" name="Rectangle 37">
            <a:extLst>
              <a:ext uri="{FF2B5EF4-FFF2-40B4-BE49-F238E27FC236}">
                <a16:creationId xmlns:a16="http://schemas.microsoft.com/office/drawing/2014/main" id="{DDD34390-BB72-482C-8D73-495C13499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0F7ACBD-1BAA-4CBC-A561-880B5E556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1" name="Picture 40">
              <a:extLst>
                <a:ext uri="{FF2B5EF4-FFF2-40B4-BE49-F238E27FC236}">
                  <a16:creationId xmlns:a16="http://schemas.microsoft.com/office/drawing/2014/main" id="{32C44967-F950-4471-9B8D-9EC21662D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2" name="Rectangle 41">
              <a:extLst>
                <a:ext uri="{FF2B5EF4-FFF2-40B4-BE49-F238E27FC236}">
                  <a16:creationId xmlns:a16="http://schemas.microsoft.com/office/drawing/2014/main" id="{7D87FA17-8CA2-4D2D-A487-23AABEAC8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5699C403-7CD0-4DE9-A035-17312505D1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4" name="Picture 43">
              <a:extLst>
                <a:ext uri="{FF2B5EF4-FFF2-40B4-BE49-F238E27FC236}">
                  <a16:creationId xmlns:a16="http://schemas.microsoft.com/office/drawing/2014/main" id="{D905EA4F-1497-42D3-84C9-2E1973BE4F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3393C99-3405-401F-845E-319BF90316CA}"/>
              </a:ext>
            </a:extLst>
          </p:cNvPr>
          <p:cNvSpPr>
            <a:spLocks noGrp="1"/>
          </p:cNvSpPr>
          <p:nvPr>
            <p:ph type="ctrTitle"/>
          </p:nvPr>
        </p:nvSpPr>
        <p:spPr>
          <a:xfrm>
            <a:off x="1102619" y="3760257"/>
            <a:ext cx="9989677" cy="1418630"/>
          </a:xfrm>
        </p:spPr>
        <p:txBody>
          <a:bodyPr vert="horz" lIns="91440" tIns="45720" rIns="91440" bIns="45720" rtlCol="0" anchor="b">
            <a:normAutofit/>
          </a:bodyPr>
          <a:lstStyle/>
          <a:p>
            <a:r>
              <a:rPr lang="en-US" sz="5400"/>
              <a:t>POLICY REMINDERS</a:t>
            </a:r>
          </a:p>
        </p:txBody>
      </p:sp>
      <p:sp>
        <p:nvSpPr>
          <p:cNvPr id="46" name="Rectangle 45">
            <a:extLst>
              <a:ext uri="{FF2B5EF4-FFF2-40B4-BE49-F238E27FC236}">
                <a16:creationId xmlns:a16="http://schemas.microsoft.com/office/drawing/2014/main" id="{52062B71-C76E-495D-8314-1A1532A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24" descr="A group of dice with red letters&#10;&#10;AI-generated content may be incorrect.">
            <a:extLst>
              <a:ext uri="{FF2B5EF4-FFF2-40B4-BE49-F238E27FC236}">
                <a16:creationId xmlns:a16="http://schemas.microsoft.com/office/drawing/2014/main" id="{342D993C-C773-D02B-F22D-EA7838F8B1D8}"/>
              </a:ext>
            </a:extLst>
          </p:cNvPr>
          <p:cNvPicPr>
            <a:picLocks noGrp="1" noChangeAspect="1"/>
          </p:cNvPicPr>
          <p:nvPr>
            <p:ph type="pic" sz="quarter" idx="13"/>
          </p:nvPr>
        </p:nvPicPr>
        <p:blipFill>
          <a:blip r:embed="rId7">
            <a:extLst>
              <a:ext uri="{837473B0-CC2E-450A-ABE3-18F120FF3D39}">
                <a1611:picAttrSrcUrl xmlns:a1611="http://schemas.microsoft.com/office/drawing/2016/11/main" r:id="rId8"/>
              </a:ext>
            </a:extLst>
          </a:blip>
          <a:srcRect t="15304" r="-1" b="15303"/>
          <a:stretch/>
        </p:blipFill>
        <p:spPr>
          <a:xfrm>
            <a:off x="2792242" y="1410208"/>
            <a:ext cx="6568068" cy="1777492"/>
          </a:xfrm>
          <a:prstGeom prst="rect">
            <a:avLst/>
          </a:prstGeom>
        </p:spPr>
      </p:pic>
      <p:cxnSp>
        <p:nvCxnSpPr>
          <p:cNvPr id="48" name="Straight Connector 47">
            <a:extLst>
              <a:ext uri="{FF2B5EF4-FFF2-40B4-BE49-F238E27FC236}">
                <a16:creationId xmlns:a16="http://schemas.microsoft.com/office/drawing/2014/main" id="{647A3FF6-0F12-488B-A6E0-44B0E7CA4C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262441"/>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28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1" name="Picture 4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2" name="Rectangle 4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4" name="Picture 4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6" name="Straight Connector 4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8" name="Rectangle 47">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Placeholder 4" descr="A group of children in a field">
            <a:extLst>
              <a:ext uri="{FF2B5EF4-FFF2-40B4-BE49-F238E27FC236}">
                <a16:creationId xmlns:a16="http://schemas.microsoft.com/office/drawing/2014/main" id="{3BF2B33E-00D6-3DA1-F59D-178815A4EA1B}"/>
              </a:ext>
            </a:extLst>
          </p:cNvPr>
          <p:cNvPicPr>
            <a:picLocks noGrp="1" noChangeAspect="1"/>
          </p:cNvPicPr>
          <p:nvPr>
            <p:ph type="pic" sz="quarter" idx="13"/>
          </p:nvPr>
        </p:nvPicPr>
        <p:blipFill>
          <a:blip r:embed="rId6">
            <a:alphaModFix amt="50000"/>
            <a:extLst>
              <a:ext uri="{837473B0-CC2E-450A-ABE3-18F120FF3D39}">
                <a1611:picAttrSrcUrl xmlns:a1611="http://schemas.microsoft.com/office/drawing/2016/11/main" r:id="rId7"/>
              </a:ext>
            </a:extLst>
          </a:blip>
          <a:srcRect t="14241" r="1" b="7257"/>
          <a:stretch/>
        </p:blipFill>
        <p:spPr>
          <a:xfrm>
            <a:off x="486138" y="488137"/>
            <a:ext cx="11227442" cy="5883295"/>
          </a:xfrm>
          <a:prstGeom prst="rect">
            <a:avLst/>
          </a:prstGeom>
        </p:spPr>
      </p:pic>
      <p:cxnSp>
        <p:nvCxnSpPr>
          <p:cNvPr id="52" name="Straight Connector 51">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56" name="Group 55">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57"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8" name="Picture 57">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59"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0" name="Picture 59">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2224403" y="1113698"/>
            <a:ext cx="8229600" cy="2345264"/>
          </a:xfrm>
        </p:spPr>
        <p:txBody>
          <a:bodyPr vert="horz" lIns="91440" tIns="45720" rIns="91440" bIns="45720" rtlCol="0" anchor="b" anchorCtr="0">
            <a:normAutofit/>
          </a:bodyPr>
          <a:lstStyle/>
          <a:p>
            <a:r>
              <a:rPr lang="en-US" sz="7200">
                <a:solidFill>
                  <a:schemeClr val="bg1"/>
                </a:solidFill>
              </a:rPr>
              <a:t>Groups</a:t>
            </a:r>
          </a:p>
        </p:txBody>
      </p:sp>
    </p:spTree>
    <p:extLst>
      <p:ext uri="{BB962C8B-B14F-4D97-AF65-F5344CB8AC3E}">
        <p14:creationId xmlns:p14="http://schemas.microsoft.com/office/powerpoint/2010/main" val="7049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Placeholder 6" descr="A group of children jumping in the air&#10;&#10;AI-generated content may be incorrect.">
            <a:extLst>
              <a:ext uri="{FF2B5EF4-FFF2-40B4-BE49-F238E27FC236}">
                <a16:creationId xmlns:a16="http://schemas.microsoft.com/office/drawing/2014/main" id="{B25960D0-87D1-3160-CAE9-E6901F3AF004}"/>
              </a:ext>
            </a:extLst>
          </p:cNvPr>
          <p:cNvPicPr>
            <a:picLocks noGrp="1" noChangeAspect="1"/>
          </p:cNvPicPr>
          <p:nvPr>
            <p:ph type="pic" sz="quarter" idx="13"/>
          </p:nvPr>
        </p:nvPicPr>
        <p:blipFill>
          <a:blip r:embed="rId5">
            <a:extLst>
              <a:ext uri="{837473B0-CC2E-450A-ABE3-18F120FF3D39}">
                <a1611:picAttrSrcUrl xmlns:a1611="http://schemas.microsoft.com/office/drawing/2016/11/main" r:id="rId6"/>
              </a:ext>
            </a:extLst>
          </a:blip>
          <a:srcRect t="4551" b="2088"/>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8243CDD5-F82E-454F-8486-578A477A8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7">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25408EF-EA7D-413B-B27F-B1FCD06F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t>Group by Age and Location</a:t>
            </a:r>
          </a:p>
        </p:txBody>
      </p:sp>
      <p:cxnSp>
        <p:nvCxnSpPr>
          <p:cNvPr id="27" name="Straight Connector 26">
            <a:extLst>
              <a:ext uri="{FF2B5EF4-FFF2-40B4-BE49-F238E27FC236}">
                <a16:creationId xmlns:a16="http://schemas.microsoft.com/office/drawing/2014/main" id="{98C14DAD-9B93-4225-B89C-5D0B5BD3A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9CA11A81-0344-4F96-8A6F-BBBB25E6E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p:nvSpPr>
            <p:cNvPr id="30" name="Rounded Rectangle 22">
              <a:extLst>
                <a:ext uri="{FF2B5EF4-FFF2-40B4-BE49-F238E27FC236}">
                  <a16:creationId xmlns:a16="http://schemas.microsoft.com/office/drawing/2014/main" id="{AD8DC422-CE88-4B6D-8A13-70E10AD9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ED55CCD7-8FE9-47DC-B8F9-5C25DA7A78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p:nvSpPr>
            <p:cNvPr id="32" name="Rounded Rectangle 24">
              <a:extLst>
                <a:ext uri="{FF2B5EF4-FFF2-40B4-BE49-F238E27FC236}">
                  <a16:creationId xmlns:a16="http://schemas.microsoft.com/office/drawing/2014/main" id="{B1D46D73-0ACA-4770-9E9F-D36420B9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E2AA42B-5DF9-462B-9D27-B7E8C0B6B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10" name="Content Placeholder 9">
            <a:extLst>
              <a:ext uri="{FF2B5EF4-FFF2-40B4-BE49-F238E27FC236}">
                <a16:creationId xmlns:a16="http://schemas.microsoft.com/office/drawing/2014/main" id="{A23CE332-C2D5-49A7-1080-DB59647EF275}"/>
              </a:ext>
            </a:extLst>
          </p:cNvPr>
          <p:cNvSpPr>
            <a:spLocks noGrp="1"/>
          </p:cNvSpPr>
          <p:nvPr>
            <p:ph sz="quarter" idx="14"/>
          </p:nvPr>
        </p:nvSpPr>
        <p:spPr>
          <a:xfrm>
            <a:off x="1295401" y="2556932"/>
            <a:ext cx="9601196" cy="3318936"/>
          </a:xfrm>
        </p:spPr>
        <p:txBody>
          <a:bodyPr vert="horz" lIns="91440" tIns="45720" rIns="91440" bIns="45720" rtlCol="0" anchor="t">
            <a:normAutofit/>
          </a:bodyPr>
          <a:lstStyle/>
          <a:p>
            <a:r>
              <a:rPr lang="en-US"/>
              <a:t>Students should be grouped by age so that younger and older children are in separate groups.  It is recommended to have more than one location in the school so that the age groups can be separated in different locations, preferably with a minimum of two employees per location.</a:t>
            </a:r>
          </a:p>
          <a:p>
            <a:endParaRPr lang="en-US"/>
          </a:p>
          <a:p>
            <a:r>
              <a:rPr lang="en-US"/>
              <a:t>The Maximum Group size for any one room (ie. gym, cafeteria, multi-purpose room) should be no more than 30-46 students (two groups).  Staff to student ratios are 1:15-23.  Special situations may warrant all students being in one room (lunch time, rest time, or a special activity where all students will be participating) but generally, students should be in different areas by age group.</a:t>
            </a:r>
          </a:p>
          <a:p>
            <a:endParaRPr lang="en-US" dirty="0"/>
          </a:p>
        </p:txBody>
      </p:sp>
    </p:spTree>
    <p:extLst>
      <p:ext uri="{BB962C8B-B14F-4D97-AF65-F5344CB8AC3E}">
        <p14:creationId xmlns:p14="http://schemas.microsoft.com/office/powerpoint/2010/main" val="3208790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16D4D9BD-AE11-4F3A-9185-74D1F42CA599}">
  <ds:schemaRefs>
    <ds:schemaRef ds:uri="http://schemas.microsoft.com/sharepoint/v3/contenttype/forms"/>
  </ds:schemaRefs>
</ds:datastoreItem>
</file>

<file path=customXml/itemProps2.xml><?xml version="1.0" encoding="utf-8"?>
<ds:datastoreItem xmlns:ds="http://schemas.openxmlformats.org/officeDocument/2006/customXml" ds:itemID="{4CA8F0A8-0272-4870-9FED-50919032B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7AAFC-BA46-4192-9EDD-FC31D26BDA5D}">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 ds:uri="http://schemas.microsoft.com/sharepoint/v3"/>
    <ds:schemaRef ds:uri="71af3243-3dd4-4a8d-8c0d-dd76da1f02a5"/>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Organic</Template>
  <TotalTime>8484</TotalTime>
  <Words>3892</Words>
  <Application>Microsoft Office PowerPoint</Application>
  <PresentationFormat>Widescreen</PresentationFormat>
  <Paragraphs>207</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Garamond</vt:lpstr>
      <vt:lpstr>Times New Roman</vt:lpstr>
      <vt:lpstr>Wingdings</vt:lpstr>
      <vt:lpstr>Organic</vt:lpstr>
      <vt:lpstr>SUMMER 2025 </vt:lpstr>
      <vt:lpstr>Guest Speakers </vt:lpstr>
      <vt:lpstr>Agenda</vt:lpstr>
      <vt:lpstr>Medication/ CPR Training</vt:lpstr>
      <vt:lpstr>Important Due Dates</vt:lpstr>
      <vt:lpstr>Summer Payroll and  Financial Statement Due Dates</vt:lpstr>
      <vt:lpstr>POLICY REMINDERS</vt:lpstr>
      <vt:lpstr>Groups</vt:lpstr>
      <vt:lpstr>Group by Age and Location</vt:lpstr>
      <vt:lpstr>Group Rosters</vt:lpstr>
      <vt:lpstr>Instructions to print a Group Rosters </vt:lpstr>
      <vt:lpstr>Headcounts</vt:lpstr>
      <vt:lpstr>Children Currently Checked In Report</vt:lpstr>
      <vt:lpstr>Procedures for Special Needs Students</vt:lpstr>
      <vt:lpstr>Summer Cell Phone and Electronic Policy</vt:lpstr>
      <vt:lpstr>Phone Requirements</vt:lpstr>
      <vt:lpstr>Family Registration Form</vt:lpstr>
      <vt:lpstr>Parent Questionnaire</vt:lpstr>
      <vt:lpstr>Tuition for children of EDP Employees</vt:lpstr>
      <vt:lpstr>Delinquent Balances</vt:lpstr>
      <vt:lpstr>Monthly Tuition</vt:lpstr>
      <vt:lpstr>New Monthly Rate </vt:lpstr>
      <vt:lpstr>Vacation Credits</vt:lpstr>
      <vt:lpstr>Drop In Tuition </vt:lpstr>
      <vt:lpstr>New Drop In Rate </vt:lpstr>
      <vt:lpstr>Student Attendance</vt:lpstr>
      <vt:lpstr>Safety/Security</vt:lpstr>
      <vt:lpstr>Emergency Plan</vt:lpstr>
      <vt:lpstr>Emergency Plan Acknowledgement</vt:lpstr>
      <vt:lpstr>Drills</vt:lpstr>
      <vt:lpstr>Staff to Student Ratio</vt:lpstr>
      <vt:lpstr>Summer Field Trip Policies</vt:lpstr>
      <vt:lpstr>Summer Field Trips</vt:lpstr>
      <vt:lpstr>Collecting Money for Field Trips</vt:lpstr>
      <vt:lpstr>Field Trip Reconciliation Form</vt:lpstr>
      <vt:lpstr>Field Trip Roster</vt:lpstr>
      <vt:lpstr>Field Trip Filing Requirements</vt:lpstr>
      <vt:lpstr>ProCare conversion to Summer Program and New School Year</vt:lpstr>
      <vt:lpstr>10 Minute Break</vt:lpstr>
      <vt:lpstr>Panel Discussion Q&amp;A</vt:lpstr>
      <vt:lpstr>Ideas for Discussion</vt:lpstr>
      <vt:lpstr>Thank you</vt:lpstr>
    </vt:vector>
  </TitlesOfParts>
  <Company>Calcasieu Parish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Elmer, Brittany</dc:creator>
  <cp:lastModifiedBy>Elmer, Brittany</cp:lastModifiedBy>
  <cp:revision>1</cp:revision>
  <cp:lastPrinted>2025-04-07T19:25:14Z</cp:lastPrinted>
  <dcterms:created xsi:type="dcterms:W3CDTF">2025-04-02T19:07:07Z</dcterms:created>
  <dcterms:modified xsi:type="dcterms:W3CDTF">2025-06-13T15:58:51Z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