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4" r:id="rId2"/>
  </p:sldIdLst>
  <p:sldSz cx="10058400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>
        <p:scale>
          <a:sx n="90" d="100"/>
          <a:sy n="90" d="100"/>
        </p:scale>
        <p:origin x="1662" y="-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4D797-307B-BD4B-86EC-FADC147E28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891C5A4-91A5-964D-5F1D-DCDC7AE4A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4704B30-1DE2-5E04-13ED-196AEB967AD8}"/>
              </a:ext>
            </a:extLst>
          </p:cNvPr>
          <p:cNvSpPr txBox="1"/>
          <p:nvPr/>
        </p:nvSpPr>
        <p:spPr>
          <a:xfrm>
            <a:off x="2526223" y="1782305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Sandwich</a:t>
            </a:r>
          </a:p>
          <a:p>
            <a:r>
              <a:rPr lang="en-US" sz="1000" dirty="0"/>
              <a:t>String Cheese</a:t>
            </a:r>
          </a:p>
          <a:p>
            <a:r>
              <a:rPr lang="en-US" sz="1000" dirty="0"/>
              <a:t>Chips</a:t>
            </a:r>
          </a:p>
          <a:p>
            <a:r>
              <a:rPr lang="en-US" sz="1000" dirty="0"/>
              <a:t>Fruit</a:t>
            </a:r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5FF4C3-FD2E-6121-4070-7CFC09878086}"/>
              </a:ext>
            </a:extLst>
          </p:cNvPr>
          <p:cNvSpPr txBox="1"/>
          <p:nvPr/>
        </p:nvSpPr>
        <p:spPr>
          <a:xfrm>
            <a:off x="4386021" y="1782305"/>
            <a:ext cx="119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Legs</a:t>
            </a:r>
          </a:p>
          <a:p>
            <a:r>
              <a:rPr lang="en-US" sz="1000" dirty="0"/>
              <a:t>Mashed Potatoes</a:t>
            </a:r>
          </a:p>
          <a:p>
            <a:r>
              <a:rPr lang="en-US" sz="1000" dirty="0"/>
              <a:t>Green Beans</a:t>
            </a:r>
          </a:p>
          <a:p>
            <a:r>
              <a:rPr lang="en-US" sz="1000" dirty="0"/>
              <a:t>Rolls</a:t>
            </a:r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8FBFBF-4522-C7D6-0284-A13DF59AA516}"/>
              </a:ext>
            </a:extLst>
          </p:cNvPr>
          <p:cNvSpPr txBox="1"/>
          <p:nvPr/>
        </p:nvSpPr>
        <p:spPr>
          <a:xfrm>
            <a:off x="624323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PB&amp;J or</a:t>
            </a:r>
          </a:p>
          <a:p>
            <a:r>
              <a:rPr lang="en-US" sz="1000" dirty="0"/>
              <a:t>Ham &amp; Cheese</a:t>
            </a:r>
          </a:p>
          <a:p>
            <a:r>
              <a:rPr lang="en-US" sz="1000" dirty="0"/>
              <a:t>Croissant</a:t>
            </a:r>
          </a:p>
          <a:p>
            <a:r>
              <a:rPr lang="en-US" sz="1000" dirty="0"/>
              <a:t>Fries/ Fruit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EE15DD-98D8-AA91-1DA8-F09108681B28}"/>
              </a:ext>
            </a:extLst>
          </p:cNvPr>
          <p:cNvSpPr txBox="1"/>
          <p:nvPr/>
        </p:nvSpPr>
        <p:spPr>
          <a:xfrm>
            <a:off x="666427" y="2614701"/>
            <a:ext cx="119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Hotdog</a:t>
            </a:r>
          </a:p>
          <a:p>
            <a:r>
              <a:rPr lang="en-US" sz="1000" dirty="0"/>
              <a:t>Mac &amp; Cheese</a:t>
            </a:r>
          </a:p>
          <a:p>
            <a:r>
              <a:rPr lang="en-US" sz="1000" dirty="0"/>
              <a:t>Corn on Cobb</a:t>
            </a:r>
          </a:p>
          <a:p>
            <a:r>
              <a:rPr lang="en-US" sz="1000" dirty="0"/>
              <a:t>Fruit</a:t>
            </a:r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14CDC5-5A7B-80E3-173F-438D9FF1EB57}"/>
              </a:ext>
            </a:extLst>
          </p:cNvPr>
          <p:cNvSpPr txBox="1"/>
          <p:nvPr/>
        </p:nvSpPr>
        <p:spPr>
          <a:xfrm>
            <a:off x="2526223" y="2614701"/>
            <a:ext cx="13948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Sweet Chili Chicken</a:t>
            </a:r>
          </a:p>
          <a:p>
            <a:r>
              <a:rPr lang="en-US" sz="1000" dirty="0"/>
              <a:t>Fried Rice</a:t>
            </a:r>
          </a:p>
          <a:p>
            <a:r>
              <a:rPr lang="en-US" sz="1000" dirty="0"/>
              <a:t>Broccoli</a:t>
            </a:r>
          </a:p>
          <a:p>
            <a:r>
              <a:rPr lang="en-US" sz="1000" dirty="0"/>
              <a:t>Rolls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BFF6C4-B9FB-824C-32C9-5524FBC790E6}"/>
              </a:ext>
            </a:extLst>
          </p:cNvPr>
          <p:cNvSpPr txBox="1"/>
          <p:nvPr/>
        </p:nvSpPr>
        <p:spPr>
          <a:xfrm>
            <a:off x="4386021" y="2614701"/>
            <a:ext cx="119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Flautas</a:t>
            </a:r>
          </a:p>
          <a:p>
            <a:r>
              <a:rPr lang="en-US" sz="1000" dirty="0"/>
              <a:t>Cheese Con Queso</a:t>
            </a:r>
          </a:p>
          <a:p>
            <a:r>
              <a:rPr lang="en-US" sz="1000" dirty="0"/>
              <a:t>Corn Chips/Fruit</a:t>
            </a:r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5CF2D7-AAC4-8528-2906-AD50EB810DC3}"/>
              </a:ext>
            </a:extLst>
          </p:cNvPr>
          <p:cNvSpPr txBox="1"/>
          <p:nvPr/>
        </p:nvSpPr>
        <p:spPr>
          <a:xfrm>
            <a:off x="6243233" y="2614701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Cheeseburgers</a:t>
            </a:r>
          </a:p>
          <a:p>
            <a:r>
              <a:rPr lang="en-US" sz="1000" dirty="0"/>
              <a:t>Fries</a:t>
            </a:r>
          </a:p>
          <a:p>
            <a:r>
              <a:rPr lang="en-US" sz="1000" dirty="0"/>
              <a:t>Baked Beans</a:t>
            </a:r>
          </a:p>
          <a:p>
            <a:r>
              <a:rPr lang="en-US" sz="1000" dirty="0"/>
              <a:t>Fruit</a:t>
            </a:r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D92F9C-821E-52EC-DFD0-7ACC65A1C6C1}"/>
              </a:ext>
            </a:extLst>
          </p:cNvPr>
          <p:cNvSpPr txBox="1"/>
          <p:nvPr/>
        </p:nvSpPr>
        <p:spPr>
          <a:xfrm>
            <a:off x="666427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Seafood Boat</a:t>
            </a:r>
          </a:p>
          <a:p>
            <a:r>
              <a:rPr lang="en-US" sz="1000" dirty="0"/>
              <a:t>Or PB&amp;J</a:t>
            </a:r>
          </a:p>
          <a:p>
            <a:r>
              <a:rPr lang="en-US" sz="1000" dirty="0"/>
              <a:t>Veggie Blend</a:t>
            </a:r>
          </a:p>
          <a:p>
            <a:r>
              <a:rPr lang="en-US" sz="1000" dirty="0"/>
              <a:t>Fruit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925F76-40C6-BC98-B2FD-FDE0269C08D2}"/>
              </a:ext>
            </a:extLst>
          </p:cNvPr>
          <p:cNvSpPr txBox="1"/>
          <p:nvPr/>
        </p:nvSpPr>
        <p:spPr>
          <a:xfrm>
            <a:off x="2526223" y="3505853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Pancake Wrap</a:t>
            </a:r>
          </a:p>
          <a:p>
            <a:r>
              <a:rPr lang="en-US" sz="1000" dirty="0"/>
              <a:t>Sausage Biscuit</a:t>
            </a:r>
          </a:p>
          <a:p>
            <a:r>
              <a:rPr lang="en-US" sz="1000" dirty="0"/>
              <a:t>Yogurt</a:t>
            </a:r>
          </a:p>
          <a:p>
            <a:r>
              <a:rPr lang="en-US" sz="1000" dirty="0"/>
              <a:t>Fruit</a:t>
            </a:r>
          </a:p>
          <a:p>
            <a:r>
              <a:rPr lang="en-US" sz="1000" dirty="0"/>
              <a:t>Juice</a:t>
            </a:r>
          </a:p>
          <a:p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844DC07-C1C1-91FC-A6F8-6E969580D8B2}"/>
              </a:ext>
            </a:extLst>
          </p:cNvPr>
          <p:cNvSpPr txBox="1"/>
          <p:nvPr/>
        </p:nvSpPr>
        <p:spPr>
          <a:xfrm>
            <a:off x="4368449" y="3505853"/>
            <a:ext cx="1210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Nuggets</a:t>
            </a:r>
          </a:p>
          <a:p>
            <a:r>
              <a:rPr lang="en-US" sz="1000" dirty="0"/>
              <a:t>Mac &amp; Cheese</a:t>
            </a:r>
          </a:p>
          <a:p>
            <a:r>
              <a:rPr lang="en-US" sz="1000" dirty="0"/>
              <a:t>Honey Carrots</a:t>
            </a:r>
          </a:p>
          <a:p>
            <a:r>
              <a:rPr lang="en-US" sz="1000" dirty="0"/>
              <a:t>Breadstick</a:t>
            </a:r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FB3CEC-9875-D961-2EF6-22D28679FD69}"/>
              </a:ext>
            </a:extLst>
          </p:cNvPr>
          <p:cNvSpPr txBox="1"/>
          <p:nvPr/>
        </p:nvSpPr>
        <p:spPr>
          <a:xfrm>
            <a:off x="6243233" y="3505853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Sandwich</a:t>
            </a:r>
          </a:p>
          <a:p>
            <a:r>
              <a:rPr lang="en-US" sz="1000" dirty="0"/>
              <a:t>String Cheese</a:t>
            </a:r>
          </a:p>
          <a:p>
            <a:r>
              <a:rPr lang="en-US" sz="1000" dirty="0"/>
              <a:t>Chips</a:t>
            </a:r>
          </a:p>
          <a:p>
            <a:r>
              <a:rPr lang="en-US" sz="1000" dirty="0"/>
              <a:t>Fruit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2EA344-0D22-6060-26A8-0A6BBBEA89A6}"/>
              </a:ext>
            </a:extLst>
          </p:cNvPr>
          <p:cNvSpPr txBox="1"/>
          <p:nvPr/>
        </p:nvSpPr>
        <p:spPr>
          <a:xfrm>
            <a:off x="666427" y="4426384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Shepards Pie</a:t>
            </a:r>
          </a:p>
          <a:p>
            <a:r>
              <a:rPr lang="en-US" sz="1000" dirty="0"/>
              <a:t>Garlic Toast</a:t>
            </a:r>
          </a:p>
          <a:p>
            <a:r>
              <a:rPr lang="en-US" sz="1000" dirty="0"/>
              <a:t>Broccoli</a:t>
            </a:r>
          </a:p>
          <a:p>
            <a:r>
              <a:rPr lang="en-US" sz="1000" dirty="0"/>
              <a:t>Yogurt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0F96A47-0DC8-53D4-4E04-C792ADB3DAB4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Wings</a:t>
            </a:r>
          </a:p>
          <a:p>
            <a:r>
              <a:rPr lang="en-US" sz="1000" dirty="0"/>
              <a:t>Fries</a:t>
            </a:r>
          </a:p>
          <a:p>
            <a:r>
              <a:rPr lang="en-US" sz="1000" dirty="0"/>
              <a:t>Corn on Cobb</a:t>
            </a:r>
          </a:p>
          <a:p>
            <a:r>
              <a:rPr lang="en-US" sz="1000" dirty="0"/>
              <a:t>String Cheese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2C6B78-E5C8-6B06-30A3-849B82F4E4E5}"/>
              </a:ext>
            </a:extLst>
          </p:cNvPr>
          <p:cNvSpPr txBox="1"/>
          <p:nvPr/>
        </p:nvSpPr>
        <p:spPr>
          <a:xfrm>
            <a:off x="4375388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Pasta</a:t>
            </a:r>
          </a:p>
          <a:p>
            <a:r>
              <a:rPr lang="en-US" sz="1000" dirty="0"/>
              <a:t>Breadsticks</a:t>
            </a:r>
          </a:p>
          <a:p>
            <a:r>
              <a:rPr lang="en-US" sz="1000" dirty="0"/>
              <a:t>Carrots</a:t>
            </a:r>
          </a:p>
          <a:p>
            <a:r>
              <a:rPr lang="en-US" sz="1000" dirty="0"/>
              <a:t>Fruit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EFF481-2180-667B-2CA9-310A51141102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Cheeseburgers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Fries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Baked Beans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Fruit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401E65-C20F-3DA0-B46E-EC96BD4A8814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AUGUST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5ED2696C-EDE5-B124-46D8-24C1128B69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826287" y="-2547932"/>
            <a:ext cx="1103684" cy="41256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14C4BF-23C1-DE53-D046-CB07F90A3ADE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19DCDC-8A6B-C89A-22C1-A63F7E40FFE6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506B02-1AC3-7B75-4242-39C82F72780C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F2DBDC2-0241-E50C-439D-E2F475AD56A1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609076-E97A-BF2A-FE3D-6B34922C39DE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C633E48-1321-02D4-9EC6-BC86DA2CC978}"/>
              </a:ext>
            </a:extLst>
          </p:cNvPr>
          <p:cNvSpPr txBox="1"/>
          <p:nvPr/>
        </p:nvSpPr>
        <p:spPr>
          <a:xfrm>
            <a:off x="185979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A6109D1-E82C-ED69-49FF-28E9F7B73410}"/>
              </a:ext>
            </a:extLst>
          </p:cNvPr>
          <p:cNvSpPr txBox="1"/>
          <p:nvPr/>
        </p:nvSpPr>
        <p:spPr>
          <a:xfrm>
            <a:off x="3734262" y="249686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E7E63A-49C5-B9C6-8A37-3760BCF5457B}"/>
              </a:ext>
            </a:extLst>
          </p:cNvPr>
          <p:cNvSpPr txBox="1"/>
          <p:nvPr/>
        </p:nvSpPr>
        <p:spPr>
          <a:xfrm>
            <a:off x="5588825" y="251649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7FF5DFD-55E3-0841-C9BD-1671C6BB2E66}"/>
              </a:ext>
            </a:extLst>
          </p:cNvPr>
          <p:cNvSpPr txBox="1"/>
          <p:nvPr/>
        </p:nvSpPr>
        <p:spPr>
          <a:xfrm>
            <a:off x="744364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965E610-3036-2271-8A21-89B2FAD673E7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8A4B722-E101-B09F-A4C2-F9E8D924EBAF}"/>
              </a:ext>
            </a:extLst>
          </p:cNvPr>
          <p:cNvSpPr txBox="1"/>
          <p:nvPr/>
        </p:nvSpPr>
        <p:spPr>
          <a:xfrm>
            <a:off x="184174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6417FE1-308E-E7E6-5F23-FD38A958C83E}"/>
              </a:ext>
            </a:extLst>
          </p:cNvPr>
          <p:cNvSpPr txBox="1"/>
          <p:nvPr/>
        </p:nvSpPr>
        <p:spPr>
          <a:xfrm>
            <a:off x="3716208" y="340870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7A2F1B1-AB10-F29D-4B91-A16BB31CD667}"/>
              </a:ext>
            </a:extLst>
          </p:cNvPr>
          <p:cNvSpPr txBox="1"/>
          <p:nvPr/>
        </p:nvSpPr>
        <p:spPr>
          <a:xfrm>
            <a:off x="5570771" y="342832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B39AE2C-538B-CBCF-59EB-3CD7C0E24E50}"/>
              </a:ext>
            </a:extLst>
          </p:cNvPr>
          <p:cNvSpPr txBox="1"/>
          <p:nvPr/>
        </p:nvSpPr>
        <p:spPr>
          <a:xfrm>
            <a:off x="742559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33BF7F4-C389-635B-FBCE-061DD14A7366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C88EC6F-9512-8CFF-6A8E-48AB0F64AB00}"/>
              </a:ext>
            </a:extLst>
          </p:cNvPr>
          <p:cNvSpPr txBox="1"/>
          <p:nvPr/>
        </p:nvSpPr>
        <p:spPr>
          <a:xfrm>
            <a:off x="184174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464DC8B-A545-510A-85CA-CBAAA6FABBBF}"/>
              </a:ext>
            </a:extLst>
          </p:cNvPr>
          <p:cNvSpPr txBox="1"/>
          <p:nvPr/>
        </p:nvSpPr>
        <p:spPr>
          <a:xfrm>
            <a:off x="3716208" y="4290256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08063E-EEE0-CB8B-E485-830AF06DB533}"/>
              </a:ext>
            </a:extLst>
          </p:cNvPr>
          <p:cNvSpPr txBox="1"/>
          <p:nvPr/>
        </p:nvSpPr>
        <p:spPr>
          <a:xfrm>
            <a:off x="5570771" y="43098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2A16176-AB1A-4353-895F-1291EE139F40}"/>
              </a:ext>
            </a:extLst>
          </p:cNvPr>
          <p:cNvSpPr txBox="1"/>
          <p:nvPr/>
        </p:nvSpPr>
        <p:spPr>
          <a:xfrm>
            <a:off x="742559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28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8C40080-7D69-44AD-0487-3FEF8BFD807C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29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11F70FA-B2EF-2563-6AE2-EE97EDF6AFF2}"/>
              </a:ext>
            </a:extLst>
          </p:cNvPr>
          <p:cNvSpPr txBox="1"/>
          <p:nvPr/>
        </p:nvSpPr>
        <p:spPr>
          <a:xfrm>
            <a:off x="184174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194D585-533E-6D9B-7236-E2171D5B8A9A}"/>
              </a:ext>
            </a:extLst>
          </p:cNvPr>
          <p:cNvSpPr txBox="1"/>
          <p:nvPr/>
        </p:nvSpPr>
        <p:spPr>
          <a:xfrm>
            <a:off x="3716208" y="520579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3E38635-0C3E-8255-2334-7A29D6616B71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DEF55DF-49F4-6B59-93D5-D1F6FB5F74D1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F036B07-5AB4-0AC4-2FED-D01A6115465F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pic>
        <p:nvPicPr>
          <p:cNvPr id="1026" name="Picture 2" descr="Georgia Academy for the Blind">
            <a:extLst>
              <a:ext uri="{FF2B5EF4-FFF2-40B4-BE49-F238E27FC236}">
                <a16:creationId xmlns:a16="http://schemas.microsoft.com/office/drawing/2014/main" id="{022A9C3C-ABB4-0374-7634-C68D70B2E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51" y="194148"/>
            <a:ext cx="1665971" cy="123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ED86908E-55C5-2139-8FFF-82A27F9B6A12}"/>
              </a:ext>
            </a:extLst>
          </p:cNvPr>
          <p:cNvSpPr txBox="1"/>
          <p:nvPr/>
        </p:nvSpPr>
        <p:spPr>
          <a:xfrm>
            <a:off x="1998921" y="6422066"/>
            <a:ext cx="2369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Dinner will be served with Water and</a:t>
            </a:r>
          </a:p>
          <a:p>
            <a:pPr algn="ctr"/>
            <a:r>
              <a:rPr lang="en-US" sz="1600" dirty="0"/>
              <a:t>Tea, Lemonade, or Juice</a:t>
            </a:r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B154E389-DCC5-72DD-1C35-CBBC92B90CFF}"/>
              </a:ext>
            </a:extLst>
          </p:cNvPr>
          <p:cNvSpPr txBox="1"/>
          <p:nvPr/>
        </p:nvSpPr>
        <p:spPr>
          <a:xfrm>
            <a:off x="4869712" y="6422066"/>
            <a:ext cx="2158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Dessert will be served with dinner</a:t>
            </a:r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B5F2A5E4-1E9D-A458-DCCD-D5D3263FA22E}"/>
              </a:ext>
            </a:extLst>
          </p:cNvPr>
          <p:cNvSpPr txBox="1"/>
          <p:nvPr/>
        </p:nvSpPr>
        <p:spPr>
          <a:xfrm>
            <a:off x="446251" y="6422066"/>
            <a:ext cx="1193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27296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4233</TotalTime>
  <Words>151</Words>
  <Application>Microsoft Office PowerPoint</Application>
  <PresentationFormat>Custom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Cole Leslie</dc:creator>
  <cp:lastModifiedBy>Kristie Robinson</cp:lastModifiedBy>
  <cp:revision>11</cp:revision>
  <cp:lastPrinted>2025-07-23T14:54:43Z</cp:lastPrinted>
  <dcterms:created xsi:type="dcterms:W3CDTF">2024-11-06T20:04:04Z</dcterms:created>
  <dcterms:modified xsi:type="dcterms:W3CDTF">2025-07-25T15:59:07Z</dcterms:modified>
</cp:coreProperties>
</file>