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56f355abb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56f355ab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56f355abb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56f355abb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56f355abb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56f355abb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56f355abb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56f355abb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56f355abb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56f355abb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56f355abb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56f355abb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56f355ab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56f355ab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56f355ab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56f355ab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56f355ab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56f355ab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56f355ab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56f355ab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56f355abb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56f355abb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56f355ab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556f355ab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56f355abb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56f355abb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56f355ab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56f355ab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56f355abb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56f355abb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Relationship Id="rId4" Type="http://schemas.openxmlformats.org/officeDocument/2006/relationships/image" Target="../media/image16.jpg"/><Relationship Id="rId5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20.jpg"/><Relationship Id="rId5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4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Relationship Id="rId4" Type="http://schemas.openxmlformats.org/officeDocument/2006/relationships/image" Target="../media/image38.jpg"/><Relationship Id="rId5" Type="http://schemas.openxmlformats.org/officeDocument/2006/relationships/image" Target="../media/image27.jpg"/><Relationship Id="rId6" Type="http://schemas.openxmlformats.org/officeDocument/2006/relationships/image" Target="../media/image24.jpg"/><Relationship Id="rId7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40.jpg"/><Relationship Id="rId5" Type="http://schemas.openxmlformats.org/officeDocument/2006/relationships/image" Target="../media/image42.jpg"/><Relationship Id="rId6" Type="http://schemas.openxmlformats.org/officeDocument/2006/relationships/image" Target="../media/image4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Relationship Id="rId4" Type="http://schemas.openxmlformats.org/officeDocument/2006/relationships/image" Target="../media/image30.jpg"/><Relationship Id="rId5" Type="http://schemas.openxmlformats.org/officeDocument/2006/relationships/image" Target="../media/image44.jpg"/><Relationship Id="rId6" Type="http://schemas.openxmlformats.org/officeDocument/2006/relationships/image" Target="../media/image37.jpg"/><Relationship Id="rId7" Type="http://schemas.openxmlformats.org/officeDocument/2006/relationships/image" Target="../media/image4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5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21.jp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3.jpg"/><Relationship Id="rId5" Type="http://schemas.openxmlformats.org/officeDocument/2006/relationships/image" Target="../media/image3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Newman Smith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Trojan Band Boosters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418000" y="3190688"/>
            <a:ext cx="6414300" cy="11052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3680">
                <a:solidFill>
                  <a:srgbClr val="000000"/>
                </a:solidFill>
              </a:rPr>
              <a:t>Volunteer Opportunities</a:t>
            </a:r>
            <a:endParaRPr b="1" sz="368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3680">
                <a:solidFill>
                  <a:srgbClr val="000000"/>
                </a:solidFill>
              </a:rPr>
              <a:t>Sign Up Today!</a:t>
            </a:r>
            <a:endParaRPr b="1" sz="3680">
              <a:solidFill>
                <a:srgbClr val="00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325" y="2882550"/>
            <a:ext cx="1721475" cy="17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ctrTitle"/>
          </p:nvPr>
        </p:nvSpPr>
        <p:spPr>
          <a:xfrm>
            <a:off x="400350" y="183325"/>
            <a:ext cx="2802600" cy="1361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00"/>
              <a:t>Chaperone for Winterguard Competitions</a:t>
            </a:r>
            <a:endParaRPr b="1" sz="3000"/>
          </a:p>
        </p:txBody>
      </p:sp>
      <p:sp>
        <p:nvSpPr>
          <p:cNvPr id="130" name="Google Shape;130;p22"/>
          <p:cNvSpPr txBox="1"/>
          <p:nvPr/>
        </p:nvSpPr>
        <p:spPr>
          <a:xfrm>
            <a:off x="6894050" y="2571750"/>
            <a:ext cx="1945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Ride the bus, supervise and support students during the competition, serve a meal</a:t>
            </a:r>
            <a:endParaRPr b="1" sz="1600">
              <a:solidFill>
                <a:srgbClr val="FFFFFF"/>
              </a:solidFill>
            </a:endParaRPr>
          </a:p>
        </p:txBody>
      </p:sp>
      <p:pic>
        <p:nvPicPr>
          <p:cNvPr id="131" name="Google Shape;131;p22" title="IMG_856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97500"/>
            <a:ext cx="2470199" cy="32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 title="IMG_841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5175" y="2076000"/>
            <a:ext cx="3886828" cy="291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 title="IMG_8452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1050" y="183325"/>
            <a:ext cx="5548851" cy="17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ctrTitle"/>
          </p:nvPr>
        </p:nvSpPr>
        <p:spPr>
          <a:xfrm>
            <a:off x="64050" y="183325"/>
            <a:ext cx="3306900" cy="1361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00"/>
              <a:t>Chaperone During Community Events</a:t>
            </a:r>
            <a:endParaRPr b="1" sz="2800"/>
          </a:p>
        </p:txBody>
      </p:sp>
      <p:sp>
        <p:nvSpPr>
          <p:cNvPr id="139" name="Google Shape;139;p23"/>
          <p:cNvSpPr txBox="1"/>
          <p:nvPr/>
        </p:nvSpPr>
        <p:spPr>
          <a:xfrm>
            <a:off x="4403900" y="3276350"/>
            <a:ext cx="213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Chaperones joined the Trojan Band at Carrollton’s 2025 MLK Day Parade</a:t>
            </a:r>
            <a:endParaRPr b="1" sz="1600">
              <a:solidFill>
                <a:srgbClr val="FFFFFF"/>
              </a:solidFill>
            </a:endParaRPr>
          </a:p>
        </p:txBody>
      </p:sp>
      <p:pic>
        <p:nvPicPr>
          <p:cNvPr id="140" name="Google Shape;140;p23" title="IMG_377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1325" y="390975"/>
            <a:ext cx="2929976" cy="21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 title="IMG_3459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3900" y="183325"/>
            <a:ext cx="2369626" cy="315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 title="IMG_3800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525" y="2197425"/>
            <a:ext cx="3735926" cy="2801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ctrTitle"/>
          </p:nvPr>
        </p:nvSpPr>
        <p:spPr>
          <a:xfrm>
            <a:off x="64050" y="183325"/>
            <a:ext cx="3306900" cy="1361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00"/>
              <a:t>Sign Up for School Concession Fundraisers</a:t>
            </a:r>
            <a:endParaRPr b="1" sz="2700"/>
          </a:p>
        </p:txBody>
      </p:sp>
      <p:sp>
        <p:nvSpPr>
          <p:cNvPr id="148" name="Google Shape;148;p24"/>
          <p:cNvSpPr txBox="1"/>
          <p:nvPr/>
        </p:nvSpPr>
        <p:spPr>
          <a:xfrm>
            <a:off x="6814000" y="3548575"/>
            <a:ext cx="2130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Sell concessions at Starbooks Cafe waiver days fundraisers to raise money for the band</a:t>
            </a:r>
            <a:endParaRPr b="1" sz="1600">
              <a:solidFill>
                <a:srgbClr val="FFFFFF"/>
              </a:solidFill>
            </a:endParaRPr>
          </a:p>
        </p:txBody>
      </p:sp>
      <p:pic>
        <p:nvPicPr>
          <p:cNvPr id="149" name="Google Shape;149;p24" title="IMG_388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1463" y="2914575"/>
            <a:ext cx="2765076" cy="20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 title="IMG_197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775" y="565550"/>
            <a:ext cx="2049777" cy="27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 title="IMG_0107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223" y="2082100"/>
            <a:ext cx="2130002" cy="284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 title="IMG_0119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5475" y="54525"/>
            <a:ext cx="2049777" cy="2733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ctrTitle"/>
          </p:nvPr>
        </p:nvSpPr>
        <p:spPr>
          <a:xfrm>
            <a:off x="64050" y="183325"/>
            <a:ext cx="3306900" cy="1361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00"/>
              <a:t>Join the Uniforms Volunteer Team</a:t>
            </a:r>
            <a:endParaRPr b="1" sz="2700"/>
          </a:p>
        </p:txBody>
      </p:sp>
      <p:sp>
        <p:nvSpPr>
          <p:cNvPr id="158" name="Google Shape;158;p25"/>
          <p:cNvSpPr txBox="1"/>
          <p:nvPr/>
        </p:nvSpPr>
        <p:spPr>
          <a:xfrm>
            <a:off x="6814000" y="3548575"/>
            <a:ext cx="213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Assist with marching and/or concert uniform fitting, hemming, distribution, and check-in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59" name="Google Shape;159;p25" title="IMG_042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75" y="1897650"/>
            <a:ext cx="3024973" cy="226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 title="IMG_042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7800" y="3255567"/>
            <a:ext cx="1316198" cy="175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 title="IMG_0426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9000" y="440650"/>
            <a:ext cx="3362601" cy="252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 title="IMG_0428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2075" y="152400"/>
            <a:ext cx="1815732" cy="24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 title="IMG_0430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2412" y="2788699"/>
            <a:ext cx="1666326" cy="222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ctrTitle"/>
          </p:nvPr>
        </p:nvSpPr>
        <p:spPr>
          <a:xfrm>
            <a:off x="64050" y="183325"/>
            <a:ext cx="3306900" cy="1361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00"/>
              <a:t>Attend Band Volunteer Socials</a:t>
            </a:r>
            <a:endParaRPr b="1" sz="2700"/>
          </a:p>
        </p:txBody>
      </p:sp>
      <p:pic>
        <p:nvPicPr>
          <p:cNvPr id="169" name="Google Shape;169;p26" title="IMG_215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97425"/>
            <a:ext cx="3341676" cy="250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 title="IMG_3296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476" y="152400"/>
            <a:ext cx="2764733" cy="20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 title="IMG_4260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3609" y="152400"/>
            <a:ext cx="2427991" cy="182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 title="IMG_3227 (1)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6476" y="2378350"/>
            <a:ext cx="3483668" cy="261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ctrTitle"/>
          </p:nvPr>
        </p:nvSpPr>
        <p:spPr>
          <a:xfrm>
            <a:off x="64050" y="183325"/>
            <a:ext cx="3306900" cy="1361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00"/>
              <a:t>Attend Band Volunteer Socials</a:t>
            </a:r>
            <a:endParaRPr b="1" sz="2700"/>
          </a:p>
        </p:txBody>
      </p:sp>
      <p:pic>
        <p:nvPicPr>
          <p:cNvPr id="178" name="Google Shape;178;p27" title="IMG_641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350" y="183325"/>
            <a:ext cx="3106452" cy="232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 title="IMG_4636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97425"/>
            <a:ext cx="3218550" cy="241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 title="IMG_1149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3350" y="3025875"/>
            <a:ext cx="2620298" cy="196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 title="IMG_4259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6048" y="2665549"/>
            <a:ext cx="2695552" cy="2021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 title="IMG_3294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2200" y="555950"/>
            <a:ext cx="2209398" cy="16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>
            <p:ph type="ctrTitle"/>
          </p:nvPr>
        </p:nvSpPr>
        <p:spPr>
          <a:xfrm>
            <a:off x="311706" y="744575"/>
            <a:ext cx="2891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Getting involved with the Trojan Band is a fun and rewarding experience. Please fill out our volunteer interest form today, and someone will contact you with more information. Thank you!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88" name="Google Shape;188;p28"/>
          <p:cNvSpPr txBox="1"/>
          <p:nvPr>
            <p:ph idx="1" type="subTitle"/>
          </p:nvPr>
        </p:nvSpPr>
        <p:spPr>
          <a:xfrm>
            <a:off x="399775" y="3931100"/>
            <a:ext cx="8520600" cy="11052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580">
                <a:solidFill>
                  <a:srgbClr val="000000"/>
                </a:solidFill>
              </a:rPr>
              <a:t>Volunteer Opportunities</a:t>
            </a:r>
            <a:endParaRPr sz="258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580">
                <a:solidFill>
                  <a:srgbClr val="000000"/>
                </a:solidFill>
              </a:rPr>
              <a:t>Sign Up Today!</a:t>
            </a:r>
            <a:endParaRPr sz="2580">
              <a:solidFill>
                <a:srgbClr val="000000"/>
              </a:solidFill>
            </a:endParaRPr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5025" y="1713525"/>
            <a:ext cx="2145851" cy="214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 title="Trojan Band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776" y="968375"/>
            <a:ext cx="19431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0" y="96075"/>
            <a:ext cx="5004900" cy="1442400"/>
          </a:xfrm>
          <a:prstGeom prst="rect">
            <a:avLst/>
          </a:prstGeom>
          <a:solidFill>
            <a:srgbClr val="F1C232"/>
          </a:solidFill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Marching Season Volunteer Opportunities</a:t>
            </a:r>
            <a:endParaRPr b="1" sz="3500"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2113850" y="2834125"/>
            <a:ext cx="6718500" cy="11052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3680">
              <a:solidFill>
                <a:srgbClr val="000000"/>
              </a:solidFill>
            </a:endParaRPr>
          </a:p>
        </p:txBody>
      </p:sp>
      <p:pic>
        <p:nvPicPr>
          <p:cNvPr id="63" name="Google Shape;63;p14" title="IMG_168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850" y="1538350"/>
            <a:ext cx="6818524" cy="338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0" y="408350"/>
            <a:ext cx="4364400" cy="1088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Serve Game Day Meals During Football Season</a:t>
            </a:r>
            <a:endParaRPr b="1" sz="3000"/>
          </a:p>
        </p:txBody>
      </p:sp>
      <p:pic>
        <p:nvPicPr>
          <p:cNvPr id="69" name="Google Shape;69;p15" title="IMG_235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77775"/>
            <a:ext cx="3691802" cy="276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IMG_235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500" y="408350"/>
            <a:ext cx="2886502" cy="216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IMG_5378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2624" y="2762425"/>
            <a:ext cx="3035628" cy="227522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7197375" y="2840213"/>
            <a:ext cx="1962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Game day meals are typically served in the school cafeteria before the game (Quick meals from Chick-Fil-A, Jason’s Deli, Raising Canes, etc.)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ctrTitle"/>
          </p:nvPr>
        </p:nvSpPr>
        <p:spPr>
          <a:xfrm>
            <a:off x="311700" y="408350"/>
            <a:ext cx="4452600" cy="1088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00"/>
              <a:t>Be a Chaperone for Football Games </a:t>
            </a:r>
            <a:endParaRPr b="1" sz="3000"/>
          </a:p>
        </p:txBody>
      </p:sp>
      <p:pic>
        <p:nvPicPr>
          <p:cNvPr id="78" name="Google Shape;78;p16" title="IMG_239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0026" y="2140426"/>
            <a:ext cx="2169627" cy="28928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7126225" y="4227700"/>
            <a:ext cx="2033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en" sz="1395">
                <a:solidFill>
                  <a:schemeClr val="lt1"/>
                </a:solidFill>
              </a:rPr>
              <a:t>Ride the bus </a:t>
            </a:r>
            <a:endParaRPr b="1" sz="1395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en" sz="1395">
                <a:solidFill>
                  <a:schemeClr val="lt1"/>
                </a:solidFill>
              </a:rPr>
              <a:t>with students</a:t>
            </a:r>
            <a:endParaRPr b="1" sz="1395">
              <a:solidFill>
                <a:schemeClr val="lt1"/>
              </a:solidFill>
            </a:endParaRPr>
          </a:p>
        </p:txBody>
      </p:sp>
      <p:pic>
        <p:nvPicPr>
          <p:cNvPr id="80" name="Google Shape;80;p16" title="IMG_217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49450"/>
            <a:ext cx="2506237" cy="334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192175" y="1713500"/>
            <a:ext cx="237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Hand out snacks to students after halftime show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82" name="Google Shape;82;p16" title="IMG_2035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1037" y="1649450"/>
            <a:ext cx="3946588" cy="295994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2811025" y="4700100"/>
            <a:ext cx="39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Sit next to the band during football games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ctrTitle"/>
          </p:nvPr>
        </p:nvSpPr>
        <p:spPr>
          <a:xfrm>
            <a:off x="400350" y="456400"/>
            <a:ext cx="4996500" cy="1088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00"/>
              <a:t>Be a Chaperone for Marching Contests</a:t>
            </a:r>
            <a:endParaRPr b="1" sz="3000"/>
          </a:p>
        </p:txBody>
      </p:sp>
      <p:sp>
        <p:nvSpPr>
          <p:cNvPr id="89" name="Google Shape;89;p17"/>
          <p:cNvSpPr txBox="1"/>
          <p:nvPr/>
        </p:nvSpPr>
        <p:spPr>
          <a:xfrm>
            <a:off x="6021250" y="3098700"/>
            <a:ext cx="2546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Ride the bus to and from the contest, and assist band staff in supervising and supporting students while at the contest</a:t>
            </a:r>
            <a:endParaRPr b="1" sz="1600">
              <a:solidFill>
                <a:srgbClr val="FFFFFF"/>
              </a:solidFill>
            </a:endParaRPr>
          </a:p>
        </p:txBody>
      </p:sp>
      <p:pic>
        <p:nvPicPr>
          <p:cNvPr id="90" name="Google Shape;90;p17" title="IMG_235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825" y="362300"/>
            <a:ext cx="3534725" cy="265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 title="IMG_202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150" y="2497275"/>
            <a:ext cx="5132498" cy="236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ctrTitle"/>
          </p:nvPr>
        </p:nvSpPr>
        <p:spPr>
          <a:xfrm>
            <a:off x="944250" y="456400"/>
            <a:ext cx="4012200" cy="1088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00"/>
              <a:t>Join the Game Day Pit/Prop Crew</a:t>
            </a:r>
            <a:endParaRPr b="1" sz="3000"/>
          </a:p>
        </p:txBody>
      </p:sp>
      <p:pic>
        <p:nvPicPr>
          <p:cNvPr id="97" name="Google Shape;97;p18" title="IMG_203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250" y="2050900"/>
            <a:ext cx="4062126" cy="304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 title="IMG_204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49450"/>
            <a:ext cx="2982047" cy="167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 title="IMG_2367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2500" y="170618"/>
            <a:ext cx="2982052" cy="223653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6613775" y="2890525"/>
            <a:ext cx="2546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Help move equipment onto the field for halftime performances, then enjoy the show from the sideline</a:t>
            </a:r>
            <a:endParaRPr b="1"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ctrTitle"/>
          </p:nvPr>
        </p:nvSpPr>
        <p:spPr>
          <a:xfrm>
            <a:off x="152400" y="456400"/>
            <a:ext cx="4956000" cy="1088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00"/>
              <a:t>Join the Marching Contest Pit/Prop Crew</a:t>
            </a:r>
            <a:endParaRPr b="1" sz="3000"/>
          </a:p>
        </p:txBody>
      </p:sp>
      <p:sp>
        <p:nvSpPr>
          <p:cNvPr id="106" name="Google Shape;106;p19"/>
          <p:cNvSpPr txBox="1"/>
          <p:nvPr/>
        </p:nvSpPr>
        <p:spPr>
          <a:xfrm>
            <a:off x="3859875" y="3983500"/>
            <a:ext cx="2277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</a:rPr>
              <a:t>Help move equipment onto the field, set up, and hold props during contest performances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pic>
        <p:nvPicPr>
          <p:cNvPr id="107" name="Google Shape;107;p19" title="IMG_201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6000" y="924950"/>
            <a:ext cx="2470199" cy="32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 title="IMG_2035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725" y="1909413"/>
            <a:ext cx="2658324" cy="199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 title="IMG_8307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00" y="1681725"/>
            <a:ext cx="3512074" cy="263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ctrTitle"/>
          </p:nvPr>
        </p:nvSpPr>
        <p:spPr>
          <a:xfrm>
            <a:off x="152400" y="456400"/>
            <a:ext cx="3979200" cy="1088700"/>
          </a:xfrm>
          <a:prstGeom prst="rect">
            <a:avLst/>
          </a:prstGeom>
          <a:solidFill>
            <a:srgbClr val="F1C23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00"/>
              <a:t>Serve Meals at Marching Contests </a:t>
            </a:r>
            <a:endParaRPr b="1" sz="3000"/>
          </a:p>
        </p:txBody>
      </p:sp>
      <p:sp>
        <p:nvSpPr>
          <p:cNvPr id="115" name="Google Shape;115;p20"/>
          <p:cNvSpPr txBox="1"/>
          <p:nvPr/>
        </p:nvSpPr>
        <p:spPr>
          <a:xfrm>
            <a:off x="4499925" y="3991500"/>
            <a:ext cx="4219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Serve meals/snacks/drinks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during marching contests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pic>
        <p:nvPicPr>
          <p:cNvPr id="116" name="Google Shape;116;p20" title="IMG_238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000" y="152400"/>
            <a:ext cx="4707599" cy="35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 title="IMG_239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97500"/>
            <a:ext cx="3555077" cy="266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ctrTitle"/>
          </p:nvPr>
        </p:nvSpPr>
        <p:spPr>
          <a:xfrm>
            <a:off x="4956325" y="624575"/>
            <a:ext cx="4112100" cy="1442400"/>
          </a:xfrm>
          <a:prstGeom prst="rect">
            <a:avLst/>
          </a:prstGeom>
          <a:solidFill>
            <a:srgbClr val="F1C232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50"/>
              <a:t>Concert/Winterguard</a:t>
            </a:r>
            <a:r>
              <a:rPr b="1" lang="en" sz="3050"/>
              <a:t> Season Volunteer Opportunities</a:t>
            </a:r>
            <a:endParaRPr b="1" sz="3050"/>
          </a:p>
        </p:txBody>
      </p:sp>
      <p:pic>
        <p:nvPicPr>
          <p:cNvPr id="123" name="Google Shape;123;p21" title="IMG_073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25" y="248225"/>
            <a:ext cx="4354724" cy="326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 title="IMG_8549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161" y="2571750"/>
            <a:ext cx="4300488" cy="241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