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6E820-525A-4D49-A84A-BAB2185CE1C5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E15B-3507-4FF3-A2FD-899CEADE1B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vsd.schoolwires.net/Page/2918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Dual Enrollment Keystone College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Anatomy and Physiology</a:t>
            </a:r>
          </a:p>
          <a:p>
            <a:r>
              <a:rPr lang="en-US" dirty="0" smtClean="0"/>
              <a:t>Forensic Science B</a:t>
            </a:r>
          </a:p>
          <a:p>
            <a:r>
              <a:rPr lang="en-US" dirty="0" smtClean="0"/>
              <a:t>Introduction to Business</a:t>
            </a:r>
          </a:p>
          <a:p>
            <a:r>
              <a:rPr lang="en-US" dirty="0" smtClean="0"/>
              <a:t>Business and Marketing III</a:t>
            </a:r>
          </a:p>
          <a:p>
            <a:r>
              <a:rPr lang="en-US" dirty="0" smtClean="0"/>
              <a:t>Early Childhood Education (Levels 2 &amp; 3)</a:t>
            </a:r>
          </a:p>
          <a:p>
            <a:r>
              <a:rPr lang="en-US" dirty="0" smtClean="0"/>
              <a:t>Hospitality and Tourism</a:t>
            </a:r>
          </a:p>
          <a:p>
            <a:r>
              <a:rPr lang="en-US" dirty="0" smtClean="0"/>
              <a:t>Psychology         </a:t>
            </a:r>
          </a:p>
          <a:p>
            <a:r>
              <a:rPr lang="en-US" dirty="0" smtClean="0"/>
              <a:t>Sociology</a:t>
            </a:r>
          </a:p>
          <a:p>
            <a:r>
              <a:rPr lang="en-US" dirty="0" smtClean="0"/>
              <a:t>Spanish III &amp; IV</a:t>
            </a:r>
          </a:p>
          <a:p>
            <a:r>
              <a:rPr lang="en-US" dirty="0" smtClean="0"/>
              <a:t>Accounting I</a:t>
            </a:r>
          </a:p>
          <a:p>
            <a:r>
              <a:rPr lang="en-US" dirty="0" smtClean="0"/>
              <a:t>Computer Applications</a:t>
            </a:r>
            <a:endParaRPr lang="en-US" dirty="0"/>
          </a:p>
          <a:p>
            <a:r>
              <a:rPr lang="en-US" dirty="0" smtClean="0"/>
              <a:t>Geology  </a:t>
            </a:r>
          </a:p>
          <a:p>
            <a:r>
              <a:rPr lang="en-US" dirty="0" smtClean="0"/>
              <a:t>Astronomy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sz="2600" dirty="0" smtClean="0"/>
              <a:t>Contact your Student’s School Counselor for more details. </a:t>
            </a:r>
          </a:p>
          <a:p>
            <a:pPr>
              <a:buNone/>
            </a:pPr>
            <a:endParaRPr lang="en-US" sz="26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4" descr="http://dvsd.schoolwires.net/cms/lib6/pa01001022/centricity/domain/1/dv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316" y="4724400"/>
            <a:ext cx="1524000" cy="124690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867400" y="1676400"/>
            <a:ext cx="27432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Registration Requirements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3.0 Cumulative GPA</a:t>
            </a:r>
          </a:p>
          <a:p>
            <a:pPr algn="ctr"/>
            <a:r>
              <a:rPr lang="en-US" u="sng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Cost:</a:t>
            </a:r>
            <a:endParaRPr lang="en-US" dirty="0" smtClean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$100 Per Credit</a:t>
            </a:r>
          </a:p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Picture 2" descr="Keystone College 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00174" y="3048000"/>
            <a:ext cx="2895600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63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Dual Enrollment Keystone College</vt:lpstr>
    </vt:vector>
  </TitlesOfParts>
  <Company>DVSD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Enrollment  KEYSTONE COLLEGE</dc:title>
  <dc:creator>Delaware Valley SD</dc:creator>
  <cp:lastModifiedBy>Christopher Lordi</cp:lastModifiedBy>
  <cp:revision>17</cp:revision>
  <dcterms:created xsi:type="dcterms:W3CDTF">2012-12-17T14:20:12Z</dcterms:created>
  <dcterms:modified xsi:type="dcterms:W3CDTF">2019-09-05T12:50:56Z</dcterms:modified>
</cp:coreProperties>
</file>