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 id="2147483648" r:id="rId2"/>
  </p:sldMasterIdLst>
  <p:notesMasterIdLst>
    <p:notesMasterId r:id="rId24"/>
  </p:notesMasterIdLst>
  <p:sldIdLst>
    <p:sldId id="256" r:id="rId3"/>
    <p:sldId id="257" r:id="rId4"/>
    <p:sldId id="258" r:id="rId5"/>
    <p:sldId id="259" r:id="rId6"/>
    <p:sldId id="262" r:id="rId7"/>
    <p:sldId id="263" r:id="rId8"/>
    <p:sldId id="264" r:id="rId9"/>
    <p:sldId id="265" r:id="rId10"/>
    <p:sldId id="283" r:id="rId11"/>
    <p:sldId id="282" r:id="rId12"/>
    <p:sldId id="284" r:id="rId13"/>
    <p:sldId id="266" r:id="rId14"/>
    <p:sldId id="267" r:id="rId15"/>
    <p:sldId id="268" r:id="rId16"/>
    <p:sldId id="271" r:id="rId17"/>
    <p:sldId id="272" r:id="rId18"/>
    <p:sldId id="273" r:id="rId19"/>
    <p:sldId id="275" r:id="rId20"/>
    <p:sldId id="285" r:id="rId21"/>
    <p:sldId id="276" r:id="rId22"/>
    <p:sldId id="281" r:id="rId23"/>
  </p:sldIdLst>
  <p:sldSz cx="9144000" cy="6858000" type="screen4x3"/>
  <p:notesSz cx="6858000" cy="9144000"/>
  <p:embeddedFontLst>
    <p:embeddedFont>
      <p:font typeface="Calibri" panose="020F0502020204030204" pitchFamily="34" charset="0"/>
      <p:regular r:id="rId25"/>
      <p:bold r:id="rId26"/>
      <p:italic r:id="rId27"/>
      <p:boldItalic r:id="rId28"/>
    </p:embeddedFont>
    <p:embeddedFont>
      <p:font typeface="Calibri Light" panose="020F0302020204030204" pitchFamily="34" charset="0"/>
      <p:regular r:id="rId29"/>
      <p:italic r:id="rId30"/>
    </p:embeddedFont>
    <p:embeddedFont>
      <p:font typeface="Open Sans" panose="020B0606030504020204" pitchFamily="34" charset="0"/>
      <p:regular r:id="rId31"/>
      <p:bold r:id="rId32"/>
      <p:italic r:id="rId33"/>
      <p:boldItalic r:id="rId34"/>
    </p:embeddedFont>
    <p:embeddedFont>
      <p:font typeface="Playfair Display" panose="00000500000000000000" pitchFamily="2"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42" roundtripDataSignature="AMtx7mgiVWN9HfnX/uxTczt8Se/PHmUjm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ston, Sarah" initials="" lastIdx="5" clrIdx="0"/>
  <p:cmAuthor id="1" name="Sarah Maston" initials="" lastIdx="1" clrIdx="1"/>
  <p:cmAuthor id="2" name="Lichtenberg, Lauren" initials="LL" lastIdx="4" clrIdx="2">
    <p:extLst>
      <p:ext uri="{19B8F6BF-5375-455C-9EA6-DF929625EA0E}">
        <p15:presenceInfo xmlns:p15="http://schemas.microsoft.com/office/powerpoint/2012/main" userId="S::lauren.lichtenberg@pearson.com::55dc8c54-58bf-457b-bf05-7e5414a315a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11A695-E6D8-5CE1-988C-FD47DCB78485}" v="93" dt="2021-07-20T15:00:43.024"/>
    <p1510:client id="{012B8469-8F54-B578-8004-9BB5D8C80009}" v="9" dt="2021-07-20T14:16:49.795"/>
    <p1510:client id="{0CDC850F-AF63-B58D-5F66-938FD02B7CC4}" v="53" dt="2022-04-20T14:35:42.962"/>
    <p1510:client id="{17AFC979-7A0D-CBFE-E866-3534B1A7E73F}" v="9" dt="2022-04-22T22:15:34.631"/>
    <p1510:client id="{23788C52-9821-D202-8403-2DE54B274C6A}" v="9" dt="2022-07-07T18:35:49.572"/>
    <p1510:client id="{35934EF9-3AF2-EBCF-612A-DE0EE0BEAA30}" v="188" dt="2021-08-13T16:25:27.916"/>
    <p1510:client id="{4B68CCBF-357E-9A8A-3E4D-8FEC341B571A}" v="57" dt="2022-06-06T18:49:39.189"/>
    <p1510:client id="{4D61D339-3803-0DE9-38C4-BAD93B3D1942}" v="35" dt="2022-04-20T14:24:39.383"/>
    <p1510:client id="{66B5D473-B8AA-1523-0A27-0F89E99FCB5E}" v="174" dt="2022-04-11T13:52:47.648"/>
    <p1510:client id="{676ABCF3-502C-88F0-865A-C54E2671C7C4}" v="2" dt="2021-08-12T19:33:30.811"/>
    <p1510:client id="{83C95966-05E7-F583-07AC-D8D7536FCC41}" v="2" dt="2022-04-20T15:06:07.001"/>
    <p1510:client id="{9CA91E75-C8B4-8403-E565-4D4F3D86DC22}" v="406" dt="2022-04-21T14:44:04.930"/>
    <p1510:client id="{AC711805-671A-6022-4FED-897B15101E74}" v="28" dt="2022-08-19T18:46:20.045"/>
    <p1510:client id="{B05EBC33-1881-8045-ADE8-9DCDEA9A57DF}" v="5" dt="2021-07-20T13:35:13.715"/>
    <p1510:client id="{C1B361BB-1473-500E-7114-421DBAFA5B81}" v="104" dt="2021-08-13T19:41:19.919"/>
    <p1510:client id="{C580B84D-AD71-3863-6AE3-31F2839A7103}" v="11" dt="2022-04-20T15:05:32.136"/>
    <p1510:client id="{D81F67D8-4E77-B3E3-6C54-D46DC82CF792}" v="54" dt="2022-08-19T18:50:32.488"/>
    <p1510:client id="{DA1F5311-53FE-B8F4-4023-D403D5A01C05}" v="6" dt="2022-04-11T14:31:28.410"/>
    <p1510:client id="{DA26D818-F128-AF5C-E9FB-B47AD6B9EE86}" v="118" dt="2022-05-16T20:47:26.111"/>
    <p1510:client id="{DC40B484-A536-E206-83F1-26BFFDD2BBDB}" v="115" dt="2021-08-09T19:56:39.191"/>
    <p1510:client id="{E2E4ECAB-6DC9-0554-550E-A9C42B78E3EF}" v="7" dt="2022-04-20T18:22:10.136"/>
    <p1510:client id="{F22932A3-7334-4EE7-595D-E61674D2416C}" v="159" dt="2021-07-21T20:15:40.795"/>
    <p1510:client id="{F81BC572-889F-3547-DED7-B60320533E0C}" v="3" dt="2021-07-21T17:10:20.6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21" Type="http://schemas.openxmlformats.org/officeDocument/2006/relationships/slide" Target="slides/slide19.xml"/><Relationship Id="rId34" Type="http://schemas.openxmlformats.org/officeDocument/2006/relationships/font" Target="fonts/font10.fntdata"/><Relationship Id="rId42" Type="http://customschemas.google.com/relationships/presentationmetadata" Target="metadata"/><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7.fntdata"/><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commentAuthors" Target="commentAuthors.xml"/><Relationship Id="rId48" Type="http://schemas.microsoft.com/office/2015/10/relationships/revisionInfo" Target="revisionInfo.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theme" Target="theme/theme1.xml"/><Relationship Id="rId20"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124744" y="4343400"/>
            <a:ext cx="4608512"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5" name="Google Shape;5;n"/>
          <p:cNvSpPr txBox="1">
            <a:spLocks noGrp="1"/>
          </p:cNvSpPr>
          <p:nvPr>
            <p:ph type="sldNum" idx="12"/>
          </p:nvPr>
        </p:nvSpPr>
        <p:spPr>
          <a:xfrm>
            <a:off x="6022876" y="8686800"/>
            <a:ext cx="835124"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8" name="Google Shape;528;p1:notes"/>
          <p:cNvSpPr txBox="1">
            <a:spLocks noGrp="1"/>
          </p:cNvSpPr>
          <p:nvPr>
            <p:ph type="body" idx="1"/>
          </p:nvPr>
        </p:nvSpPr>
        <p:spPr>
          <a:xfrm>
            <a:off x="1124744" y="4343400"/>
            <a:ext cx="46086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SzPts val="1400"/>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Pearson</a:t>
            </a:r>
          </a:p>
          <a:p>
            <a:pPr marL="171450" indent="-171450">
              <a:buFont typeface="Arial,Sans-Serif"/>
              <a:buChar char="•"/>
            </a:pPr>
            <a:r>
              <a:rPr lang="en-US"/>
              <a:t>There are a variety of synchronous support opportunities available for your student. Go through each bullet. Core meetings 1x per week per subject, electives meet 1-2x per month depending on the course.</a:t>
            </a:r>
          </a:p>
          <a:p>
            <a:pPr marL="171450" indent="-171450">
              <a:buFont typeface="Arial,Sans-Serif"/>
              <a:buChar char="•"/>
            </a:pPr>
            <a:r>
              <a:rPr lang="en-US"/>
              <a:t>Live literacy can be thought of as daily language arts support for k-2.</a:t>
            </a:r>
          </a:p>
          <a:p>
            <a:pPr marL="171450" indent="-171450">
              <a:buFont typeface="Arial,Sans-Serif"/>
              <a:buChar char="•"/>
            </a:pPr>
            <a:r>
              <a:rPr lang="en-US"/>
              <a:t>Huddle and DISH are great ways to build community and comradery amongst students as they can connect with their classmates and teachers.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10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005724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Pearson</a:t>
            </a:r>
          </a:p>
          <a:p>
            <a:pPr>
              <a:buChar char="•"/>
            </a:pPr>
            <a:r>
              <a:rPr lang="en-US"/>
              <a:t>To breakdown the difference between those asynchronous and synchronous opportunities mentioned in the last slide, asynchronous or independent time rolls up for K-2 as 40 minutes, 60 minutes for 3-5, and 45-60 minutes for 6-12.</a:t>
            </a:r>
          </a:p>
          <a:p>
            <a:pPr>
              <a:buChar char="•"/>
            </a:pPr>
            <a:r>
              <a:rPr lang="en-US"/>
              <a:t>Face to face opportunities for K-5 is about 8.5 hours per week or 510 minutes and 6-12 is 6 hours or 360 minutes.</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11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1324627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2" name="Google Shape;612;p11:notes"/>
          <p:cNvSpPr txBox="1">
            <a:spLocks noGrp="1"/>
          </p:cNvSpPr>
          <p:nvPr>
            <p:ph type="body" idx="1"/>
          </p:nvPr>
        </p:nvSpPr>
        <p:spPr>
          <a:xfrm>
            <a:off x="1124744" y="4343400"/>
            <a:ext cx="4608512"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Arial"/>
              <a:buNone/>
            </a:pPr>
            <a:r>
              <a:rPr lang="en-US"/>
              <a:t>Pearson</a:t>
            </a:r>
            <a:endParaRPr/>
          </a:p>
          <a:p>
            <a:pPr marL="0" indent="0">
              <a:buClr>
                <a:schemeClr val="dk1"/>
              </a:buClr>
            </a:pPr>
            <a:r>
              <a:rPr lang="en-US" sz="1200" b="0" i="0" u="none" strike="noStrike" cap="none">
                <a:solidFill>
                  <a:schemeClr val="dk1"/>
                </a:solidFill>
                <a:latin typeface="Arial"/>
                <a:ea typeface="Arial"/>
                <a:cs typeface="Arial"/>
                <a:sym typeface="Arial"/>
              </a:rPr>
              <a:t>Our program offers an exceptionally comprehensive and flexible curriculum that </a:t>
            </a:r>
            <a:r>
              <a:rPr lang="en-US"/>
              <a:t>is aligned with state standards.</a:t>
            </a: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7" name="Google Shape;617;p12:notes"/>
          <p:cNvSpPr txBox="1">
            <a:spLocks noGrp="1"/>
          </p:cNvSpPr>
          <p:nvPr>
            <p:ph type="body" idx="1"/>
          </p:nvPr>
        </p:nvSpPr>
        <p:spPr>
          <a:xfrm>
            <a:off x="1124744" y="4343400"/>
            <a:ext cx="4608512"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a:t>Pearson</a:t>
            </a:r>
            <a:endParaRPr/>
          </a:p>
          <a:p>
            <a:pPr marL="285750" indent="-285750">
              <a:buFont typeface="Arial,Sans-Serif"/>
              <a:buChar char="•"/>
            </a:pPr>
            <a:r>
              <a:rPr lang="en-US"/>
              <a:t>Pearson Connexus's online learning environment is designed for anywhere</a:t>
            </a:r>
            <a:r>
              <a:rPr lang="en-US" b="0" i="0" u="none" strike="noStrike" cap="none">
                <a:sym typeface="Arial"/>
              </a:rPr>
              <a:t>, anytime learning. Our online curriculum is a highly effective alternative to a traditional public or homeschool curriculum. It's designed to help students gain the knowledge and thinking skills they'll need for life, work, and higher education. At each grade level, structured lessons are blended with self-paced learning to ensure that each student reaches his or her full potential.</a:t>
            </a:r>
            <a:endParaRPr lang="en-US"/>
          </a:p>
          <a:p>
            <a:pPr marL="285750" indent="-285750">
              <a:buFont typeface="Arial,Sans-Serif"/>
              <a:buChar char="•"/>
            </a:pPr>
            <a:r>
              <a:rPr lang="en-US" b="0" i="0" u="none" strike="noStrike" cap="none">
                <a:sym typeface="Arial"/>
              </a:rPr>
              <a:t>These courses also develop skills in the important "four Cs" of Learning:</a:t>
            </a:r>
            <a:endParaRPr lang="en-US"/>
          </a:p>
          <a:p>
            <a:pPr marL="742950" marR="0" lvl="1" indent="-285750" algn="l">
              <a:lnSpc>
                <a:spcPct val="100000"/>
              </a:lnSpc>
              <a:spcBef>
                <a:spcPts val="0"/>
              </a:spcBef>
              <a:spcAft>
                <a:spcPts val="0"/>
              </a:spcAft>
              <a:buFont typeface="Arial,Sans-Serif"/>
              <a:buChar char="•"/>
            </a:pPr>
            <a:r>
              <a:rPr lang="en-US" b="0" i="0" u="none" strike="noStrike" cap="none">
                <a:sym typeface="Arial"/>
              </a:rPr>
              <a:t>Critical thinking and problem solving</a:t>
            </a:r>
            <a:endParaRPr lang="en-US"/>
          </a:p>
          <a:p>
            <a:pPr marL="742950" marR="0" lvl="1" indent="-285750" algn="l">
              <a:lnSpc>
                <a:spcPct val="100000"/>
              </a:lnSpc>
              <a:spcBef>
                <a:spcPts val="0"/>
              </a:spcBef>
              <a:spcAft>
                <a:spcPts val="0"/>
              </a:spcAft>
              <a:buFont typeface="Arial,Sans-Serif"/>
              <a:buChar char="•"/>
            </a:pPr>
            <a:r>
              <a:rPr lang="en-US" b="0" i="0" u="none" strike="noStrike" cap="none">
                <a:sym typeface="Arial"/>
              </a:rPr>
              <a:t>Communication</a:t>
            </a:r>
            <a:endParaRPr lang="en-US"/>
          </a:p>
          <a:p>
            <a:pPr marL="742950" marR="0" lvl="1" indent="-285750" algn="l">
              <a:lnSpc>
                <a:spcPct val="100000"/>
              </a:lnSpc>
              <a:spcBef>
                <a:spcPts val="0"/>
              </a:spcBef>
              <a:spcAft>
                <a:spcPts val="0"/>
              </a:spcAft>
              <a:buFont typeface="Arial,Sans-Serif"/>
              <a:buChar char="•"/>
            </a:pPr>
            <a:r>
              <a:rPr lang="en-US" b="0" i="0" u="none" strike="noStrike" cap="none">
                <a:sym typeface="Arial"/>
              </a:rPr>
              <a:t>Creativity and innovation and</a:t>
            </a:r>
            <a:endParaRPr lang="en-US"/>
          </a:p>
          <a:p>
            <a:pPr marL="742950" marR="0" lvl="1" indent="-285750" algn="l">
              <a:lnSpc>
                <a:spcPct val="100000"/>
              </a:lnSpc>
              <a:spcBef>
                <a:spcPts val="0"/>
              </a:spcBef>
              <a:spcAft>
                <a:spcPts val="0"/>
              </a:spcAft>
              <a:buFont typeface="Arial,Sans-Serif"/>
              <a:buChar char="•"/>
            </a:pPr>
            <a:r>
              <a:rPr lang="en-US" b="0" i="0" u="none" strike="noStrike" cap="none">
                <a:sym typeface="Arial"/>
              </a:rPr>
              <a:t>Collaboration</a:t>
            </a:r>
            <a:endParaRPr/>
          </a:p>
        </p:txBody>
      </p:sp>
      <p:sp>
        <p:nvSpPr>
          <p:cNvPr id="618" name="Google Shape;618;p12:notes"/>
          <p:cNvSpPr txBox="1">
            <a:spLocks noGrp="1"/>
          </p:cNvSpPr>
          <p:nvPr>
            <p:ph type="sldNum" idx="12"/>
          </p:nvPr>
        </p:nvSpPr>
        <p:spPr>
          <a:xfrm>
            <a:off x="6022876" y="8686800"/>
            <a:ext cx="835124"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Arial"/>
                <a:ea typeface="Arial"/>
                <a:cs typeface="Arial"/>
                <a:sym typeface="Arial"/>
              </a:rPr>
              <a:t>13</a:t>
            </a:fld>
            <a:endParaRPr sz="1200">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5" name="Google Shape;625;p13:notes"/>
          <p:cNvSpPr txBox="1">
            <a:spLocks noGrp="1"/>
          </p:cNvSpPr>
          <p:nvPr>
            <p:ph type="body" idx="1"/>
          </p:nvPr>
        </p:nvSpPr>
        <p:spPr>
          <a:xfrm>
            <a:off x="1124744" y="4343400"/>
            <a:ext cx="4608512"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a:t>Pearson</a:t>
            </a:r>
            <a:endParaRPr/>
          </a:p>
          <a:p>
            <a:pPr marL="285750" indent="-285750">
              <a:buFont typeface="Arial,Sans-Serif"/>
              <a:buChar char="•"/>
            </a:pPr>
            <a:r>
              <a:rPr lang="en-US" b="0" i="0" u="none" strike="noStrike" cap="none">
                <a:sym typeface="Arial"/>
              </a:rPr>
              <a:t>Our core courses meet and exceed national and state standards.</a:t>
            </a:r>
            <a:endParaRPr lang="en-US"/>
          </a:p>
          <a:p>
            <a:pPr marL="285750" indent="-285750">
              <a:buFont typeface="Arial,Sans-Serif"/>
              <a:buChar char="•"/>
            </a:pPr>
            <a:r>
              <a:rPr lang="en-US"/>
              <a:t>These</a:t>
            </a:r>
            <a:r>
              <a:rPr lang="en-US" b="0" i="0" u="none" strike="noStrike" cap="none">
                <a:sym typeface="Arial"/>
              </a:rPr>
              <a:t> </a:t>
            </a:r>
            <a:r>
              <a:rPr lang="en-US"/>
              <a:t>core courses include </a:t>
            </a:r>
            <a:r>
              <a:rPr lang="en-US" b="0" i="0" u="none" strike="noStrike" cap="none">
                <a:sym typeface="Arial"/>
              </a:rPr>
              <a:t>Language Arts for every grade level and a wide variety of Social Studies courses. There are traditional </a:t>
            </a:r>
            <a:r>
              <a:rPr lang="en-US"/>
              <a:t>and</a:t>
            </a:r>
            <a:r>
              <a:rPr lang="en-US" b="0" i="0" u="none" strike="noStrike" cap="none">
                <a:sym typeface="Arial"/>
              </a:rPr>
              <a:t> </a:t>
            </a:r>
            <a:r>
              <a:rPr lang="en-US"/>
              <a:t>advanced Mathematics</a:t>
            </a:r>
            <a:r>
              <a:rPr lang="en-US" b="0" i="0" u="none" strike="noStrike" cap="none">
                <a:sym typeface="Arial"/>
              </a:rPr>
              <a:t> </a:t>
            </a:r>
            <a:r>
              <a:rPr lang="en-US"/>
              <a:t>courses plus a</a:t>
            </a:r>
            <a:r>
              <a:rPr lang="en-US" b="0" i="0" u="none" strike="noStrike" cap="none">
                <a:sym typeface="Arial"/>
              </a:rPr>
              <a:t> diverse range of Science and Technology course</a:t>
            </a:r>
            <a:r>
              <a:rPr lang="en-US" b="0" i="0" u="none" cap="none">
                <a:sym typeface="Arial"/>
              </a:rPr>
              <a:t>s</a:t>
            </a:r>
            <a:r>
              <a:rPr lang="en-US"/>
              <a:t>.</a:t>
            </a:r>
          </a:p>
          <a:p>
            <a:pPr marL="285750" indent="-285750">
              <a:buFont typeface="Arial,Sans-Serif"/>
              <a:buChar char="•"/>
            </a:pPr>
            <a:r>
              <a:rPr lang="en-US"/>
              <a:t>Students will also have the opportunity to participate in CTE and elective courses.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6" name="Google Shape;656;p16:notes"/>
          <p:cNvSpPr txBox="1">
            <a:spLocks noGrp="1"/>
          </p:cNvSpPr>
          <p:nvPr>
            <p:ph type="body" idx="1"/>
          </p:nvPr>
        </p:nvSpPr>
        <p:spPr>
          <a:xfrm>
            <a:off x="1124744" y="4343400"/>
            <a:ext cx="4608512" cy="4114800"/>
          </a:xfrm>
          <a:prstGeom prst="rect">
            <a:avLst/>
          </a:prstGeom>
          <a:noFill/>
          <a:ln>
            <a:noFill/>
          </a:ln>
        </p:spPr>
        <p:txBody>
          <a:bodyPr spcFirstLastPara="1" wrap="square" lIns="91425" tIns="45700" rIns="91425" bIns="45700" anchor="t" anchorCtr="0">
            <a:noAutofit/>
          </a:bodyPr>
          <a:lstStyle/>
          <a:p>
            <a:pPr marL="0" indent="0"/>
            <a:r>
              <a:rPr lang="en-US"/>
              <a:t>Pearson</a:t>
            </a:r>
          </a:p>
          <a:p>
            <a:pPr marL="285750" indent="-285750">
              <a:buFont typeface="Arial,Sans-Serif"/>
              <a:buChar char="•"/>
            </a:pPr>
            <a:r>
              <a:rPr lang="en-US"/>
              <a:t>We believe in providing an educational environment that removes barriers to a student’s opportunity to learn and the ability to demonstrate that learning. Web Content Accessibility Guidelines (WCAG) 2.0 covers a wide range of recommendations for making Web content more accessible.</a:t>
            </a:r>
          </a:p>
          <a:p>
            <a:pPr marL="285750" indent="-285750">
              <a:buFont typeface="Arial,Sans-Serif"/>
              <a:buChar char="•"/>
            </a:pPr>
            <a:r>
              <a:rPr lang="en-US"/>
              <a:t>By making content more accessible we are able to support a wider range of student populations that may have learning disabilities, cognitive limitations, limited movement, speech disabilities, photosensitivity, including blindness and low vision, deafness and hearing loss and combinations of these. </a:t>
            </a:r>
          </a:p>
          <a:p>
            <a:pPr marL="285750" indent="-285750">
              <a:buFont typeface="Arial,Sans-Serif"/>
              <a:buChar char="•"/>
            </a:pPr>
            <a:endParaRPr lang="en-US"/>
          </a:p>
        </p:txBody>
      </p:sp>
      <p:sp>
        <p:nvSpPr>
          <p:cNvPr id="657" name="Google Shape;657;p16:notes"/>
          <p:cNvSpPr txBox="1">
            <a:spLocks noGrp="1"/>
          </p:cNvSpPr>
          <p:nvPr>
            <p:ph type="sldNum" idx="12"/>
          </p:nvPr>
        </p:nvSpPr>
        <p:spPr>
          <a:xfrm>
            <a:off x="6022876" y="8686800"/>
            <a:ext cx="835124"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Arial"/>
                <a:ea typeface="Arial"/>
                <a:cs typeface="Arial"/>
                <a:sym typeface="Arial"/>
              </a:rPr>
              <a:t>15</a:t>
            </a:fld>
            <a:endParaRPr sz="1200">
              <a:solidFill>
                <a:schemeClr val="dk1"/>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7" name="Google Shape;667;p17:notes"/>
          <p:cNvSpPr txBox="1">
            <a:spLocks noGrp="1"/>
          </p:cNvSpPr>
          <p:nvPr>
            <p:ph type="body" idx="1"/>
          </p:nvPr>
        </p:nvSpPr>
        <p:spPr>
          <a:xfrm>
            <a:off x="1124744" y="4343400"/>
            <a:ext cx="4608512" cy="4114800"/>
          </a:xfrm>
          <a:prstGeom prst="rect">
            <a:avLst/>
          </a:prstGeom>
          <a:noFill/>
          <a:ln>
            <a:noFill/>
          </a:ln>
        </p:spPr>
        <p:txBody>
          <a:bodyPr spcFirstLastPara="1" wrap="square" lIns="91425" tIns="45700" rIns="91425" bIns="45700" anchor="t" anchorCtr="0">
            <a:noAutofit/>
          </a:bodyPr>
          <a:lstStyle/>
          <a:p>
            <a:pPr marL="0" indent="0"/>
            <a:r>
              <a:rPr lang="en-US"/>
              <a:t>Pearson</a:t>
            </a:r>
          </a:p>
          <a:p>
            <a:pPr marL="0" indent="0"/>
            <a:r>
              <a:rPr lang="en-US"/>
              <a:t>To provide a superior learning experience for students, seamless and intuitive technology is required.</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2" name="Google Shape;672;p18:notes"/>
          <p:cNvSpPr txBox="1">
            <a:spLocks noGrp="1"/>
          </p:cNvSpPr>
          <p:nvPr>
            <p:ph type="body" idx="1"/>
          </p:nvPr>
        </p:nvSpPr>
        <p:spPr>
          <a:xfrm>
            <a:off x="1124744" y="4343400"/>
            <a:ext cx="4608512"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sz="1200" b="0" i="0" u="none" strike="noStrike" cap="none">
                <a:solidFill>
                  <a:schemeClr val="dk1"/>
                </a:solidFill>
                <a:latin typeface="Arial"/>
                <a:ea typeface="Arial"/>
                <a:cs typeface="Arial"/>
                <a:sym typeface="Arial"/>
              </a:rPr>
              <a:t>Pearson</a:t>
            </a:r>
            <a:endParaRPr/>
          </a:p>
          <a:p>
            <a:pPr marL="0" indent="0"/>
            <a:r>
              <a:rPr lang="en-US"/>
              <a:t>I will now show a demonstration of the Pearson Connexus Platform. Start Demo here.</a:t>
            </a:r>
          </a:p>
          <a:p>
            <a:pPr marL="0" marR="0" lvl="0" indent="0" algn="l" rtl="0">
              <a:lnSpc>
                <a:spcPct val="100000"/>
              </a:lnSpc>
              <a:spcBef>
                <a:spcPts val="0"/>
              </a:spcBef>
              <a:spcAft>
                <a:spcPts val="0"/>
              </a:spcAft>
              <a:buClr>
                <a:schemeClr val="dk1"/>
              </a:buClr>
              <a:buSzPts val="14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Arial"/>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9" name="Google Shape;689;p21:notes"/>
          <p:cNvSpPr txBox="1">
            <a:spLocks noGrp="1"/>
          </p:cNvSpPr>
          <p:nvPr>
            <p:ph type="body" idx="1"/>
          </p:nvPr>
        </p:nvSpPr>
        <p:spPr>
          <a:xfrm>
            <a:off x="1124744" y="4343400"/>
            <a:ext cx="4608512" cy="4114800"/>
          </a:xfrm>
          <a:prstGeom prst="rect">
            <a:avLst/>
          </a:prstGeom>
          <a:noFill/>
          <a:ln>
            <a:noFill/>
          </a:ln>
        </p:spPr>
        <p:txBody>
          <a:bodyPr spcFirstLastPara="1" wrap="square" lIns="91425" tIns="45700" rIns="91425" bIns="45700" anchor="t" anchorCtr="0">
            <a:noAutofit/>
          </a:bodyPr>
          <a:lstStyle/>
          <a:p>
            <a:pPr marL="171450" indent="-171450">
              <a:buFont typeface="Arial,Sans-Serif"/>
              <a:buChar char="•"/>
            </a:pPr>
            <a:r>
              <a:rPr lang="en-US"/>
              <a:t>Many families choose online education to create an environment that’s not only safe, but also nurtures their values.</a:t>
            </a:r>
          </a:p>
          <a:p>
            <a:pPr marL="171450" indent="-171450">
              <a:buFont typeface="Arial,Sans-Serif"/>
              <a:buChar char="•"/>
            </a:pPr>
            <a:endParaRPr lang="en-US"/>
          </a:p>
          <a:p>
            <a:pPr marL="171450" indent="-171450">
              <a:buFont typeface="Arial,Sans-Serif"/>
              <a:buChar char="•"/>
            </a:pPr>
            <a:r>
              <a:rPr lang="en-US"/>
              <a:t>Our Orientation course is available within the student view of the platform for continuous support for questions that may arise throughout the school year. </a:t>
            </a:r>
          </a:p>
          <a:p>
            <a:pPr marL="171450" indent="-171450">
              <a:buFont typeface="Arial,Sans-Serif"/>
              <a:buChar char="•"/>
            </a:pPr>
            <a:r>
              <a:rPr lang="en-US"/>
              <a:t>Parents and caretakers can always reach out to their district point of contact for questions regarding program specifics.</a:t>
            </a:r>
          </a:p>
          <a:p>
            <a:pPr marL="171450" indent="-171450">
              <a:buFont typeface="Arial,Sans-Serif"/>
              <a:buChar char="•"/>
            </a:pPr>
            <a:r>
              <a:rPr lang="en-US"/>
              <a:t>Students and parents can also contact the teacher for their courses for questions or comments about the coursework that your student is working through.</a:t>
            </a:r>
          </a:p>
          <a:p>
            <a:pPr marL="171450" indent="-171450">
              <a:buFont typeface="Arial,Sans-Serif"/>
              <a:buChar char="•"/>
            </a:pPr>
            <a:r>
              <a:rPr lang="en-US"/>
              <a:t>Throughout the year, Pearson facilitates virtual events called Pearson Parent Power Hours that talk through additional information that is pertinent to the life of an online student using Pearson Connexus.</a:t>
            </a:r>
          </a:p>
          <a:p>
            <a:pPr marL="171450" indent="-171450">
              <a:lnSpc>
                <a:spcPct val="114999"/>
              </a:lnSpc>
              <a:spcBef>
                <a:spcPts val="300"/>
              </a:spcBef>
              <a:buFont typeface="Arial,Sans-Serif"/>
              <a:buChar char="•"/>
            </a:pPr>
            <a:endParaRPr lang="en-US"/>
          </a:p>
          <a:p>
            <a:pPr marL="171450" indent="-171450">
              <a:buFont typeface="Arial,Sans-Serif"/>
              <a:buChar char="•"/>
            </a:pPr>
            <a:r>
              <a:rPr lang="en-US"/>
              <a:t>We make it easy for you to stay connected.</a:t>
            </a:r>
          </a:p>
          <a:p>
            <a:pPr marL="171450" indent="-171450">
              <a:buFont typeface="Arial,Sans-Serif"/>
              <a:buChar char="•"/>
            </a:pPr>
            <a:r>
              <a:rPr lang="en-US"/>
              <a:t>The Customer and Tech Support teams are available to assist with technical difficulties, login help, course navigation or anything regarding Connexus.</a:t>
            </a:r>
          </a:p>
          <a:p>
            <a:pPr marL="171450" indent="-171450">
              <a:buFont typeface="Arial,Sans-Serif"/>
              <a:buChar char="•"/>
            </a:pPr>
            <a:r>
              <a:rPr lang="en-US"/>
              <a:t>As a parent or caretaker, you have unlimited options for being involved in your student’s education.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8" name="Google Shape;698;p23:notes"/>
          <p:cNvSpPr txBox="1">
            <a:spLocks noGrp="1"/>
          </p:cNvSpPr>
          <p:nvPr>
            <p:ph type="body" idx="1"/>
          </p:nvPr>
        </p:nvSpPr>
        <p:spPr>
          <a:xfrm>
            <a:off x="1124744" y="4343400"/>
            <a:ext cx="4608512" cy="4114800"/>
          </a:xfrm>
          <a:prstGeom prst="rect">
            <a:avLst/>
          </a:prstGeom>
          <a:noFill/>
          <a:ln>
            <a:noFill/>
          </a:ln>
        </p:spPr>
        <p:txBody>
          <a:bodyPr spcFirstLastPara="1" wrap="square" lIns="91425" tIns="45700" rIns="91425" bIns="45700" anchor="t" anchorCtr="0">
            <a:noAutofit/>
          </a:bodyPr>
          <a:lstStyle/>
          <a:p>
            <a:pPr marL="0" indent="0"/>
            <a:r>
              <a:rPr lang="en-US" sz="1200" b="0" i="0" u="none" strike="noStrike" cap="none">
                <a:solidFill>
                  <a:schemeClr val="dk1"/>
                </a:solidFill>
                <a:latin typeface="Arial"/>
                <a:ea typeface="Arial"/>
                <a:cs typeface="Arial"/>
                <a:sym typeface="Arial"/>
              </a:rPr>
              <a:t>Thank you for </a:t>
            </a:r>
            <a:r>
              <a:rPr lang="en-US"/>
              <a:t>attending our family information session/orientation. </a:t>
            </a:r>
            <a:r>
              <a:rPr lang="en-US" sz="1200" b="0" i="0" u="none" strike="noStrike" cap="none">
                <a:solidFill>
                  <a:schemeClr val="dk1"/>
                </a:solidFill>
                <a:latin typeface="Arial"/>
                <a:ea typeface="Arial"/>
                <a:cs typeface="Arial"/>
                <a:sym typeface="Arial"/>
              </a:rPr>
              <a:t>I hope you are excited about</a:t>
            </a:r>
            <a:r>
              <a:rPr lang="en-US"/>
              <a:t> </a:t>
            </a:r>
            <a:r>
              <a:rPr lang="en-US" sz="1200" b="0" i="0" u="none" strike="noStrike" cap="none">
                <a:solidFill>
                  <a:schemeClr val="dk1"/>
                </a:solidFill>
                <a:latin typeface="Arial"/>
                <a:ea typeface="Arial"/>
                <a:cs typeface="Arial"/>
                <a:sym typeface="Arial"/>
              </a:rPr>
              <a:t>the </a:t>
            </a:r>
            <a:r>
              <a:rPr lang="en-US"/>
              <a:t>[SCHOOL NAME] and</a:t>
            </a:r>
            <a:r>
              <a:rPr lang="en-US" sz="1200" b="0" i="0" u="none" strike="noStrike" cap="none">
                <a:solidFill>
                  <a:schemeClr val="dk1"/>
                </a:solidFill>
                <a:latin typeface="Arial"/>
                <a:ea typeface="Arial"/>
                <a:cs typeface="Arial"/>
                <a:sym typeface="Arial"/>
              </a:rPr>
              <a:t> all that </a:t>
            </a:r>
            <a:r>
              <a:rPr lang="en-US"/>
              <a:t>it</a:t>
            </a:r>
            <a:r>
              <a:rPr lang="en-US" sz="1200" b="0" i="0" u="none" strike="noStrike" cap="none">
                <a:solidFill>
                  <a:schemeClr val="dk1"/>
                </a:solidFill>
                <a:latin typeface="Arial"/>
                <a:ea typeface="Arial"/>
                <a:cs typeface="Arial"/>
                <a:sym typeface="Arial"/>
              </a:rPr>
              <a:t> offers your students.</a:t>
            </a:r>
            <a:endParaRPr sz="1200" b="1" i="0" u="none" strike="noStrike" cap="none">
              <a:solidFill>
                <a:srgbClr val="FF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0" name="Google Shape;540;p2:notes"/>
          <p:cNvSpPr txBox="1">
            <a:spLocks noGrp="1"/>
          </p:cNvSpPr>
          <p:nvPr>
            <p:ph type="body" idx="1"/>
          </p:nvPr>
        </p:nvSpPr>
        <p:spPr>
          <a:xfrm>
            <a:off x="1124744" y="4343400"/>
            <a:ext cx="4608512"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7" name="Google Shape;667;p17:notes"/>
          <p:cNvSpPr txBox="1">
            <a:spLocks noGrp="1"/>
          </p:cNvSpPr>
          <p:nvPr>
            <p:ph type="body" idx="1"/>
          </p:nvPr>
        </p:nvSpPr>
        <p:spPr>
          <a:xfrm>
            <a:off x="1124744" y="4343400"/>
            <a:ext cx="4608512" cy="4114800"/>
          </a:xfrm>
          <a:prstGeom prst="rect">
            <a:avLst/>
          </a:prstGeom>
          <a:noFill/>
          <a:ln>
            <a:noFill/>
          </a:ln>
        </p:spPr>
        <p:txBody>
          <a:bodyPr spcFirstLastPara="1" wrap="square" lIns="91425" tIns="45700" rIns="91425" bIns="45700" anchor="t" anchorCtr="0">
            <a:noAutofit/>
          </a:bodyPr>
          <a:lstStyle/>
          <a:p>
            <a:r>
              <a:rPr lang="en-US"/>
              <a:t>We will now begin a </a:t>
            </a:r>
            <a:r>
              <a:rPr lang="en-US" err="1"/>
              <a:t>q&amp;a</a:t>
            </a:r>
            <a:r>
              <a:rPr lang="en-US"/>
              <a:t> session to answer some of the questions that have been posed in the chat!</a:t>
            </a:r>
          </a:p>
          <a:p>
            <a:pPr marL="0" marR="0" lvl="0" indent="0" algn="l">
              <a:lnSpc>
                <a:spcPct val="100000"/>
              </a:lnSpc>
              <a:spcBef>
                <a:spcPts val="0"/>
              </a:spcBef>
              <a:spcAft>
                <a:spcPts val="0"/>
              </a:spcAft>
              <a:buSzPts val="1400"/>
              <a:buNone/>
            </a:pPr>
            <a:endParaRPr sz="1200" b="0" i="0" u="none" strike="noStrike" cap="none">
              <a:solidFill>
                <a:schemeClr val="dk1"/>
              </a:solidFill>
              <a:latin typeface="Arial"/>
              <a:ea typeface="Arial"/>
              <a:cs typeface="Arial"/>
            </a:endParaRPr>
          </a:p>
        </p:txBody>
      </p:sp>
    </p:spTree>
    <p:extLst>
      <p:ext uri="{BB962C8B-B14F-4D97-AF65-F5344CB8AC3E}">
        <p14:creationId xmlns:p14="http://schemas.microsoft.com/office/powerpoint/2010/main" val="2533740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2" name="Google Shape;552;p3:notes"/>
          <p:cNvSpPr txBox="1">
            <a:spLocks noGrp="1"/>
          </p:cNvSpPr>
          <p:nvPr>
            <p:ph type="body" idx="1"/>
          </p:nvPr>
        </p:nvSpPr>
        <p:spPr>
          <a:xfrm>
            <a:off x="1124744" y="4343400"/>
            <a:ext cx="4608512"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7" name="Google Shape;557;p4:notes"/>
          <p:cNvSpPr txBox="1">
            <a:spLocks noGrp="1"/>
          </p:cNvSpPr>
          <p:nvPr>
            <p:ph type="body" idx="1"/>
          </p:nvPr>
        </p:nvSpPr>
        <p:spPr>
          <a:xfrm>
            <a:off x="1124744" y="4343400"/>
            <a:ext cx="46086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2" name="Google Shape;582;p7:notes"/>
          <p:cNvSpPr txBox="1">
            <a:spLocks noGrp="1"/>
          </p:cNvSpPr>
          <p:nvPr>
            <p:ph type="body" idx="1"/>
          </p:nvPr>
        </p:nvSpPr>
        <p:spPr>
          <a:xfrm>
            <a:off x="1124744" y="4343400"/>
            <a:ext cx="4608600" cy="4114800"/>
          </a:xfrm>
          <a:prstGeom prst="rect">
            <a:avLst/>
          </a:prstGeom>
          <a:noFill/>
          <a:ln>
            <a:noFill/>
          </a:ln>
        </p:spPr>
        <p:txBody>
          <a:bodyPr spcFirstLastPara="1" wrap="square" lIns="91425" tIns="45700" rIns="91425" bIns="45700" anchor="t" anchorCtr="0">
            <a:noAutofit/>
          </a:bodyPr>
          <a:lstStyle/>
          <a:p>
            <a:pPr marL="0" indent="0"/>
            <a:r>
              <a:rPr lang="en-US"/>
              <a:t>[SCHOOL NAME] introduces</a:t>
            </a:r>
            <a:r>
              <a:rPr lang="en-US" sz="1200">
                <a:solidFill>
                  <a:schemeClr val="dk1"/>
                </a:solidFill>
              </a:rPr>
              <a:t> Pearson</a:t>
            </a:r>
            <a:endParaRPr sz="1200">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7" name="Google Shape;587;p8:notes"/>
          <p:cNvSpPr txBox="1">
            <a:spLocks noGrp="1"/>
          </p:cNvSpPr>
          <p:nvPr>
            <p:ph type="body" idx="1"/>
          </p:nvPr>
        </p:nvSpPr>
        <p:spPr>
          <a:xfrm>
            <a:off x="1124744" y="4343400"/>
            <a:ext cx="46086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Pearson</a:t>
            </a:r>
            <a:endParaRPr/>
          </a:p>
          <a:p>
            <a:pPr marL="171450" indent="-171450">
              <a:buFont typeface="Arial,Sans-Serif"/>
              <a:buChar char="•"/>
            </a:pPr>
            <a:r>
              <a:rPr lang="en-US"/>
              <a:t>We offer a world-class educational experience for you and your student through an easy-to-use online learning system called Pearson Connexus. Our robust curriculum includes hundreds of core, advanced, CTE, and elective courses.</a:t>
            </a:r>
          </a:p>
          <a:p>
            <a:pPr marL="171450" indent="-171450">
              <a:buFont typeface="Arial,Sans-Serif"/>
              <a:buChar char="•"/>
            </a:pPr>
            <a:r>
              <a:rPr lang="en-US"/>
              <a:t>Pearson Connexus is designed for your child to receive individualized attention in a safe and secure learning environment through flexible course offerings and an exceptional curriculum. </a:t>
            </a:r>
          </a:p>
          <a:p>
            <a:pPr marL="171450" indent="-171450">
              <a:buFont typeface="Arial,Sans-Serif"/>
              <a:buChar char="•"/>
            </a:pPr>
            <a:r>
              <a:rPr lang="en-US"/>
              <a:t>We know its important to have resources and support to facilitate confidence and comfortability while navigating our platform. So, we have a parent support resource center to help facilitate an individualized learning approach for your child.</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8" name="Google Shape;598;p9:notes"/>
          <p:cNvSpPr txBox="1">
            <a:spLocks noGrp="1"/>
          </p:cNvSpPr>
          <p:nvPr>
            <p:ph type="body" idx="1"/>
          </p:nvPr>
        </p:nvSpPr>
        <p:spPr>
          <a:xfrm>
            <a:off x="1124744" y="4343400"/>
            <a:ext cx="4608512" cy="4114800"/>
          </a:xfrm>
          <a:prstGeom prst="rect">
            <a:avLst/>
          </a:prstGeom>
          <a:noFill/>
          <a:ln>
            <a:noFill/>
          </a:ln>
        </p:spPr>
        <p:txBody>
          <a:bodyPr spcFirstLastPara="1" wrap="square" lIns="91425" tIns="45700" rIns="91425" bIns="45700" anchor="t" anchorCtr="0">
            <a:noAutofit/>
          </a:bodyPr>
          <a:lstStyle/>
          <a:p>
            <a:pPr marL="0" indent="0"/>
            <a:r>
              <a:rPr lang="en-US"/>
              <a:t>Pearson [Exclude for orientations/Include for info sessions]</a:t>
            </a:r>
          </a:p>
          <a:p>
            <a:pPr marL="0" indent="0"/>
            <a:endParaRPr lang="en-US"/>
          </a:p>
          <a:p>
            <a:pPr marL="171450" indent="-171450">
              <a:buFont typeface="Arial,Sans-Serif"/>
              <a:buChar char="•"/>
            </a:pPr>
            <a:r>
              <a:rPr lang="en-US"/>
              <a:t>Over the last couple of years, many of us have seen the shift from a traditional learning model to one that consists of online learning from home.</a:t>
            </a:r>
          </a:p>
          <a:p>
            <a:pPr marL="171450" indent="-171450">
              <a:buFont typeface="Arial,Sans-Serif"/>
              <a:buChar char="•"/>
            </a:pPr>
            <a:r>
              <a:rPr lang="en-US"/>
              <a:t>We are dedicated to serving students from diverse backgrounds, learning styles, and lifestyles, including medically fragile, homeschooled students, and those that simply enjoy learning from home.</a:t>
            </a:r>
          </a:p>
          <a:p>
            <a:pPr marL="171450" indent="-171450">
              <a:buFont typeface="Arial,Sans-Serif"/>
              <a:buChar char="•"/>
            </a:pPr>
            <a:r>
              <a:rPr lang="en-US" b="0" i="0" u="none" strike="noStrike" cap="none">
                <a:sym typeface="Arial"/>
              </a:rPr>
              <a:t>With </a:t>
            </a:r>
            <a:r>
              <a:rPr lang="en-US"/>
              <a:t>Pearson Connexus</a:t>
            </a:r>
            <a:r>
              <a:rPr lang="en-US" b="0" i="0" u="none" strike="noStrike" cap="none">
                <a:sym typeface="Arial"/>
              </a:rPr>
              <a:t>, </a:t>
            </a:r>
            <a:r>
              <a:rPr lang="en-US"/>
              <a:t>we have seen students thrive while learning </a:t>
            </a:r>
            <a:r>
              <a:rPr lang="en-US" b="0" i="0" u="none" strike="noStrike" cap="none">
                <a:sym typeface="Arial"/>
              </a:rPr>
              <a:t>online </a:t>
            </a:r>
            <a:r>
              <a:rPr lang="en-US"/>
              <a:t>and maintaining active extracurricular schedules, travel</a:t>
            </a:r>
            <a:r>
              <a:rPr lang="en-US" b="0" i="0" u="none" strike="noStrike" cap="none">
                <a:sym typeface="Arial"/>
              </a:rPr>
              <a:t>, and </a:t>
            </a:r>
            <a:r>
              <a:rPr lang="en-US"/>
              <a:t>everything in between.</a:t>
            </a:r>
          </a:p>
          <a:p>
            <a:pPr marL="0" indent="0"/>
            <a:endParaRPr lang="en-US"/>
          </a:p>
          <a:p>
            <a:pPr marL="0" indent="0"/>
            <a:endParaRPr lang="en-US" sz="1200" b="0" i="0" u="none" strike="noStrike" cap="none">
              <a:solidFill>
                <a:schemeClr val="dk1"/>
              </a:solidFill>
              <a:latin typeface="Arial"/>
              <a:ea typeface="Arial"/>
              <a:cs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6" name="Google Shape;606;p10:notes"/>
          <p:cNvSpPr txBox="1">
            <a:spLocks noGrp="1"/>
          </p:cNvSpPr>
          <p:nvPr>
            <p:ph type="body" idx="1"/>
          </p:nvPr>
        </p:nvSpPr>
        <p:spPr>
          <a:xfrm>
            <a:off x="1124744" y="4343400"/>
            <a:ext cx="4608512" cy="4114800"/>
          </a:xfrm>
          <a:prstGeom prst="rect">
            <a:avLst/>
          </a:prstGeom>
          <a:noFill/>
          <a:ln>
            <a:noFill/>
          </a:ln>
        </p:spPr>
        <p:txBody>
          <a:bodyPr spcFirstLastPara="1" wrap="square" lIns="91425" tIns="45700" rIns="91425" bIns="45700" anchor="t" anchorCtr="0">
            <a:noAutofit/>
          </a:bodyPr>
          <a:lstStyle/>
          <a:p>
            <a:pPr marL="0" indent="0"/>
            <a:r>
              <a:rPr lang="en-US"/>
              <a:t>Pearson</a:t>
            </a:r>
          </a:p>
          <a:p>
            <a:pPr marL="285750" indent="-285750">
              <a:buFont typeface="Arial,Sans-Serif"/>
              <a:buChar char="•"/>
            </a:pPr>
            <a:r>
              <a:rPr lang="en-US"/>
              <a:t>Our learning model at Pearson is student-centered and consists of caretakers, or parents, as learning coaches, our curriculum, our platform, and our teachers.</a:t>
            </a:r>
          </a:p>
          <a:p>
            <a:pPr marL="285750" indent="-285750">
              <a:buFont typeface="Arial,Sans-Serif"/>
              <a:buChar char="•"/>
            </a:pPr>
            <a:r>
              <a:rPr lang="en-US"/>
              <a:t>Parents or caretakers will serve as the Learning Coach for your student and has an important role in the learning process through student guidance, support, motivation, and regular communication with teachers within the learning environment. </a:t>
            </a:r>
          </a:p>
          <a:p>
            <a:pPr marL="0" marR="0" lvl="0" indent="0" algn="l" rtl="0">
              <a:lnSpc>
                <a:spcPct val="100000"/>
              </a:lnSpc>
              <a:spcBef>
                <a:spcPts val="0"/>
              </a:spcBef>
              <a:spcAft>
                <a:spcPts val="0"/>
              </a:spcAft>
              <a:buSzPts val="1400"/>
              <a:buNone/>
            </a:pPr>
            <a:endParaRPr>
              <a:solidFill>
                <a:srgbClr val="000000"/>
              </a:solidFill>
            </a:endParaRPr>
          </a:p>
          <a:p>
            <a:pPr marL="0" indent="0"/>
            <a:endParaRPr lang="en-US" sz="1100">
              <a:solidFill>
                <a:srgbClr val="000000"/>
              </a:solidFill>
              <a:highlight>
                <a:srgbClr val="FFFFFF"/>
              </a:highligh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r>
              <a:rPr lang="en-US"/>
              <a:t>Pearson</a:t>
            </a:r>
          </a:p>
          <a:p>
            <a:pPr marL="171450" indent="-171450">
              <a:buFont typeface="Arial,Sans-Serif"/>
              <a:buChar char="•"/>
            </a:pPr>
            <a:r>
              <a:rPr lang="en-US"/>
              <a:t>As we think about best practices in supporting your students as parents and caretakers in a learning coach capacity, we wanted to break out those roles a bit more. For k-5, your student can expect 3-5 hours of learning per day, with 50-60% of that day being virtual.</a:t>
            </a:r>
          </a:p>
          <a:p>
            <a:pPr marL="171450" indent="-171450">
              <a:buFont typeface="Arial,Sans-Serif"/>
              <a:buChar char="•"/>
            </a:pPr>
            <a:r>
              <a:rPr lang="en-US"/>
              <a:t>Our learning coaches can expect anywhere from 5-6 hours of oversight per day. This can look like a variety of things, including getting students ready for the day, clearing the student workspace to facilitate learning, and helping with opening and navigating lessons or activities. K-5 students are assigned 1 primary teacher that covers all of their core areas, including science, social studies, language arts, and math. </a:t>
            </a:r>
          </a:p>
          <a:p>
            <a:pPr marL="171450" indent="-171450">
              <a:buFont typeface="Arial,Sans-Serif"/>
              <a:buChar char="•"/>
            </a:pPr>
            <a:endParaRPr lang="en-US"/>
          </a:p>
          <a:p>
            <a:pPr marL="171450" indent="-171450">
              <a:buFont typeface="Arial,Sans-Serif"/>
              <a:buChar char="•"/>
            </a:pPr>
            <a:r>
              <a:rPr lang="en-US"/>
              <a:t>Our students in 6-8th grade can expect to complete at least 5-6 hours of learning within the platform, with 60-70% of their day being virtual.</a:t>
            </a:r>
          </a:p>
          <a:p>
            <a:pPr marL="171450" indent="-171450">
              <a:buFont typeface="Arial,Sans-Serif"/>
              <a:buChar char="•"/>
            </a:pPr>
            <a:r>
              <a:rPr lang="en-US"/>
              <a:t>The learning coach can expect at least 2-3 hours of oversight and will touch base with their student at the end of the day to ensure that they are prepared for the next day's work. Our students in 6-8 have one advisory teacher and 1 teacher per subject area.</a:t>
            </a:r>
          </a:p>
          <a:p>
            <a:pPr marL="171450" indent="-171450">
              <a:buFont typeface="Arial,Sans-Serif"/>
              <a:buChar char="•"/>
            </a:pPr>
            <a:endParaRPr lang="en-US"/>
          </a:p>
          <a:p>
            <a:pPr marL="171450" indent="-171450">
              <a:buFont typeface="Arial,Sans-Serif"/>
              <a:buChar char="•"/>
            </a:pPr>
            <a:r>
              <a:rPr lang="en-US"/>
              <a:t>Our students in 9-12 grade can expect 5-6 hours of learning with 80-90% of their day being virtual. The learning coach is more hands off but are there to ensure that the student is staying on pace with their performance.</a:t>
            </a:r>
          </a:p>
          <a:p>
            <a:pPr marL="171450" indent="-171450">
              <a:buFont typeface="Arial,Sans-Serif"/>
              <a:buChar char="•"/>
            </a:pPr>
            <a:r>
              <a:rPr lang="en-US"/>
              <a:t>They encourage their student to work independently and participate in synchronous activities that are provided by their teachers.</a:t>
            </a:r>
          </a:p>
          <a:p>
            <a:pPr marL="171450" indent="-171450">
              <a:buFont typeface="Arial,Sans-Serif"/>
              <a:buChar char="•"/>
            </a:pPr>
            <a:r>
              <a:rPr lang="en-US"/>
              <a:t>The learning coach can also ensure that lessons are completed through evaluating if key concepts and objectives of their courses are being understood. Grades 9-12 have one advisory teacher with one teacher per subject. The support from the learning coach will depend on each particular student and their comfortability within the platform. </a:t>
            </a:r>
          </a:p>
          <a:p>
            <a:endParaRPr lang="en-US"/>
          </a:p>
          <a:p>
            <a:endParaRPr lang="en-US">
              <a:latin typeface="Calibri"/>
              <a:cs typeface="Calibri"/>
            </a:endParaRP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6712361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Option1">
  <p:cSld name="Title Slide Option1">
    <p:bg>
      <p:bgPr>
        <a:solidFill>
          <a:schemeClr val="dk2"/>
        </a:solidFill>
        <a:effectLst/>
      </p:bgPr>
    </p:bg>
    <p:spTree>
      <p:nvGrpSpPr>
        <p:cNvPr id="1" name="Shape 12"/>
        <p:cNvGrpSpPr/>
        <p:nvPr/>
      </p:nvGrpSpPr>
      <p:grpSpPr>
        <a:xfrm>
          <a:off x="0" y="0"/>
          <a:ext cx="0" cy="0"/>
          <a:chOff x="0" y="0"/>
          <a:chExt cx="0" cy="0"/>
        </a:xfrm>
      </p:grpSpPr>
      <p:pic>
        <p:nvPicPr>
          <p:cNvPr id="13" name="Google Shape;13;p26"/>
          <p:cNvPicPr preferRelativeResize="0"/>
          <p:nvPr/>
        </p:nvPicPr>
        <p:blipFill rotWithShape="1">
          <a:blip r:embed="rId2">
            <a:alphaModFix/>
          </a:blip>
          <a:srcRect/>
          <a:stretch/>
        </p:blipFill>
        <p:spPr>
          <a:xfrm>
            <a:off x="460375" y="409958"/>
            <a:ext cx="1144800" cy="809347"/>
          </a:xfrm>
          <a:prstGeom prst="rect">
            <a:avLst/>
          </a:prstGeom>
          <a:noFill/>
          <a:ln>
            <a:noFill/>
          </a:ln>
        </p:spPr>
      </p:pic>
      <p:sp>
        <p:nvSpPr>
          <p:cNvPr id="14" name="Google Shape;14;p26"/>
          <p:cNvSpPr txBox="1">
            <a:spLocks noGrp="1"/>
          </p:cNvSpPr>
          <p:nvPr>
            <p:ph type="ctrTitle"/>
          </p:nvPr>
        </p:nvSpPr>
        <p:spPr>
          <a:xfrm>
            <a:off x="447675" y="1680064"/>
            <a:ext cx="3683000" cy="2244236"/>
          </a:xfrm>
          <a:prstGeom prst="rect">
            <a:avLst/>
          </a:prstGeom>
          <a:noFill/>
          <a:ln>
            <a:noFill/>
          </a:ln>
        </p:spPr>
        <p:txBody>
          <a:bodyPr spcFirstLastPara="1" wrap="square" lIns="91425" tIns="91425" rIns="91425" bIns="91425" anchor="t" anchorCtr="0">
            <a:noAutofit/>
          </a:bodyPr>
          <a:lstStyle>
            <a:lvl1pPr marR="0" lvl="0" algn="l">
              <a:lnSpc>
                <a:spcPct val="116666"/>
              </a:lnSpc>
              <a:spcBef>
                <a:spcPts val="0"/>
              </a:spcBef>
              <a:spcAft>
                <a:spcPts val="0"/>
              </a:spcAft>
              <a:buClr>
                <a:schemeClr val="accent6"/>
              </a:buClr>
              <a:buSzPts val="1400"/>
              <a:buFont typeface="Times New Roman"/>
              <a:buNone/>
              <a:defRPr sz="3600" b="1" i="0" u="none" strike="noStrike" cap="none">
                <a:solidFill>
                  <a:schemeClr val="accent6"/>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5" name="Google Shape;15;p26"/>
          <p:cNvSpPr txBox="1">
            <a:spLocks noGrp="1"/>
          </p:cNvSpPr>
          <p:nvPr>
            <p:ph type="subTitle" idx="1"/>
          </p:nvPr>
        </p:nvSpPr>
        <p:spPr>
          <a:xfrm>
            <a:off x="447675" y="4057650"/>
            <a:ext cx="3397250" cy="1466850"/>
          </a:xfrm>
          <a:prstGeom prst="rect">
            <a:avLst/>
          </a:prstGeom>
          <a:noFill/>
          <a:ln>
            <a:noFill/>
          </a:ln>
        </p:spPr>
        <p:txBody>
          <a:bodyPr spcFirstLastPara="1" wrap="square" lIns="91425" tIns="91425" rIns="91425" bIns="91425" anchor="t" anchorCtr="0">
            <a:noAutofit/>
          </a:bodyPr>
          <a:lstStyle>
            <a:lvl1pPr marR="0" lvl="0" algn="l">
              <a:lnSpc>
                <a:spcPct val="133333"/>
              </a:lnSpc>
              <a:spcBef>
                <a:spcPts val="0"/>
              </a:spcBef>
              <a:spcAft>
                <a:spcPts val="0"/>
              </a:spcAft>
              <a:buClr>
                <a:schemeClr val="lt1"/>
              </a:buClr>
              <a:buSzPts val="1400"/>
              <a:buFont typeface="Arial"/>
              <a:buNone/>
              <a:defRPr sz="1800" b="0" i="0" u="none" strike="noStrike" cap="none">
                <a:solidFill>
                  <a:schemeClr val="lt1"/>
                </a:solidFill>
                <a:latin typeface="Arial"/>
                <a:ea typeface="Arial"/>
                <a:cs typeface="Arial"/>
                <a:sym typeface="Arial"/>
              </a:defRPr>
            </a:lvl1pPr>
            <a:lvl2pPr marR="0" lvl="1" algn="ctr">
              <a:lnSpc>
                <a:spcPct val="118750"/>
              </a:lnSpc>
              <a:spcBef>
                <a:spcPts val="0"/>
              </a:spcBef>
              <a:spcAft>
                <a:spcPts val="0"/>
              </a:spcAft>
              <a:buClr>
                <a:schemeClr val="lt2"/>
              </a:buClr>
              <a:buSzPts val="1600"/>
              <a:buFont typeface="Arial"/>
              <a:buNone/>
              <a:defRPr sz="1600" b="0" i="0" u="none" strike="noStrike" cap="none">
                <a:solidFill>
                  <a:srgbClr val="88AABF"/>
                </a:solidFill>
                <a:latin typeface="Arial"/>
                <a:ea typeface="Arial"/>
                <a:cs typeface="Arial"/>
                <a:sym typeface="Arial"/>
              </a:defRPr>
            </a:lvl2pPr>
            <a:lvl3pPr marR="0" lvl="2" algn="ctr">
              <a:lnSpc>
                <a:spcPct val="118750"/>
              </a:lnSpc>
              <a:spcBef>
                <a:spcPts val="0"/>
              </a:spcBef>
              <a:spcAft>
                <a:spcPts val="0"/>
              </a:spcAft>
              <a:buClr>
                <a:schemeClr val="accent4"/>
              </a:buClr>
              <a:buSzPts val="1600"/>
              <a:buFont typeface="Arial"/>
              <a:buNone/>
              <a:defRPr sz="1600" b="0" i="0" u="none" strike="noStrike" cap="none">
                <a:solidFill>
                  <a:srgbClr val="88AABF"/>
                </a:solidFill>
                <a:latin typeface="Arial"/>
                <a:ea typeface="Arial"/>
                <a:cs typeface="Arial"/>
                <a:sym typeface="Arial"/>
              </a:defRPr>
            </a:lvl3pPr>
            <a:lvl4pPr marR="0" lvl="3" algn="ctr">
              <a:lnSpc>
                <a:spcPct val="125000"/>
              </a:lnSpc>
              <a:spcBef>
                <a:spcPts val="0"/>
              </a:spcBef>
              <a:spcAft>
                <a:spcPts val="0"/>
              </a:spcAft>
              <a:buClr>
                <a:schemeClr val="dk1"/>
              </a:buClr>
              <a:buSzPts val="1400"/>
              <a:buFont typeface="Arial"/>
              <a:buNone/>
              <a:defRPr sz="1200" b="0" i="0" u="none" strike="noStrike" cap="none">
                <a:solidFill>
                  <a:srgbClr val="88AABF"/>
                </a:solidFill>
                <a:latin typeface="Arial"/>
                <a:ea typeface="Arial"/>
                <a:cs typeface="Arial"/>
                <a:sym typeface="Arial"/>
              </a:defRPr>
            </a:lvl4pPr>
            <a:lvl5pPr marR="0" lvl="4" algn="ctr">
              <a:lnSpc>
                <a:spcPct val="100000"/>
              </a:lnSpc>
              <a:spcBef>
                <a:spcPts val="850"/>
              </a:spcBef>
              <a:spcAft>
                <a:spcPts val="0"/>
              </a:spcAft>
              <a:buClr>
                <a:srgbClr val="88AABF"/>
              </a:buClr>
              <a:buSzPts val="1800"/>
              <a:buFont typeface="Arial"/>
              <a:buNone/>
              <a:defRPr sz="1800" b="0" i="0" u="none" strike="noStrike" cap="none">
                <a:solidFill>
                  <a:srgbClr val="88AABF"/>
                </a:solidFill>
                <a:latin typeface="Arial"/>
                <a:ea typeface="Arial"/>
                <a:cs typeface="Arial"/>
                <a:sym typeface="Arial"/>
              </a:defRPr>
            </a:lvl5pPr>
            <a:lvl6pPr marR="0" lvl="5" algn="ctr">
              <a:lnSpc>
                <a:spcPct val="100000"/>
              </a:lnSpc>
              <a:spcBef>
                <a:spcPts val="400"/>
              </a:spcBef>
              <a:spcAft>
                <a:spcPts val="0"/>
              </a:spcAft>
              <a:buClr>
                <a:srgbClr val="88AABF"/>
              </a:buClr>
              <a:buSzPts val="2000"/>
              <a:buFont typeface="Arial"/>
              <a:buNone/>
              <a:defRPr sz="2000" b="0" i="0" u="none" strike="noStrike" cap="none">
                <a:solidFill>
                  <a:srgbClr val="88AABF"/>
                </a:solidFill>
                <a:latin typeface="Arial"/>
                <a:ea typeface="Arial"/>
                <a:cs typeface="Arial"/>
                <a:sym typeface="Arial"/>
              </a:defRPr>
            </a:lvl6pPr>
            <a:lvl7pPr marR="0" lvl="6" algn="ctr">
              <a:lnSpc>
                <a:spcPct val="100000"/>
              </a:lnSpc>
              <a:spcBef>
                <a:spcPts val="400"/>
              </a:spcBef>
              <a:spcAft>
                <a:spcPts val="0"/>
              </a:spcAft>
              <a:buClr>
                <a:srgbClr val="88AABF"/>
              </a:buClr>
              <a:buSzPts val="2000"/>
              <a:buFont typeface="Arial"/>
              <a:buNone/>
              <a:defRPr sz="2000" b="0" i="0" u="none" strike="noStrike" cap="none">
                <a:solidFill>
                  <a:srgbClr val="88AABF"/>
                </a:solidFill>
                <a:latin typeface="Arial"/>
                <a:ea typeface="Arial"/>
                <a:cs typeface="Arial"/>
                <a:sym typeface="Arial"/>
              </a:defRPr>
            </a:lvl7pPr>
            <a:lvl8pPr marR="0" lvl="7" algn="ctr">
              <a:lnSpc>
                <a:spcPct val="100000"/>
              </a:lnSpc>
              <a:spcBef>
                <a:spcPts val="400"/>
              </a:spcBef>
              <a:spcAft>
                <a:spcPts val="0"/>
              </a:spcAft>
              <a:buClr>
                <a:srgbClr val="88AABF"/>
              </a:buClr>
              <a:buSzPts val="2000"/>
              <a:buFont typeface="Arial"/>
              <a:buNone/>
              <a:defRPr sz="2000" b="0" i="0" u="none" strike="noStrike" cap="none">
                <a:solidFill>
                  <a:srgbClr val="88AABF"/>
                </a:solidFill>
                <a:latin typeface="Arial"/>
                <a:ea typeface="Arial"/>
                <a:cs typeface="Arial"/>
                <a:sym typeface="Arial"/>
              </a:defRPr>
            </a:lvl8pPr>
            <a:lvl9pPr marR="0" lvl="8" algn="ctr">
              <a:lnSpc>
                <a:spcPct val="100000"/>
              </a:lnSpc>
              <a:spcBef>
                <a:spcPts val="400"/>
              </a:spcBef>
              <a:spcAft>
                <a:spcPts val="0"/>
              </a:spcAft>
              <a:buClr>
                <a:srgbClr val="88AABF"/>
              </a:buClr>
              <a:buSzPts val="2000"/>
              <a:buFont typeface="Arial"/>
              <a:buNone/>
              <a:defRPr sz="2000" b="0" i="0" u="none" strike="noStrike" cap="none">
                <a:solidFill>
                  <a:srgbClr val="88AABF"/>
                </a:solidFill>
                <a:latin typeface="Arial"/>
                <a:ea typeface="Arial"/>
                <a:cs typeface="Arial"/>
                <a:sym typeface="Arial"/>
              </a:defRPr>
            </a:lvl9pPr>
          </a:lstStyle>
          <a:p>
            <a:endParaRPr/>
          </a:p>
        </p:txBody>
      </p:sp>
      <p:sp>
        <p:nvSpPr>
          <p:cNvPr id="16" name="Google Shape;16;p26"/>
          <p:cNvSpPr txBox="1">
            <a:spLocks noGrp="1"/>
          </p:cNvSpPr>
          <p:nvPr>
            <p:ph type="body" idx="2"/>
          </p:nvPr>
        </p:nvSpPr>
        <p:spPr>
          <a:xfrm>
            <a:off x="447675" y="6265863"/>
            <a:ext cx="3962400" cy="285750"/>
          </a:xfrm>
          <a:prstGeom prst="rect">
            <a:avLst/>
          </a:prstGeom>
          <a:noFill/>
          <a:ln>
            <a:noFill/>
          </a:ln>
        </p:spPr>
        <p:txBody>
          <a:bodyPr spcFirstLastPara="1" wrap="square" lIns="91425" tIns="91425" rIns="91425" bIns="91425" anchor="t" anchorCtr="0">
            <a:noAutofit/>
          </a:bodyPr>
          <a:lstStyle>
            <a:lvl1pPr marL="457200" marR="0" lvl="0" indent="-228600" algn="l">
              <a:lnSpc>
                <a:spcPct val="122222"/>
              </a:lnSpc>
              <a:spcBef>
                <a:spcPts val="0"/>
              </a:spcBef>
              <a:spcAft>
                <a:spcPts val="0"/>
              </a:spcAft>
              <a:buClr>
                <a:schemeClr val="lt1"/>
              </a:buClr>
              <a:buSzPts val="1400"/>
              <a:buFont typeface="Arial"/>
              <a:buNone/>
              <a:defRPr sz="1800" b="0" i="0" u="none" strike="noStrike" cap="none">
                <a:solidFill>
                  <a:schemeClr val="lt1"/>
                </a:solidFill>
                <a:latin typeface="Arial"/>
                <a:ea typeface="Arial"/>
                <a:cs typeface="Arial"/>
                <a:sym typeface="Arial"/>
              </a:defRPr>
            </a:lvl1pPr>
            <a:lvl2pPr marL="914400" marR="0" lvl="1" indent="-330200" algn="l">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1371600" marR="0" lvl="2" indent="-330200" algn="l">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 name="Google Shape;17;p26"/>
          <p:cNvSpPr>
            <a:spLocks noGrp="1"/>
          </p:cNvSpPr>
          <p:nvPr>
            <p:ph type="pic" idx="3"/>
          </p:nvPr>
        </p:nvSpPr>
        <p:spPr>
          <a:xfrm>
            <a:off x="4581524" y="0"/>
            <a:ext cx="4562475" cy="6858000"/>
          </a:xfrm>
          <a:prstGeom prst="rect">
            <a:avLst/>
          </a:prstGeom>
          <a:solidFill>
            <a:srgbClr val="BBBBBB"/>
          </a:solidFill>
          <a:ln>
            <a:noFill/>
          </a:ln>
        </p:spPr>
        <p:txBody>
          <a:bodyPr spcFirstLastPara="1" wrap="square" lIns="91425" tIns="91425" rIns="91425" bIns="91425" anchor="t" anchorCtr="0">
            <a:noAutofit/>
          </a:bodyPr>
          <a:lstStyle>
            <a:lvl1pPr marR="0" lvl="0" algn="ctr" rtl="0">
              <a:lnSpc>
                <a:spcPct val="172727"/>
              </a:lnSpc>
              <a:spcBef>
                <a:spcPts val="0"/>
              </a:spcBef>
              <a:spcAft>
                <a:spcPts val="0"/>
              </a:spcAft>
              <a:buClr>
                <a:schemeClr val="lt2"/>
              </a:buClr>
              <a:buSzPts val="1400"/>
              <a:buFont typeface="Arial"/>
              <a:buNone/>
              <a:defRPr sz="1100" b="0" i="0" u="none" strike="noStrike" cap="none">
                <a:solidFill>
                  <a:schemeClr val="lt2"/>
                </a:solidFill>
                <a:latin typeface="Arial"/>
                <a:ea typeface="Arial"/>
                <a:cs typeface="Arial"/>
                <a:sym typeface="Arial"/>
              </a:defRPr>
            </a:lvl1pPr>
            <a:lvl2pPr marR="0" lvl="1"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R="0" lvl="2"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R="0" lvl="3"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R="0" lvl="4"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54"/>
        <p:cNvGrpSpPr/>
        <p:nvPr/>
      </p:nvGrpSpPr>
      <p:grpSpPr>
        <a:xfrm>
          <a:off x="0" y="0"/>
          <a:ext cx="0" cy="0"/>
          <a:chOff x="0" y="0"/>
          <a:chExt cx="0" cy="0"/>
        </a:xfrm>
      </p:grpSpPr>
      <p:sp>
        <p:nvSpPr>
          <p:cNvPr id="55" name="Google Shape;55;p35"/>
          <p:cNvSpPr txBox="1">
            <a:spLocks noGrp="1"/>
          </p:cNvSpPr>
          <p:nvPr>
            <p:ph type="title"/>
          </p:nvPr>
        </p:nvSpPr>
        <p:spPr>
          <a:xfrm>
            <a:off x="541336" y="417600"/>
            <a:ext cx="7688263" cy="774450"/>
          </a:xfrm>
          <a:prstGeom prst="rect">
            <a:avLst/>
          </a:prstGeom>
          <a:noFill/>
          <a:ln>
            <a:noFill/>
          </a:ln>
        </p:spPr>
        <p:txBody>
          <a:bodyPr spcFirstLastPara="1" wrap="square" lIns="91425" tIns="91425" rIns="91425" bIns="91425" anchor="t" anchorCtr="0">
            <a:noAutofit/>
          </a:bodyPr>
          <a:lstStyle>
            <a:lvl1pPr marR="0" lvl="0" algn="l">
              <a:lnSpc>
                <a:spcPct val="117647"/>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6" name="Google Shape;56;p35"/>
          <p:cNvSpPr txBox="1">
            <a:spLocks noGrp="1"/>
          </p:cNvSpPr>
          <p:nvPr>
            <p:ph type="sldNum" idx="12"/>
          </p:nvPr>
        </p:nvSpPr>
        <p:spPr>
          <a:xfrm>
            <a:off x="8497765" y="6489578"/>
            <a:ext cx="433138" cy="125534"/>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800"/>
              <a:buFont typeface="Arial"/>
              <a:buNone/>
              <a:defRPr sz="800" b="1"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800"/>
              <a:buFont typeface="Arial"/>
              <a:buNone/>
              <a:defRPr sz="800" b="1"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800"/>
              <a:buFont typeface="Arial"/>
              <a:buNone/>
              <a:defRPr sz="800" b="1"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800"/>
              <a:buFont typeface="Arial"/>
              <a:buNone/>
              <a:defRPr sz="800" b="1"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800"/>
              <a:buFont typeface="Arial"/>
              <a:buNone/>
              <a:defRPr sz="800" b="1"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800"/>
              <a:buFont typeface="Arial"/>
              <a:buNone/>
              <a:defRPr sz="800" b="1"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800"/>
              <a:buFont typeface="Arial"/>
              <a:buNone/>
              <a:defRPr sz="800" b="1"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800"/>
              <a:buFont typeface="Arial"/>
              <a:buNone/>
              <a:defRPr sz="800" b="1"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800"/>
              <a:buFont typeface="Arial"/>
              <a:buNone/>
              <a:defRPr sz="800" b="1"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Full Screen Image w Title">
  <p:cSld name="Full Screen Image w Title">
    <p:spTree>
      <p:nvGrpSpPr>
        <p:cNvPr id="1" name="Shape 57"/>
        <p:cNvGrpSpPr/>
        <p:nvPr/>
      </p:nvGrpSpPr>
      <p:grpSpPr>
        <a:xfrm>
          <a:off x="0" y="0"/>
          <a:ext cx="0" cy="0"/>
          <a:chOff x="0" y="0"/>
          <a:chExt cx="0" cy="0"/>
        </a:xfrm>
      </p:grpSpPr>
      <p:sp>
        <p:nvSpPr>
          <p:cNvPr id="58" name="Google Shape;58;p38"/>
          <p:cNvSpPr>
            <a:spLocks noGrp="1"/>
          </p:cNvSpPr>
          <p:nvPr>
            <p:ph type="pic" idx="2"/>
          </p:nvPr>
        </p:nvSpPr>
        <p:spPr>
          <a:xfrm>
            <a:off x="0" y="0"/>
            <a:ext cx="9144000" cy="6858000"/>
          </a:xfrm>
          <a:prstGeom prst="rect">
            <a:avLst/>
          </a:prstGeom>
          <a:noFill/>
          <a:ln>
            <a:noFill/>
          </a:ln>
        </p:spPr>
        <p:txBody>
          <a:bodyPr spcFirstLastPara="1" wrap="square" lIns="91425" tIns="91425" rIns="91425" bIns="91425" anchor="t" anchorCtr="0">
            <a:noAutofit/>
          </a:bodyPr>
          <a:lstStyle>
            <a:lvl1pPr marR="0" lvl="0" algn="l" rtl="0">
              <a:lnSpc>
                <a:spcPct val="105555"/>
              </a:lnSpc>
              <a:spcBef>
                <a:spcPts val="0"/>
              </a:spcBef>
              <a:spcAft>
                <a:spcPts val="0"/>
              </a:spcAft>
              <a:buClr>
                <a:srgbClr val="51D8FE"/>
              </a:buClr>
              <a:buSzPts val="1400"/>
              <a:buFont typeface="Arial"/>
              <a:buNone/>
              <a:defRPr sz="1800" b="0" i="1" u="none" strike="noStrike" cap="none">
                <a:solidFill>
                  <a:srgbClr val="51D8FE"/>
                </a:solidFill>
                <a:latin typeface="Arial"/>
                <a:ea typeface="Arial"/>
                <a:cs typeface="Arial"/>
                <a:sym typeface="Arial"/>
              </a:defRPr>
            </a:lvl1pPr>
            <a:lvl2pPr marR="0" lvl="1"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R="0" lvl="2"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R="0" lvl="3"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R="0" lvl="4"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9" name="Google Shape;59;p38"/>
          <p:cNvSpPr txBox="1">
            <a:spLocks noGrp="1"/>
          </p:cNvSpPr>
          <p:nvPr>
            <p:ph type="ctrTitle"/>
          </p:nvPr>
        </p:nvSpPr>
        <p:spPr>
          <a:xfrm>
            <a:off x="0" y="4297680"/>
            <a:ext cx="7315200" cy="548640"/>
          </a:xfrm>
          <a:prstGeom prst="rect">
            <a:avLst/>
          </a:prstGeom>
          <a:solidFill>
            <a:srgbClr val="002060"/>
          </a:solidFill>
          <a:ln>
            <a:noFill/>
          </a:ln>
        </p:spPr>
        <p:txBody>
          <a:bodyPr spcFirstLastPara="1" wrap="square" lIns="91425" tIns="91425" rIns="91425" bIns="91425" anchor="ctr" anchorCtr="0">
            <a:noAutofit/>
          </a:bodyPr>
          <a:lstStyle>
            <a:lvl1pPr marR="0" lvl="0" algn="l">
              <a:lnSpc>
                <a:spcPct val="142857"/>
              </a:lnSpc>
              <a:spcBef>
                <a:spcPts val="0"/>
              </a:spcBef>
              <a:spcAft>
                <a:spcPts val="0"/>
              </a:spcAft>
              <a:buClr>
                <a:schemeClr val="lt1"/>
              </a:buClr>
              <a:buSzPts val="1400"/>
              <a:buFont typeface="Times New Roman"/>
              <a:buNone/>
              <a:defRPr sz="2800" b="1" i="0" u="none" strike="noStrike" cap="none">
                <a:solidFill>
                  <a:schemeClr val="lt1"/>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0" name="Google Shape;60;p38"/>
          <p:cNvSpPr txBox="1">
            <a:spLocks noGrp="1"/>
          </p:cNvSpPr>
          <p:nvPr>
            <p:ph type="ftr" idx="11"/>
          </p:nvPr>
        </p:nvSpPr>
        <p:spPr>
          <a:xfrm>
            <a:off x="914400" y="6629400"/>
            <a:ext cx="7315200" cy="182880"/>
          </a:xfrm>
          <a:prstGeom prst="rect">
            <a:avLst/>
          </a:prstGeom>
          <a:noFill/>
          <a:ln>
            <a:noFill/>
          </a:ln>
        </p:spPr>
        <p:txBody>
          <a:bodyPr spcFirstLastPara="1" wrap="square" lIns="91425" tIns="91425" rIns="91425" bIns="91425" anchor="b" anchorCtr="0">
            <a:noAutofit/>
          </a:bodyPr>
          <a:lstStyle>
            <a:lvl1pPr marR="0" lvl="0" algn="ctr" rtl="0">
              <a:lnSpc>
                <a:spcPct val="100000"/>
              </a:lnSpc>
              <a:spcBef>
                <a:spcPts val="0"/>
              </a:spcBef>
              <a:spcAft>
                <a:spcPts val="0"/>
              </a:spcAft>
              <a:buClr>
                <a:srgbClr val="000000"/>
              </a:buClr>
              <a:buSzPts val="1400"/>
              <a:buFont typeface="Arial"/>
              <a:buNone/>
              <a:defRPr sz="8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Statement Option 4">
  <p:cSld name="Statement Option 4">
    <p:bg>
      <p:bgPr>
        <a:solidFill>
          <a:srgbClr val="D2DB0E"/>
        </a:solidFill>
        <a:effectLst/>
      </p:bgPr>
    </p:bg>
    <p:spTree>
      <p:nvGrpSpPr>
        <p:cNvPr id="1" name="Shape 61"/>
        <p:cNvGrpSpPr/>
        <p:nvPr/>
      </p:nvGrpSpPr>
      <p:grpSpPr>
        <a:xfrm>
          <a:off x="0" y="0"/>
          <a:ext cx="0" cy="0"/>
          <a:chOff x="0" y="0"/>
          <a:chExt cx="0" cy="0"/>
        </a:xfrm>
      </p:grpSpPr>
      <p:pic>
        <p:nvPicPr>
          <p:cNvPr id="62" name="Google Shape;62;p39"/>
          <p:cNvPicPr preferRelativeResize="0"/>
          <p:nvPr/>
        </p:nvPicPr>
        <p:blipFill rotWithShape="1">
          <a:blip r:embed="rId2">
            <a:alphaModFix/>
          </a:blip>
          <a:srcRect/>
          <a:stretch/>
        </p:blipFill>
        <p:spPr>
          <a:xfrm>
            <a:off x="888486" y="1"/>
            <a:ext cx="7550663" cy="6858000"/>
          </a:xfrm>
          <a:prstGeom prst="rect">
            <a:avLst/>
          </a:prstGeom>
          <a:noFill/>
          <a:ln>
            <a:noFill/>
          </a:ln>
        </p:spPr>
      </p:pic>
      <p:sp>
        <p:nvSpPr>
          <p:cNvPr id="63" name="Google Shape;63;p39"/>
          <p:cNvSpPr txBox="1">
            <a:spLocks noGrp="1"/>
          </p:cNvSpPr>
          <p:nvPr>
            <p:ph type="ctrTitle"/>
          </p:nvPr>
        </p:nvSpPr>
        <p:spPr>
          <a:xfrm>
            <a:off x="1494000" y="2389031"/>
            <a:ext cx="6296400" cy="1644743"/>
          </a:xfrm>
          <a:prstGeom prst="rect">
            <a:avLst/>
          </a:prstGeom>
          <a:noFill/>
          <a:ln>
            <a:noFill/>
          </a:ln>
        </p:spPr>
        <p:txBody>
          <a:bodyPr spcFirstLastPara="1" wrap="square" lIns="91425" tIns="91425" rIns="91425" bIns="91425" anchor="b" anchorCtr="0">
            <a:noAutofit/>
          </a:bodyPr>
          <a:lstStyle>
            <a:lvl1pPr marR="0" lvl="0" algn="ctr">
              <a:lnSpc>
                <a:spcPct val="105882"/>
              </a:lnSpc>
              <a:spcBef>
                <a:spcPts val="0"/>
              </a:spcBef>
              <a:spcAft>
                <a:spcPts val="0"/>
              </a:spcAft>
              <a:buClr>
                <a:schemeClr val="dk1"/>
              </a:buClr>
              <a:buSzPts val="1400"/>
              <a:buFont typeface="Times New Roman"/>
              <a:buNone/>
              <a:defRPr sz="3400" b="1" i="1" u="none" strike="noStrike" cap="none">
                <a:solidFill>
                  <a:schemeClr val="dk1"/>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4" name="Google Shape;64;p39"/>
          <p:cNvSpPr txBox="1">
            <a:spLocks noGrp="1"/>
          </p:cNvSpPr>
          <p:nvPr>
            <p:ph type="body" idx="1"/>
          </p:nvPr>
        </p:nvSpPr>
        <p:spPr>
          <a:xfrm>
            <a:off x="1616075" y="4179105"/>
            <a:ext cx="6015038" cy="366713"/>
          </a:xfrm>
          <a:prstGeom prst="rect">
            <a:avLst/>
          </a:prstGeom>
          <a:noFill/>
          <a:ln>
            <a:noFill/>
          </a:ln>
        </p:spPr>
        <p:txBody>
          <a:bodyPr spcFirstLastPara="1" wrap="square" lIns="91425" tIns="91425" rIns="91425" bIns="91425" anchor="t" anchorCtr="0">
            <a:noAutofit/>
          </a:bodyPr>
          <a:lstStyle>
            <a:lvl1pPr marL="457200" marR="0" lvl="0" indent="-228600" algn="ctr">
              <a:lnSpc>
                <a:spcPct val="112500"/>
              </a:lnSpc>
              <a:spcBef>
                <a:spcPts val="0"/>
              </a:spcBef>
              <a:spcAft>
                <a:spcPts val="0"/>
              </a:spcAft>
              <a:buClr>
                <a:schemeClr val="dk2"/>
              </a:buClr>
              <a:buSzPts val="1400"/>
              <a:buFont typeface="Arial"/>
              <a:buNone/>
              <a:defRPr sz="1600" b="0" i="0" u="none" strike="noStrike" cap="none">
                <a:solidFill>
                  <a:schemeClr val="dk2"/>
                </a:solidFill>
                <a:latin typeface="Arial"/>
                <a:ea typeface="Arial"/>
                <a:cs typeface="Arial"/>
                <a:sym typeface="Arial"/>
              </a:defRPr>
            </a:lvl1pPr>
            <a:lvl2pPr marL="914400" marR="0" lvl="1" indent="-330200" algn="l">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1371600" marR="0" lvl="2" indent="-330200" algn="l">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65" name="Google Shape;65;p39"/>
          <p:cNvPicPr preferRelativeResize="0"/>
          <p:nvPr/>
        </p:nvPicPr>
        <p:blipFill rotWithShape="1">
          <a:blip r:embed="rId3">
            <a:alphaModFix/>
          </a:blip>
          <a:srcRect/>
          <a:stretch/>
        </p:blipFill>
        <p:spPr>
          <a:xfrm>
            <a:off x="500410" y="6376789"/>
            <a:ext cx="918000" cy="27991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Slide Option3">
  <p:cSld name="Title Slide Option3">
    <p:bg>
      <p:bgPr>
        <a:solidFill>
          <a:schemeClr val="accent4"/>
        </a:solidFill>
        <a:effectLst/>
      </p:bgPr>
    </p:bg>
    <p:spTree>
      <p:nvGrpSpPr>
        <p:cNvPr id="1" name="Shape 66"/>
        <p:cNvGrpSpPr/>
        <p:nvPr/>
      </p:nvGrpSpPr>
      <p:grpSpPr>
        <a:xfrm>
          <a:off x="0" y="0"/>
          <a:ext cx="0" cy="0"/>
          <a:chOff x="0" y="0"/>
          <a:chExt cx="0" cy="0"/>
        </a:xfrm>
      </p:grpSpPr>
      <p:pic>
        <p:nvPicPr>
          <p:cNvPr id="67" name="Google Shape;67;p40"/>
          <p:cNvPicPr preferRelativeResize="0"/>
          <p:nvPr/>
        </p:nvPicPr>
        <p:blipFill rotWithShape="1">
          <a:blip r:embed="rId2">
            <a:alphaModFix/>
          </a:blip>
          <a:srcRect/>
          <a:stretch/>
        </p:blipFill>
        <p:spPr>
          <a:xfrm>
            <a:off x="460375" y="409958"/>
            <a:ext cx="1144800" cy="809347"/>
          </a:xfrm>
          <a:prstGeom prst="rect">
            <a:avLst/>
          </a:prstGeom>
          <a:noFill/>
          <a:ln>
            <a:noFill/>
          </a:ln>
        </p:spPr>
      </p:pic>
      <p:sp>
        <p:nvSpPr>
          <p:cNvPr id="68" name="Google Shape;68;p40"/>
          <p:cNvSpPr txBox="1">
            <a:spLocks noGrp="1"/>
          </p:cNvSpPr>
          <p:nvPr>
            <p:ph type="ctrTitle"/>
          </p:nvPr>
        </p:nvSpPr>
        <p:spPr>
          <a:xfrm>
            <a:off x="447675" y="1681200"/>
            <a:ext cx="3733800" cy="1977536"/>
          </a:xfrm>
          <a:prstGeom prst="rect">
            <a:avLst/>
          </a:prstGeom>
          <a:noFill/>
          <a:ln>
            <a:noFill/>
          </a:ln>
        </p:spPr>
        <p:txBody>
          <a:bodyPr spcFirstLastPara="1" wrap="square" lIns="91425" tIns="91425" rIns="91425" bIns="91425" anchor="t" anchorCtr="0">
            <a:noAutofit/>
          </a:bodyPr>
          <a:lstStyle>
            <a:lvl1pPr marR="0" lvl="0" algn="l">
              <a:lnSpc>
                <a:spcPct val="116666"/>
              </a:lnSpc>
              <a:spcBef>
                <a:spcPts val="0"/>
              </a:spcBef>
              <a:spcAft>
                <a:spcPts val="0"/>
              </a:spcAft>
              <a:buClr>
                <a:schemeClr val="lt1"/>
              </a:buClr>
              <a:buSzPts val="1400"/>
              <a:buFont typeface="Times New Roman"/>
              <a:buNone/>
              <a:defRPr sz="3600" b="1" i="0" u="none" strike="noStrike" cap="none">
                <a:solidFill>
                  <a:schemeClr val="lt1"/>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9" name="Google Shape;69;p40"/>
          <p:cNvSpPr txBox="1">
            <a:spLocks noGrp="1"/>
          </p:cNvSpPr>
          <p:nvPr>
            <p:ph type="subTitle" idx="1"/>
          </p:nvPr>
        </p:nvSpPr>
        <p:spPr>
          <a:xfrm>
            <a:off x="446400" y="4057200"/>
            <a:ext cx="3444109" cy="1130791"/>
          </a:xfrm>
          <a:prstGeom prst="rect">
            <a:avLst/>
          </a:prstGeom>
          <a:noFill/>
          <a:ln>
            <a:noFill/>
          </a:ln>
        </p:spPr>
        <p:txBody>
          <a:bodyPr spcFirstLastPara="1" wrap="square" lIns="91425" tIns="91425" rIns="91425" bIns="91425" anchor="t" anchorCtr="0">
            <a:noAutofit/>
          </a:bodyPr>
          <a:lstStyle>
            <a:lvl1pPr marR="0" lvl="0" algn="l">
              <a:lnSpc>
                <a:spcPct val="133333"/>
              </a:lnSpc>
              <a:spcBef>
                <a:spcPts val="0"/>
              </a:spcBef>
              <a:spcAft>
                <a:spcPts val="0"/>
              </a:spcAft>
              <a:buClr>
                <a:schemeClr val="accent6"/>
              </a:buClr>
              <a:buSzPts val="1400"/>
              <a:buFont typeface="Arial"/>
              <a:buNone/>
              <a:defRPr sz="1800" b="0" i="0" u="none" strike="noStrike" cap="none">
                <a:solidFill>
                  <a:schemeClr val="accent6"/>
                </a:solidFill>
                <a:latin typeface="Arial"/>
                <a:ea typeface="Arial"/>
                <a:cs typeface="Arial"/>
                <a:sym typeface="Arial"/>
              </a:defRPr>
            </a:lvl1pPr>
            <a:lvl2pPr marR="0" lvl="1" algn="ctr">
              <a:lnSpc>
                <a:spcPct val="118750"/>
              </a:lnSpc>
              <a:spcBef>
                <a:spcPts val="0"/>
              </a:spcBef>
              <a:spcAft>
                <a:spcPts val="0"/>
              </a:spcAft>
              <a:buClr>
                <a:schemeClr val="lt2"/>
              </a:buClr>
              <a:buSzPts val="1600"/>
              <a:buFont typeface="Arial"/>
              <a:buNone/>
              <a:defRPr sz="1600" b="0" i="0" u="none" strike="noStrike" cap="none">
                <a:solidFill>
                  <a:srgbClr val="88AABF"/>
                </a:solidFill>
                <a:latin typeface="Arial"/>
                <a:ea typeface="Arial"/>
                <a:cs typeface="Arial"/>
                <a:sym typeface="Arial"/>
              </a:defRPr>
            </a:lvl2pPr>
            <a:lvl3pPr marR="0" lvl="2" algn="ctr">
              <a:lnSpc>
                <a:spcPct val="118750"/>
              </a:lnSpc>
              <a:spcBef>
                <a:spcPts val="0"/>
              </a:spcBef>
              <a:spcAft>
                <a:spcPts val="0"/>
              </a:spcAft>
              <a:buClr>
                <a:schemeClr val="accent4"/>
              </a:buClr>
              <a:buSzPts val="1600"/>
              <a:buFont typeface="Arial"/>
              <a:buNone/>
              <a:defRPr sz="1600" b="0" i="0" u="none" strike="noStrike" cap="none">
                <a:solidFill>
                  <a:srgbClr val="88AABF"/>
                </a:solidFill>
                <a:latin typeface="Arial"/>
                <a:ea typeface="Arial"/>
                <a:cs typeface="Arial"/>
                <a:sym typeface="Arial"/>
              </a:defRPr>
            </a:lvl3pPr>
            <a:lvl4pPr marR="0" lvl="3" algn="ctr">
              <a:lnSpc>
                <a:spcPct val="125000"/>
              </a:lnSpc>
              <a:spcBef>
                <a:spcPts val="0"/>
              </a:spcBef>
              <a:spcAft>
                <a:spcPts val="0"/>
              </a:spcAft>
              <a:buClr>
                <a:schemeClr val="dk1"/>
              </a:buClr>
              <a:buSzPts val="1400"/>
              <a:buFont typeface="Arial"/>
              <a:buNone/>
              <a:defRPr sz="1200" b="0" i="0" u="none" strike="noStrike" cap="none">
                <a:solidFill>
                  <a:srgbClr val="88AABF"/>
                </a:solidFill>
                <a:latin typeface="Arial"/>
                <a:ea typeface="Arial"/>
                <a:cs typeface="Arial"/>
                <a:sym typeface="Arial"/>
              </a:defRPr>
            </a:lvl4pPr>
            <a:lvl5pPr marR="0" lvl="4" algn="ctr">
              <a:lnSpc>
                <a:spcPct val="100000"/>
              </a:lnSpc>
              <a:spcBef>
                <a:spcPts val="850"/>
              </a:spcBef>
              <a:spcAft>
                <a:spcPts val="0"/>
              </a:spcAft>
              <a:buClr>
                <a:srgbClr val="88AABF"/>
              </a:buClr>
              <a:buSzPts val="1800"/>
              <a:buFont typeface="Arial"/>
              <a:buNone/>
              <a:defRPr sz="1800" b="0" i="0" u="none" strike="noStrike" cap="none">
                <a:solidFill>
                  <a:srgbClr val="88AABF"/>
                </a:solidFill>
                <a:latin typeface="Arial"/>
                <a:ea typeface="Arial"/>
                <a:cs typeface="Arial"/>
                <a:sym typeface="Arial"/>
              </a:defRPr>
            </a:lvl5pPr>
            <a:lvl6pPr marR="0" lvl="5" algn="ctr">
              <a:lnSpc>
                <a:spcPct val="100000"/>
              </a:lnSpc>
              <a:spcBef>
                <a:spcPts val="400"/>
              </a:spcBef>
              <a:spcAft>
                <a:spcPts val="0"/>
              </a:spcAft>
              <a:buClr>
                <a:srgbClr val="88AABF"/>
              </a:buClr>
              <a:buSzPts val="2000"/>
              <a:buFont typeface="Arial"/>
              <a:buNone/>
              <a:defRPr sz="2000" b="0" i="0" u="none" strike="noStrike" cap="none">
                <a:solidFill>
                  <a:srgbClr val="88AABF"/>
                </a:solidFill>
                <a:latin typeface="Arial"/>
                <a:ea typeface="Arial"/>
                <a:cs typeface="Arial"/>
                <a:sym typeface="Arial"/>
              </a:defRPr>
            </a:lvl6pPr>
            <a:lvl7pPr marR="0" lvl="6" algn="ctr">
              <a:lnSpc>
                <a:spcPct val="100000"/>
              </a:lnSpc>
              <a:spcBef>
                <a:spcPts val="400"/>
              </a:spcBef>
              <a:spcAft>
                <a:spcPts val="0"/>
              </a:spcAft>
              <a:buClr>
                <a:srgbClr val="88AABF"/>
              </a:buClr>
              <a:buSzPts val="2000"/>
              <a:buFont typeface="Arial"/>
              <a:buNone/>
              <a:defRPr sz="2000" b="0" i="0" u="none" strike="noStrike" cap="none">
                <a:solidFill>
                  <a:srgbClr val="88AABF"/>
                </a:solidFill>
                <a:latin typeface="Arial"/>
                <a:ea typeface="Arial"/>
                <a:cs typeface="Arial"/>
                <a:sym typeface="Arial"/>
              </a:defRPr>
            </a:lvl7pPr>
            <a:lvl8pPr marR="0" lvl="7" algn="ctr">
              <a:lnSpc>
                <a:spcPct val="100000"/>
              </a:lnSpc>
              <a:spcBef>
                <a:spcPts val="400"/>
              </a:spcBef>
              <a:spcAft>
                <a:spcPts val="0"/>
              </a:spcAft>
              <a:buClr>
                <a:srgbClr val="88AABF"/>
              </a:buClr>
              <a:buSzPts val="2000"/>
              <a:buFont typeface="Arial"/>
              <a:buNone/>
              <a:defRPr sz="2000" b="0" i="0" u="none" strike="noStrike" cap="none">
                <a:solidFill>
                  <a:srgbClr val="88AABF"/>
                </a:solidFill>
                <a:latin typeface="Arial"/>
                <a:ea typeface="Arial"/>
                <a:cs typeface="Arial"/>
                <a:sym typeface="Arial"/>
              </a:defRPr>
            </a:lvl8pPr>
            <a:lvl9pPr marR="0" lvl="8" algn="ctr">
              <a:lnSpc>
                <a:spcPct val="100000"/>
              </a:lnSpc>
              <a:spcBef>
                <a:spcPts val="400"/>
              </a:spcBef>
              <a:spcAft>
                <a:spcPts val="0"/>
              </a:spcAft>
              <a:buClr>
                <a:srgbClr val="88AABF"/>
              </a:buClr>
              <a:buSzPts val="2000"/>
              <a:buFont typeface="Arial"/>
              <a:buNone/>
              <a:defRPr sz="2000" b="0" i="0" u="none" strike="noStrike" cap="none">
                <a:solidFill>
                  <a:srgbClr val="88AABF"/>
                </a:solidFill>
                <a:latin typeface="Arial"/>
                <a:ea typeface="Arial"/>
                <a:cs typeface="Arial"/>
                <a:sym typeface="Arial"/>
              </a:defRPr>
            </a:lvl9pPr>
          </a:lstStyle>
          <a:p>
            <a:endParaRPr/>
          </a:p>
        </p:txBody>
      </p:sp>
      <p:sp>
        <p:nvSpPr>
          <p:cNvPr id="70" name="Google Shape;70;p40"/>
          <p:cNvSpPr txBox="1">
            <a:spLocks noGrp="1"/>
          </p:cNvSpPr>
          <p:nvPr>
            <p:ph type="body" idx="2"/>
          </p:nvPr>
        </p:nvSpPr>
        <p:spPr>
          <a:xfrm>
            <a:off x="444522" y="6265863"/>
            <a:ext cx="3965553" cy="285750"/>
          </a:xfrm>
          <a:prstGeom prst="rect">
            <a:avLst/>
          </a:prstGeom>
          <a:noFill/>
          <a:ln>
            <a:noFill/>
          </a:ln>
        </p:spPr>
        <p:txBody>
          <a:bodyPr spcFirstLastPara="1" wrap="square" lIns="91425" tIns="91425" rIns="91425" bIns="91425" anchor="t" anchorCtr="0">
            <a:noAutofit/>
          </a:bodyPr>
          <a:lstStyle>
            <a:lvl1pPr marL="457200" marR="0" lvl="0" indent="-228600" algn="l">
              <a:lnSpc>
                <a:spcPct val="122222"/>
              </a:lnSpc>
              <a:spcBef>
                <a:spcPts val="0"/>
              </a:spcBef>
              <a:spcAft>
                <a:spcPts val="0"/>
              </a:spcAft>
              <a:buClr>
                <a:schemeClr val="accent6"/>
              </a:buClr>
              <a:buSzPts val="1400"/>
              <a:buFont typeface="Arial"/>
              <a:buNone/>
              <a:defRPr sz="1800" b="0" i="0" u="none" strike="noStrike" cap="none">
                <a:solidFill>
                  <a:schemeClr val="accent6"/>
                </a:solidFill>
                <a:latin typeface="Arial"/>
                <a:ea typeface="Arial"/>
                <a:cs typeface="Arial"/>
                <a:sym typeface="Arial"/>
              </a:defRPr>
            </a:lvl1pPr>
            <a:lvl2pPr marL="914400" marR="0" lvl="1" indent="-330200" algn="l">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1371600" marR="0" lvl="2" indent="-330200" algn="l">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1" name="Google Shape;71;p40"/>
          <p:cNvSpPr>
            <a:spLocks noGrp="1"/>
          </p:cNvSpPr>
          <p:nvPr>
            <p:ph type="pic" idx="3"/>
          </p:nvPr>
        </p:nvSpPr>
        <p:spPr>
          <a:xfrm>
            <a:off x="4581526" y="0"/>
            <a:ext cx="4562474" cy="6858000"/>
          </a:xfrm>
          <a:prstGeom prst="rect">
            <a:avLst/>
          </a:prstGeom>
          <a:solidFill>
            <a:srgbClr val="BBBBBB"/>
          </a:solidFill>
          <a:ln>
            <a:noFill/>
          </a:ln>
        </p:spPr>
        <p:txBody>
          <a:bodyPr spcFirstLastPara="1" wrap="square" lIns="91425" tIns="91425" rIns="91425" bIns="91425" anchor="t" anchorCtr="0">
            <a:noAutofit/>
          </a:bodyPr>
          <a:lstStyle>
            <a:lvl1pPr marR="0" lvl="0" algn="ctr" rtl="0">
              <a:lnSpc>
                <a:spcPct val="172727"/>
              </a:lnSpc>
              <a:spcBef>
                <a:spcPts val="0"/>
              </a:spcBef>
              <a:spcAft>
                <a:spcPts val="0"/>
              </a:spcAft>
              <a:buClr>
                <a:schemeClr val="lt2"/>
              </a:buClr>
              <a:buSzPts val="1400"/>
              <a:buFont typeface="Arial"/>
              <a:buNone/>
              <a:defRPr sz="1100" b="0" i="0" u="none" strike="noStrike" cap="none">
                <a:solidFill>
                  <a:schemeClr val="lt2"/>
                </a:solidFill>
                <a:latin typeface="Arial"/>
                <a:ea typeface="Arial"/>
                <a:cs typeface="Arial"/>
                <a:sym typeface="Arial"/>
              </a:defRPr>
            </a:lvl1pPr>
            <a:lvl2pPr marR="0" lvl="1"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R="0" lvl="2"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R="0" lvl="3"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R="0" lvl="4"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Divider Option 1">
  <p:cSld name="Divider Option 1">
    <p:bg>
      <p:bgPr>
        <a:blipFill>
          <a:blip r:embed="rId2">
            <a:alphaModFix/>
          </a:blip>
          <a:stretch>
            <a:fillRect/>
          </a:stretch>
        </a:blipFill>
        <a:effectLst/>
      </p:bgPr>
    </p:bg>
    <p:spTree>
      <p:nvGrpSpPr>
        <p:cNvPr id="1" name="Shape 72"/>
        <p:cNvGrpSpPr/>
        <p:nvPr/>
      </p:nvGrpSpPr>
      <p:grpSpPr>
        <a:xfrm>
          <a:off x="0" y="0"/>
          <a:ext cx="0" cy="0"/>
          <a:chOff x="0" y="0"/>
          <a:chExt cx="0" cy="0"/>
        </a:xfrm>
      </p:grpSpPr>
      <p:sp>
        <p:nvSpPr>
          <p:cNvPr id="73" name="Google Shape;73;p41"/>
          <p:cNvSpPr/>
          <p:nvPr/>
        </p:nvSpPr>
        <p:spPr>
          <a:xfrm>
            <a:off x="1971675" y="784223"/>
            <a:ext cx="5210175" cy="5422209"/>
          </a:xfrm>
          <a:custGeom>
            <a:avLst/>
            <a:gdLst/>
            <a:ahLst/>
            <a:cxnLst/>
            <a:rect l="l" t="t" r="r" b="b"/>
            <a:pathLst>
              <a:path w="120000" h="120000" extrusionOk="0">
                <a:moveTo>
                  <a:pt x="116779" y="73492"/>
                </a:moveTo>
                <a:cubicBezTo>
                  <a:pt x="119504" y="63571"/>
                  <a:pt x="120000" y="53492"/>
                  <a:pt x="118017" y="44285"/>
                </a:cubicBezTo>
                <a:cubicBezTo>
                  <a:pt x="117357" y="41190"/>
                  <a:pt x="116366" y="38095"/>
                  <a:pt x="115127" y="35238"/>
                </a:cubicBezTo>
                <a:cubicBezTo>
                  <a:pt x="108107" y="19285"/>
                  <a:pt x="92085" y="7380"/>
                  <a:pt x="72181" y="3333"/>
                </a:cubicBezTo>
                <a:cubicBezTo>
                  <a:pt x="55746" y="0"/>
                  <a:pt x="38981" y="2698"/>
                  <a:pt x="25189" y="10952"/>
                </a:cubicBezTo>
                <a:cubicBezTo>
                  <a:pt x="16434" y="16190"/>
                  <a:pt x="9745" y="22936"/>
                  <a:pt x="5863" y="30396"/>
                </a:cubicBezTo>
                <a:cubicBezTo>
                  <a:pt x="1486" y="38809"/>
                  <a:pt x="0" y="49523"/>
                  <a:pt x="1486" y="61507"/>
                </a:cubicBezTo>
                <a:cubicBezTo>
                  <a:pt x="2477" y="68333"/>
                  <a:pt x="4294" y="75079"/>
                  <a:pt x="7102" y="81349"/>
                </a:cubicBezTo>
                <a:cubicBezTo>
                  <a:pt x="7102" y="81428"/>
                  <a:pt x="7102" y="81428"/>
                  <a:pt x="7102" y="81428"/>
                </a:cubicBezTo>
                <a:cubicBezTo>
                  <a:pt x="13131" y="95158"/>
                  <a:pt x="22876" y="105793"/>
                  <a:pt x="35182" y="112063"/>
                </a:cubicBezTo>
                <a:cubicBezTo>
                  <a:pt x="49635" y="119444"/>
                  <a:pt x="65822" y="120000"/>
                  <a:pt x="80770" y="113730"/>
                </a:cubicBezTo>
                <a:cubicBezTo>
                  <a:pt x="98279" y="106507"/>
                  <a:pt x="111741" y="91428"/>
                  <a:pt x="116779" y="73492"/>
                </a:cubicBezTo>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4" name="Google Shape;74;p41"/>
          <p:cNvSpPr txBox="1">
            <a:spLocks noGrp="1"/>
          </p:cNvSpPr>
          <p:nvPr>
            <p:ph type="ctrTitle"/>
          </p:nvPr>
        </p:nvSpPr>
        <p:spPr>
          <a:xfrm>
            <a:off x="2431050" y="2973675"/>
            <a:ext cx="4284000" cy="1044000"/>
          </a:xfrm>
          <a:prstGeom prst="rect">
            <a:avLst/>
          </a:prstGeom>
          <a:noFill/>
          <a:ln>
            <a:noFill/>
          </a:ln>
        </p:spPr>
        <p:txBody>
          <a:bodyPr spcFirstLastPara="1" wrap="square" lIns="91425" tIns="91425" rIns="91425" bIns="91425" anchor="ctr" anchorCtr="0">
            <a:noAutofit/>
          </a:bodyPr>
          <a:lstStyle>
            <a:lvl1pPr marR="0" lvl="0" algn="ctr">
              <a:lnSpc>
                <a:spcPct val="105882"/>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Divider Option 2">
  <p:cSld name="Divider Option 2">
    <p:bg>
      <p:bgPr>
        <a:blipFill>
          <a:blip r:embed="rId2">
            <a:alphaModFix/>
          </a:blip>
          <a:stretch>
            <a:fillRect/>
          </a:stretch>
        </a:blipFill>
        <a:effectLst/>
      </p:bgPr>
    </p:bg>
    <p:spTree>
      <p:nvGrpSpPr>
        <p:cNvPr id="1" name="Shape 75"/>
        <p:cNvGrpSpPr/>
        <p:nvPr/>
      </p:nvGrpSpPr>
      <p:grpSpPr>
        <a:xfrm>
          <a:off x="0" y="0"/>
          <a:ext cx="0" cy="0"/>
          <a:chOff x="0" y="0"/>
          <a:chExt cx="0" cy="0"/>
        </a:xfrm>
      </p:grpSpPr>
      <p:sp>
        <p:nvSpPr>
          <p:cNvPr id="76" name="Google Shape;76;p42"/>
          <p:cNvSpPr/>
          <p:nvPr/>
        </p:nvSpPr>
        <p:spPr>
          <a:xfrm>
            <a:off x="1971675" y="784223"/>
            <a:ext cx="5210175" cy="5422209"/>
          </a:xfrm>
          <a:custGeom>
            <a:avLst/>
            <a:gdLst/>
            <a:ahLst/>
            <a:cxnLst/>
            <a:rect l="l" t="t" r="r" b="b"/>
            <a:pathLst>
              <a:path w="120000" h="120000" extrusionOk="0">
                <a:moveTo>
                  <a:pt x="116779" y="73492"/>
                </a:moveTo>
                <a:cubicBezTo>
                  <a:pt x="119504" y="63571"/>
                  <a:pt x="120000" y="53492"/>
                  <a:pt x="118017" y="44285"/>
                </a:cubicBezTo>
                <a:cubicBezTo>
                  <a:pt x="117357" y="41190"/>
                  <a:pt x="116366" y="38095"/>
                  <a:pt x="115127" y="35238"/>
                </a:cubicBezTo>
                <a:cubicBezTo>
                  <a:pt x="108107" y="19285"/>
                  <a:pt x="92085" y="7380"/>
                  <a:pt x="72181" y="3333"/>
                </a:cubicBezTo>
                <a:cubicBezTo>
                  <a:pt x="55746" y="0"/>
                  <a:pt x="38981" y="2698"/>
                  <a:pt x="25189" y="10952"/>
                </a:cubicBezTo>
                <a:cubicBezTo>
                  <a:pt x="16434" y="16190"/>
                  <a:pt x="9745" y="22936"/>
                  <a:pt x="5863" y="30396"/>
                </a:cubicBezTo>
                <a:cubicBezTo>
                  <a:pt x="1486" y="38809"/>
                  <a:pt x="0" y="49523"/>
                  <a:pt x="1486" y="61507"/>
                </a:cubicBezTo>
                <a:cubicBezTo>
                  <a:pt x="2477" y="68333"/>
                  <a:pt x="4294" y="75079"/>
                  <a:pt x="7102" y="81349"/>
                </a:cubicBezTo>
                <a:cubicBezTo>
                  <a:pt x="7102" y="81428"/>
                  <a:pt x="7102" y="81428"/>
                  <a:pt x="7102" y="81428"/>
                </a:cubicBezTo>
                <a:cubicBezTo>
                  <a:pt x="13131" y="95158"/>
                  <a:pt x="22876" y="105793"/>
                  <a:pt x="35182" y="112063"/>
                </a:cubicBezTo>
                <a:cubicBezTo>
                  <a:pt x="49635" y="119444"/>
                  <a:pt x="65822" y="120000"/>
                  <a:pt x="80770" y="113730"/>
                </a:cubicBezTo>
                <a:cubicBezTo>
                  <a:pt x="98279" y="106507"/>
                  <a:pt x="111741" y="91428"/>
                  <a:pt x="116779" y="73492"/>
                </a:cubicBezTo>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7" name="Google Shape;77;p42"/>
          <p:cNvSpPr txBox="1">
            <a:spLocks noGrp="1"/>
          </p:cNvSpPr>
          <p:nvPr>
            <p:ph type="ctrTitle"/>
          </p:nvPr>
        </p:nvSpPr>
        <p:spPr>
          <a:xfrm>
            <a:off x="2430000" y="2973600"/>
            <a:ext cx="4284000" cy="1044000"/>
          </a:xfrm>
          <a:prstGeom prst="rect">
            <a:avLst/>
          </a:prstGeom>
          <a:noFill/>
          <a:ln>
            <a:noFill/>
          </a:ln>
        </p:spPr>
        <p:txBody>
          <a:bodyPr spcFirstLastPara="1" wrap="square" lIns="91425" tIns="91425" rIns="91425" bIns="91425" anchor="ctr" anchorCtr="0">
            <a:noAutofit/>
          </a:bodyPr>
          <a:lstStyle>
            <a:lvl1pPr marR="0" lvl="0" algn="ctr">
              <a:lnSpc>
                <a:spcPct val="105882"/>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Divider Option 4">
  <p:cSld name="Divider Option 4">
    <p:bg>
      <p:bgPr>
        <a:blipFill>
          <a:blip r:embed="rId2">
            <a:alphaModFix/>
          </a:blip>
          <a:stretch>
            <a:fillRect/>
          </a:stretch>
        </a:blipFill>
        <a:effectLst/>
      </p:bgPr>
    </p:bg>
    <p:spTree>
      <p:nvGrpSpPr>
        <p:cNvPr id="1" name="Shape 78"/>
        <p:cNvGrpSpPr/>
        <p:nvPr/>
      </p:nvGrpSpPr>
      <p:grpSpPr>
        <a:xfrm>
          <a:off x="0" y="0"/>
          <a:ext cx="0" cy="0"/>
          <a:chOff x="0" y="0"/>
          <a:chExt cx="0" cy="0"/>
        </a:xfrm>
      </p:grpSpPr>
      <p:sp>
        <p:nvSpPr>
          <p:cNvPr id="79" name="Google Shape;79;p43"/>
          <p:cNvSpPr/>
          <p:nvPr/>
        </p:nvSpPr>
        <p:spPr>
          <a:xfrm>
            <a:off x="1971675" y="784223"/>
            <a:ext cx="5210175" cy="5422209"/>
          </a:xfrm>
          <a:custGeom>
            <a:avLst/>
            <a:gdLst/>
            <a:ahLst/>
            <a:cxnLst/>
            <a:rect l="l" t="t" r="r" b="b"/>
            <a:pathLst>
              <a:path w="120000" h="120000" extrusionOk="0">
                <a:moveTo>
                  <a:pt x="116779" y="73492"/>
                </a:moveTo>
                <a:cubicBezTo>
                  <a:pt x="119504" y="63571"/>
                  <a:pt x="120000" y="53492"/>
                  <a:pt x="118017" y="44285"/>
                </a:cubicBezTo>
                <a:cubicBezTo>
                  <a:pt x="117357" y="41190"/>
                  <a:pt x="116366" y="38095"/>
                  <a:pt x="115127" y="35238"/>
                </a:cubicBezTo>
                <a:cubicBezTo>
                  <a:pt x="108107" y="19285"/>
                  <a:pt x="92085" y="7380"/>
                  <a:pt x="72181" y="3333"/>
                </a:cubicBezTo>
                <a:cubicBezTo>
                  <a:pt x="55746" y="0"/>
                  <a:pt x="38981" y="2698"/>
                  <a:pt x="25189" y="10952"/>
                </a:cubicBezTo>
                <a:cubicBezTo>
                  <a:pt x="16434" y="16190"/>
                  <a:pt x="9745" y="22936"/>
                  <a:pt x="5863" y="30396"/>
                </a:cubicBezTo>
                <a:cubicBezTo>
                  <a:pt x="1486" y="38809"/>
                  <a:pt x="0" y="49523"/>
                  <a:pt x="1486" y="61507"/>
                </a:cubicBezTo>
                <a:cubicBezTo>
                  <a:pt x="2477" y="68333"/>
                  <a:pt x="4294" y="75079"/>
                  <a:pt x="7102" y="81349"/>
                </a:cubicBezTo>
                <a:cubicBezTo>
                  <a:pt x="7102" y="81428"/>
                  <a:pt x="7102" y="81428"/>
                  <a:pt x="7102" y="81428"/>
                </a:cubicBezTo>
                <a:cubicBezTo>
                  <a:pt x="13131" y="95158"/>
                  <a:pt x="22876" y="105793"/>
                  <a:pt x="35182" y="112063"/>
                </a:cubicBezTo>
                <a:cubicBezTo>
                  <a:pt x="49635" y="119444"/>
                  <a:pt x="65822" y="120000"/>
                  <a:pt x="80770" y="113730"/>
                </a:cubicBezTo>
                <a:cubicBezTo>
                  <a:pt x="98279" y="106507"/>
                  <a:pt x="111741" y="91428"/>
                  <a:pt x="116779" y="73492"/>
                </a:cubicBezTo>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80" name="Google Shape;80;p43"/>
          <p:cNvSpPr txBox="1">
            <a:spLocks noGrp="1"/>
          </p:cNvSpPr>
          <p:nvPr>
            <p:ph type="ctrTitle"/>
          </p:nvPr>
        </p:nvSpPr>
        <p:spPr>
          <a:xfrm>
            <a:off x="2430000" y="2973600"/>
            <a:ext cx="4284000" cy="1044000"/>
          </a:xfrm>
          <a:prstGeom prst="rect">
            <a:avLst/>
          </a:prstGeom>
          <a:noFill/>
          <a:ln>
            <a:noFill/>
          </a:ln>
        </p:spPr>
        <p:txBody>
          <a:bodyPr spcFirstLastPara="1" wrap="square" lIns="91425" tIns="91425" rIns="91425" bIns="91425" anchor="ctr" anchorCtr="0">
            <a:noAutofit/>
          </a:bodyPr>
          <a:lstStyle>
            <a:lvl1pPr marR="0" lvl="0" algn="ctr">
              <a:lnSpc>
                <a:spcPct val="105882"/>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Divider Option 5">
  <p:cSld name="Divider Option 5">
    <p:bg>
      <p:bgPr>
        <a:blipFill>
          <a:blip r:embed="rId2">
            <a:alphaModFix/>
          </a:blip>
          <a:stretch>
            <a:fillRect/>
          </a:stretch>
        </a:blipFill>
        <a:effectLst/>
      </p:bgPr>
    </p:bg>
    <p:spTree>
      <p:nvGrpSpPr>
        <p:cNvPr id="1" name="Shape 81"/>
        <p:cNvGrpSpPr/>
        <p:nvPr/>
      </p:nvGrpSpPr>
      <p:grpSpPr>
        <a:xfrm>
          <a:off x="0" y="0"/>
          <a:ext cx="0" cy="0"/>
          <a:chOff x="0" y="0"/>
          <a:chExt cx="0" cy="0"/>
        </a:xfrm>
      </p:grpSpPr>
      <p:sp>
        <p:nvSpPr>
          <p:cNvPr id="82" name="Google Shape;82;p44"/>
          <p:cNvSpPr/>
          <p:nvPr/>
        </p:nvSpPr>
        <p:spPr>
          <a:xfrm>
            <a:off x="1971675" y="784223"/>
            <a:ext cx="5210175" cy="5422209"/>
          </a:xfrm>
          <a:custGeom>
            <a:avLst/>
            <a:gdLst/>
            <a:ahLst/>
            <a:cxnLst/>
            <a:rect l="l" t="t" r="r" b="b"/>
            <a:pathLst>
              <a:path w="120000" h="120000" extrusionOk="0">
                <a:moveTo>
                  <a:pt x="116779" y="73492"/>
                </a:moveTo>
                <a:cubicBezTo>
                  <a:pt x="119504" y="63571"/>
                  <a:pt x="120000" y="53492"/>
                  <a:pt x="118017" y="44285"/>
                </a:cubicBezTo>
                <a:cubicBezTo>
                  <a:pt x="117357" y="41190"/>
                  <a:pt x="116366" y="38095"/>
                  <a:pt x="115127" y="35238"/>
                </a:cubicBezTo>
                <a:cubicBezTo>
                  <a:pt x="108107" y="19285"/>
                  <a:pt x="92085" y="7380"/>
                  <a:pt x="72181" y="3333"/>
                </a:cubicBezTo>
                <a:cubicBezTo>
                  <a:pt x="55746" y="0"/>
                  <a:pt x="38981" y="2698"/>
                  <a:pt x="25189" y="10952"/>
                </a:cubicBezTo>
                <a:cubicBezTo>
                  <a:pt x="16434" y="16190"/>
                  <a:pt x="9745" y="22936"/>
                  <a:pt x="5863" y="30396"/>
                </a:cubicBezTo>
                <a:cubicBezTo>
                  <a:pt x="1486" y="38809"/>
                  <a:pt x="0" y="49523"/>
                  <a:pt x="1486" y="61507"/>
                </a:cubicBezTo>
                <a:cubicBezTo>
                  <a:pt x="2477" y="68333"/>
                  <a:pt x="4294" y="75079"/>
                  <a:pt x="7102" y="81349"/>
                </a:cubicBezTo>
                <a:cubicBezTo>
                  <a:pt x="7102" y="81428"/>
                  <a:pt x="7102" y="81428"/>
                  <a:pt x="7102" y="81428"/>
                </a:cubicBezTo>
                <a:cubicBezTo>
                  <a:pt x="13131" y="95158"/>
                  <a:pt x="22876" y="105793"/>
                  <a:pt x="35182" y="112063"/>
                </a:cubicBezTo>
                <a:cubicBezTo>
                  <a:pt x="49635" y="119444"/>
                  <a:pt x="65822" y="120000"/>
                  <a:pt x="80770" y="113730"/>
                </a:cubicBezTo>
                <a:cubicBezTo>
                  <a:pt x="98279" y="106507"/>
                  <a:pt x="111741" y="91428"/>
                  <a:pt x="116779" y="73492"/>
                </a:cubicBezTo>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83" name="Google Shape;83;p44"/>
          <p:cNvSpPr txBox="1">
            <a:spLocks noGrp="1"/>
          </p:cNvSpPr>
          <p:nvPr>
            <p:ph type="ctrTitle"/>
          </p:nvPr>
        </p:nvSpPr>
        <p:spPr>
          <a:xfrm>
            <a:off x="2430000" y="2973600"/>
            <a:ext cx="4284000" cy="1044000"/>
          </a:xfrm>
          <a:prstGeom prst="rect">
            <a:avLst/>
          </a:prstGeom>
          <a:noFill/>
          <a:ln>
            <a:noFill/>
          </a:ln>
        </p:spPr>
        <p:txBody>
          <a:bodyPr spcFirstLastPara="1" wrap="square" lIns="91425" tIns="91425" rIns="91425" bIns="91425" anchor="ctr" anchorCtr="0">
            <a:noAutofit/>
          </a:bodyPr>
          <a:lstStyle>
            <a:lvl1pPr marR="0" lvl="0" algn="ctr">
              <a:lnSpc>
                <a:spcPct val="105882"/>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Divider Option 6">
  <p:cSld name="Divider Option 6">
    <p:bg>
      <p:bgPr>
        <a:blipFill>
          <a:blip r:embed="rId2">
            <a:alphaModFix/>
          </a:blip>
          <a:stretch>
            <a:fillRect/>
          </a:stretch>
        </a:blipFill>
        <a:effectLst/>
      </p:bgPr>
    </p:bg>
    <p:spTree>
      <p:nvGrpSpPr>
        <p:cNvPr id="1" name="Shape 84"/>
        <p:cNvGrpSpPr/>
        <p:nvPr/>
      </p:nvGrpSpPr>
      <p:grpSpPr>
        <a:xfrm>
          <a:off x="0" y="0"/>
          <a:ext cx="0" cy="0"/>
          <a:chOff x="0" y="0"/>
          <a:chExt cx="0" cy="0"/>
        </a:xfrm>
      </p:grpSpPr>
      <p:sp>
        <p:nvSpPr>
          <p:cNvPr id="85" name="Google Shape;85;p45"/>
          <p:cNvSpPr/>
          <p:nvPr/>
        </p:nvSpPr>
        <p:spPr>
          <a:xfrm>
            <a:off x="1971675" y="784223"/>
            <a:ext cx="5210175" cy="5422209"/>
          </a:xfrm>
          <a:custGeom>
            <a:avLst/>
            <a:gdLst/>
            <a:ahLst/>
            <a:cxnLst/>
            <a:rect l="l" t="t" r="r" b="b"/>
            <a:pathLst>
              <a:path w="120000" h="120000" extrusionOk="0">
                <a:moveTo>
                  <a:pt x="116779" y="73492"/>
                </a:moveTo>
                <a:cubicBezTo>
                  <a:pt x="119504" y="63571"/>
                  <a:pt x="120000" y="53492"/>
                  <a:pt x="118017" y="44285"/>
                </a:cubicBezTo>
                <a:cubicBezTo>
                  <a:pt x="117357" y="41190"/>
                  <a:pt x="116366" y="38095"/>
                  <a:pt x="115127" y="35238"/>
                </a:cubicBezTo>
                <a:cubicBezTo>
                  <a:pt x="108107" y="19285"/>
                  <a:pt x="92085" y="7380"/>
                  <a:pt x="72181" y="3333"/>
                </a:cubicBezTo>
                <a:cubicBezTo>
                  <a:pt x="55746" y="0"/>
                  <a:pt x="38981" y="2698"/>
                  <a:pt x="25189" y="10952"/>
                </a:cubicBezTo>
                <a:cubicBezTo>
                  <a:pt x="16434" y="16190"/>
                  <a:pt x="9745" y="22936"/>
                  <a:pt x="5863" y="30396"/>
                </a:cubicBezTo>
                <a:cubicBezTo>
                  <a:pt x="1486" y="38809"/>
                  <a:pt x="0" y="49523"/>
                  <a:pt x="1486" y="61507"/>
                </a:cubicBezTo>
                <a:cubicBezTo>
                  <a:pt x="2477" y="68333"/>
                  <a:pt x="4294" y="75079"/>
                  <a:pt x="7102" y="81349"/>
                </a:cubicBezTo>
                <a:cubicBezTo>
                  <a:pt x="7102" y="81428"/>
                  <a:pt x="7102" y="81428"/>
                  <a:pt x="7102" y="81428"/>
                </a:cubicBezTo>
                <a:cubicBezTo>
                  <a:pt x="13131" y="95158"/>
                  <a:pt x="22876" y="105793"/>
                  <a:pt x="35182" y="112063"/>
                </a:cubicBezTo>
                <a:cubicBezTo>
                  <a:pt x="49635" y="119444"/>
                  <a:pt x="65822" y="120000"/>
                  <a:pt x="80770" y="113730"/>
                </a:cubicBezTo>
                <a:cubicBezTo>
                  <a:pt x="98279" y="106507"/>
                  <a:pt x="111741" y="91428"/>
                  <a:pt x="116779" y="73492"/>
                </a:cubicBezTo>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86" name="Google Shape;86;p45"/>
          <p:cNvSpPr txBox="1">
            <a:spLocks noGrp="1"/>
          </p:cNvSpPr>
          <p:nvPr>
            <p:ph type="ctrTitle"/>
          </p:nvPr>
        </p:nvSpPr>
        <p:spPr>
          <a:xfrm>
            <a:off x="2430000" y="2973600"/>
            <a:ext cx="4284000" cy="1044000"/>
          </a:xfrm>
          <a:prstGeom prst="rect">
            <a:avLst/>
          </a:prstGeom>
          <a:noFill/>
          <a:ln>
            <a:noFill/>
          </a:ln>
        </p:spPr>
        <p:txBody>
          <a:bodyPr spcFirstLastPara="1" wrap="square" lIns="91425" tIns="91425" rIns="91425" bIns="91425" anchor="ctr" anchorCtr="0">
            <a:noAutofit/>
          </a:bodyPr>
          <a:lstStyle>
            <a:lvl1pPr marR="0" lvl="0" algn="ctr">
              <a:lnSpc>
                <a:spcPct val="105882"/>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Statement and Image  Option1">
  <p:cSld name="Statement and Image  Option1">
    <p:bg>
      <p:bgPr>
        <a:solidFill>
          <a:schemeClr val="accent6"/>
        </a:solidFill>
        <a:effectLst/>
      </p:bgPr>
    </p:bg>
    <p:spTree>
      <p:nvGrpSpPr>
        <p:cNvPr id="1" name="Shape 87"/>
        <p:cNvGrpSpPr/>
        <p:nvPr/>
      </p:nvGrpSpPr>
      <p:grpSpPr>
        <a:xfrm>
          <a:off x="0" y="0"/>
          <a:ext cx="0" cy="0"/>
          <a:chOff x="0" y="0"/>
          <a:chExt cx="0" cy="0"/>
        </a:xfrm>
      </p:grpSpPr>
      <p:sp>
        <p:nvSpPr>
          <p:cNvPr id="88" name="Google Shape;88;p46"/>
          <p:cNvSpPr txBox="1">
            <a:spLocks noGrp="1"/>
          </p:cNvSpPr>
          <p:nvPr>
            <p:ph type="title"/>
          </p:nvPr>
        </p:nvSpPr>
        <p:spPr>
          <a:xfrm>
            <a:off x="540000" y="418050"/>
            <a:ext cx="3681163" cy="1144958"/>
          </a:xfrm>
          <a:prstGeom prst="rect">
            <a:avLst/>
          </a:prstGeom>
          <a:noFill/>
          <a:ln>
            <a:noFill/>
          </a:ln>
        </p:spPr>
        <p:txBody>
          <a:bodyPr spcFirstLastPara="1" wrap="square" lIns="91425" tIns="91425" rIns="91425" bIns="91425" anchor="t" anchorCtr="0">
            <a:noAutofit/>
          </a:bodyPr>
          <a:lstStyle>
            <a:lvl1pPr marR="0" lvl="0" algn="l">
              <a:lnSpc>
                <a:spcPct val="117647"/>
              </a:lnSpc>
              <a:spcBef>
                <a:spcPts val="0"/>
              </a:spcBef>
              <a:spcAft>
                <a:spcPts val="0"/>
              </a:spcAft>
              <a:buClr>
                <a:schemeClr val="dk2"/>
              </a:buClr>
              <a:buSzPts val="14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89" name="Google Shape;89;p46"/>
          <p:cNvSpPr txBox="1">
            <a:spLocks noGrp="1"/>
          </p:cNvSpPr>
          <p:nvPr>
            <p:ph type="body" idx="1"/>
          </p:nvPr>
        </p:nvSpPr>
        <p:spPr>
          <a:xfrm>
            <a:off x="539999" y="1695449"/>
            <a:ext cx="3681163" cy="3124201"/>
          </a:xfrm>
          <a:prstGeom prst="rect">
            <a:avLst/>
          </a:prstGeom>
          <a:noFill/>
          <a:ln>
            <a:noFill/>
          </a:ln>
        </p:spPr>
        <p:txBody>
          <a:bodyPr spcFirstLastPara="1" wrap="square" lIns="91425" tIns="91425" rIns="91425" bIns="91425" anchor="t" anchorCtr="0">
            <a:noAutofit/>
          </a:bodyPr>
          <a:lstStyle>
            <a:lvl1pPr marL="457200" marR="0" lvl="0" indent="-228600" algn="l">
              <a:lnSpc>
                <a:spcPct val="118750"/>
              </a:lnSpc>
              <a:spcBef>
                <a:spcPts val="0"/>
              </a:spcBef>
              <a:spcAft>
                <a:spcPts val="0"/>
              </a:spcAft>
              <a:buClr>
                <a:schemeClr val="dk1"/>
              </a:buClr>
              <a:buSzPts val="1400"/>
              <a:buFont typeface="Arial"/>
              <a:buNone/>
              <a:defRPr sz="1600" b="0" i="0" u="none" strike="noStrike" cap="none">
                <a:solidFill>
                  <a:srgbClr val="000000"/>
                </a:solidFill>
                <a:latin typeface="Arial"/>
                <a:ea typeface="Arial"/>
                <a:cs typeface="Arial"/>
                <a:sym typeface="Arial"/>
              </a:defRPr>
            </a:lvl1pPr>
            <a:lvl2pPr marL="914400" marR="0" lvl="1" indent="-228600" algn="l">
              <a:lnSpc>
                <a:spcPct val="133333"/>
              </a:lnSpc>
              <a:spcBef>
                <a:spcPts val="1701"/>
              </a:spcBef>
              <a:spcAft>
                <a:spcPts val="0"/>
              </a:spcAft>
              <a:buClr>
                <a:schemeClr val="lt2"/>
              </a:buClr>
              <a:buSzPts val="1600"/>
              <a:buFont typeface="Arial"/>
              <a:buNone/>
              <a:defRPr sz="1200" b="0" i="1" u="none" strike="noStrike" cap="none">
                <a:solidFill>
                  <a:srgbClr val="000000"/>
                </a:solidFill>
                <a:latin typeface="Arial"/>
                <a:ea typeface="Arial"/>
                <a:cs typeface="Arial"/>
                <a:sym typeface="Arial"/>
              </a:defRPr>
            </a:lvl2pPr>
            <a:lvl3pPr marL="1371600" marR="0" lvl="2" indent="-330200" algn="l">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0" name="Google Shape;90;p46"/>
          <p:cNvSpPr>
            <a:spLocks noGrp="1"/>
          </p:cNvSpPr>
          <p:nvPr>
            <p:ph type="pic" idx="2"/>
          </p:nvPr>
        </p:nvSpPr>
        <p:spPr>
          <a:xfrm>
            <a:off x="4581525" y="0"/>
            <a:ext cx="4562475" cy="6858000"/>
          </a:xfrm>
          <a:prstGeom prst="rect">
            <a:avLst/>
          </a:prstGeom>
          <a:solidFill>
            <a:srgbClr val="BBBBBB"/>
          </a:solidFill>
          <a:ln>
            <a:noFill/>
          </a:ln>
        </p:spPr>
        <p:txBody>
          <a:bodyPr spcFirstLastPara="1" wrap="square" lIns="91425" tIns="91425" rIns="91425" bIns="91425" anchor="t" anchorCtr="0">
            <a:noAutofit/>
          </a:bodyPr>
          <a:lstStyle>
            <a:lvl1pPr marR="0" lvl="0" algn="ctr" rtl="0">
              <a:lnSpc>
                <a:spcPct val="172727"/>
              </a:lnSpc>
              <a:spcBef>
                <a:spcPts val="0"/>
              </a:spcBef>
              <a:spcAft>
                <a:spcPts val="0"/>
              </a:spcAft>
              <a:buClr>
                <a:schemeClr val="lt2"/>
              </a:buClr>
              <a:buSzPts val="1400"/>
              <a:buFont typeface="Arial"/>
              <a:buNone/>
              <a:defRPr sz="1100" b="0" i="0" u="none" strike="noStrike" cap="none">
                <a:solidFill>
                  <a:schemeClr val="lt2"/>
                </a:solidFill>
                <a:latin typeface="Arial"/>
                <a:ea typeface="Arial"/>
                <a:cs typeface="Arial"/>
                <a:sym typeface="Arial"/>
              </a:defRPr>
            </a:lvl1pPr>
            <a:lvl2pPr marR="0" lvl="1"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R="0" lvl="2"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R="0" lvl="3"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R="0" lvl="4"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91" name="Google Shape;91;p46"/>
          <p:cNvPicPr preferRelativeResize="0"/>
          <p:nvPr/>
        </p:nvPicPr>
        <p:blipFill rotWithShape="1">
          <a:blip r:embed="rId2">
            <a:alphaModFix/>
          </a:blip>
          <a:srcRect/>
          <a:stretch/>
        </p:blipFill>
        <p:spPr>
          <a:xfrm>
            <a:off x="500410" y="6376789"/>
            <a:ext cx="918000" cy="27991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8"/>
        <p:cNvGrpSpPr/>
        <p:nvPr/>
      </p:nvGrpSpPr>
      <p:grpSpPr>
        <a:xfrm>
          <a:off x="0" y="0"/>
          <a:ext cx="0" cy="0"/>
          <a:chOff x="0" y="0"/>
          <a:chExt cx="0" cy="0"/>
        </a:xfrm>
      </p:grpSpPr>
      <p:sp>
        <p:nvSpPr>
          <p:cNvPr id="19" name="Google Shape;19;p27"/>
          <p:cNvSpPr txBox="1">
            <a:spLocks noGrp="1"/>
          </p:cNvSpPr>
          <p:nvPr>
            <p:ph type="title"/>
          </p:nvPr>
        </p:nvSpPr>
        <p:spPr>
          <a:xfrm>
            <a:off x="4485824" y="1332225"/>
            <a:ext cx="4334326" cy="393450"/>
          </a:xfrm>
          <a:prstGeom prst="rect">
            <a:avLst/>
          </a:prstGeom>
          <a:noFill/>
          <a:ln>
            <a:noFill/>
          </a:ln>
        </p:spPr>
        <p:txBody>
          <a:bodyPr spcFirstLastPara="1" wrap="square" lIns="91425" tIns="91425" rIns="91425" bIns="91425" anchor="b" anchorCtr="0">
            <a:noAutofit/>
          </a:bodyPr>
          <a:lstStyle>
            <a:lvl1pPr marR="0" lvl="0" algn="l">
              <a:lnSpc>
                <a:spcPct val="107692"/>
              </a:lnSpc>
              <a:spcBef>
                <a:spcPts val="0"/>
              </a:spcBef>
              <a:spcAft>
                <a:spcPts val="0"/>
              </a:spcAft>
              <a:buClr>
                <a:schemeClr val="dk1"/>
              </a:buClr>
              <a:buSzPts val="1400"/>
              <a:buFont typeface="Times New Roman"/>
              <a:buNone/>
              <a:defRPr sz="2600" b="1" i="0" u="none" strike="noStrike" cap="none">
                <a:solidFill>
                  <a:schemeClr val="dk1"/>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0" name="Google Shape;20;p27"/>
          <p:cNvSpPr txBox="1">
            <a:spLocks noGrp="1"/>
          </p:cNvSpPr>
          <p:nvPr>
            <p:ph type="body" idx="1"/>
          </p:nvPr>
        </p:nvSpPr>
        <p:spPr>
          <a:xfrm>
            <a:off x="4508500" y="2000250"/>
            <a:ext cx="4102100" cy="3113088"/>
          </a:xfrm>
          <a:prstGeom prst="rect">
            <a:avLst/>
          </a:prstGeom>
          <a:noFill/>
          <a:ln>
            <a:noFill/>
          </a:ln>
        </p:spPr>
        <p:txBody>
          <a:bodyPr spcFirstLastPara="1" wrap="square" lIns="91425" tIns="91425" rIns="91425" bIns="91425" anchor="t" anchorCtr="0">
            <a:noAutofit/>
          </a:bodyPr>
          <a:lstStyle>
            <a:lvl1pPr marL="457200" marR="0" lvl="0" indent="-228600" algn="l">
              <a:lnSpc>
                <a:spcPct val="112500"/>
              </a:lnSpc>
              <a:spcBef>
                <a:spcPts val="0"/>
              </a:spcBef>
              <a:spcAft>
                <a:spcPts val="0"/>
              </a:spcAft>
              <a:buClr>
                <a:schemeClr val="dk2"/>
              </a:buClr>
              <a:buSzPts val="1400"/>
              <a:buFont typeface="Arial"/>
              <a:buNone/>
              <a:defRPr sz="1600" b="0" i="0" u="none" strike="noStrike" cap="none">
                <a:solidFill>
                  <a:schemeClr val="dk2"/>
                </a:solidFill>
                <a:latin typeface="Arial"/>
                <a:ea typeface="Arial"/>
                <a:cs typeface="Arial"/>
                <a:sym typeface="Arial"/>
              </a:defRPr>
            </a:lvl1pPr>
            <a:lvl2pPr marL="914400" marR="0" lvl="1" indent="-330200" algn="l">
              <a:lnSpc>
                <a:spcPct val="112500"/>
              </a:lnSpc>
              <a:spcBef>
                <a:spcPts val="600"/>
              </a:spcBef>
              <a:spcAft>
                <a:spcPts val="0"/>
              </a:spcAft>
              <a:buClr>
                <a:schemeClr val="lt2"/>
              </a:buClr>
              <a:buSzPts val="1600"/>
              <a:buFont typeface="Arial"/>
              <a:buChar char="•"/>
              <a:defRPr sz="1600" b="0" i="0" u="none" strike="noStrike" cap="none">
                <a:solidFill>
                  <a:schemeClr val="dk2"/>
                </a:solidFill>
                <a:latin typeface="Arial"/>
                <a:ea typeface="Arial"/>
                <a:cs typeface="Arial"/>
                <a:sym typeface="Arial"/>
              </a:defRPr>
            </a:lvl2pPr>
            <a:lvl3pPr marL="1371600" marR="0" lvl="2" indent="-330200" algn="l">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1" name="Google Shape;21;p27"/>
          <p:cNvSpPr>
            <a:spLocks noGrp="1"/>
          </p:cNvSpPr>
          <p:nvPr>
            <p:ph type="pic" idx="2"/>
          </p:nvPr>
        </p:nvSpPr>
        <p:spPr>
          <a:xfrm>
            <a:off x="1" y="0"/>
            <a:ext cx="3876674" cy="6858000"/>
          </a:xfrm>
          <a:prstGeom prst="rect">
            <a:avLst/>
          </a:prstGeom>
          <a:solidFill>
            <a:srgbClr val="BBBBBB"/>
          </a:solidFill>
          <a:ln>
            <a:noFill/>
          </a:ln>
        </p:spPr>
        <p:txBody>
          <a:bodyPr spcFirstLastPara="1" wrap="square" lIns="91425" tIns="91425" rIns="91425" bIns="91425" anchor="t" anchorCtr="0">
            <a:noAutofit/>
          </a:bodyPr>
          <a:lstStyle>
            <a:lvl1pPr marR="0" lvl="0" algn="ctr" rtl="0">
              <a:lnSpc>
                <a:spcPct val="172727"/>
              </a:lnSpc>
              <a:spcBef>
                <a:spcPts val="0"/>
              </a:spcBef>
              <a:spcAft>
                <a:spcPts val="0"/>
              </a:spcAft>
              <a:buClr>
                <a:schemeClr val="lt2"/>
              </a:buClr>
              <a:buSzPts val="1400"/>
              <a:buFont typeface="Arial"/>
              <a:buNone/>
              <a:defRPr sz="1100" b="0" i="0" u="none" strike="noStrike" cap="none">
                <a:solidFill>
                  <a:schemeClr val="lt2"/>
                </a:solidFill>
                <a:latin typeface="Arial"/>
                <a:ea typeface="Arial"/>
                <a:cs typeface="Arial"/>
                <a:sym typeface="Arial"/>
              </a:defRPr>
            </a:lvl1pPr>
            <a:lvl2pPr marR="0" lvl="1"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R="0" lvl="2"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R="0" lvl="3"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R="0" lvl="4"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22" name="Google Shape;22;p27"/>
          <p:cNvCxnSpPr/>
          <p:nvPr/>
        </p:nvCxnSpPr>
        <p:spPr>
          <a:xfrm>
            <a:off x="8465042" y="6504780"/>
            <a:ext cx="0" cy="86400"/>
          </a:xfrm>
          <a:prstGeom prst="straightConnector1">
            <a:avLst/>
          </a:prstGeom>
          <a:noFill/>
          <a:ln w="9525" cap="flat" cmpd="sng">
            <a:solidFill>
              <a:schemeClr val="dk2"/>
            </a:solidFill>
            <a:prstDash val="solid"/>
            <a:round/>
            <a:headEnd type="none" w="sm" len="sm"/>
            <a:tailEnd type="none" w="sm" len="sm"/>
          </a:ln>
        </p:spPr>
      </p:cxnSp>
      <p:sp>
        <p:nvSpPr>
          <p:cNvPr id="23" name="Google Shape;23;p27"/>
          <p:cNvSpPr txBox="1">
            <a:spLocks noGrp="1"/>
          </p:cNvSpPr>
          <p:nvPr>
            <p:ph type="sldNum" idx="12"/>
          </p:nvPr>
        </p:nvSpPr>
        <p:spPr>
          <a:xfrm>
            <a:off x="8497765" y="6489578"/>
            <a:ext cx="433138" cy="125534"/>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800"/>
              <a:buFont typeface="Arial"/>
              <a:buNone/>
              <a:defRPr sz="800" b="1"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800"/>
              <a:buFont typeface="Arial"/>
              <a:buNone/>
              <a:defRPr sz="800" b="1"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800"/>
              <a:buFont typeface="Arial"/>
              <a:buNone/>
              <a:defRPr sz="800" b="1"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800"/>
              <a:buFont typeface="Arial"/>
              <a:buNone/>
              <a:defRPr sz="800" b="1"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800"/>
              <a:buFont typeface="Arial"/>
              <a:buNone/>
              <a:defRPr sz="800" b="1"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800"/>
              <a:buFont typeface="Arial"/>
              <a:buNone/>
              <a:defRPr sz="800" b="1"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800"/>
              <a:buFont typeface="Arial"/>
              <a:buNone/>
              <a:defRPr sz="800" b="1"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800"/>
              <a:buFont typeface="Arial"/>
              <a:buNone/>
              <a:defRPr sz="800" b="1"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800"/>
              <a:buFont typeface="Arial"/>
              <a:buNone/>
              <a:defRPr sz="800" b="1"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Statement and Image Option2">
  <p:cSld name="Statement and Image Option2">
    <p:bg>
      <p:bgPr>
        <a:solidFill>
          <a:schemeClr val="accent6"/>
        </a:solidFill>
        <a:effectLst/>
      </p:bgPr>
    </p:bg>
    <p:spTree>
      <p:nvGrpSpPr>
        <p:cNvPr id="1" name="Shape 92"/>
        <p:cNvGrpSpPr/>
        <p:nvPr/>
      </p:nvGrpSpPr>
      <p:grpSpPr>
        <a:xfrm>
          <a:off x="0" y="0"/>
          <a:ext cx="0" cy="0"/>
          <a:chOff x="0" y="0"/>
          <a:chExt cx="0" cy="0"/>
        </a:xfrm>
      </p:grpSpPr>
      <p:sp>
        <p:nvSpPr>
          <p:cNvPr id="93" name="Google Shape;93;p47"/>
          <p:cNvSpPr txBox="1">
            <a:spLocks noGrp="1"/>
          </p:cNvSpPr>
          <p:nvPr>
            <p:ph type="title"/>
          </p:nvPr>
        </p:nvSpPr>
        <p:spPr>
          <a:xfrm>
            <a:off x="540000" y="418050"/>
            <a:ext cx="4470150" cy="1144958"/>
          </a:xfrm>
          <a:prstGeom prst="rect">
            <a:avLst/>
          </a:prstGeom>
          <a:noFill/>
          <a:ln>
            <a:noFill/>
          </a:ln>
        </p:spPr>
        <p:txBody>
          <a:bodyPr spcFirstLastPara="1" wrap="square" lIns="91425" tIns="91425" rIns="91425" bIns="91425" anchor="t" anchorCtr="0">
            <a:noAutofit/>
          </a:bodyPr>
          <a:lstStyle>
            <a:lvl1pPr marR="0" lvl="0" algn="l">
              <a:lnSpc>
                <a:spcPct val="117647"/>
              </a:lnSpc>
              <a:spcBef>
                <a:spcPts val="0"/>
              </a:spcBef>
              <a:spcAft>
                <a:spcPts val="0"/>
              </a:spcAft>
              <a:buClr>
                <a:schemeClr val="dk2"/>
              </a:buClr>
              <a:buSzPts val="14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94" name="Google Shape;94;p47"/>
          <p:cNvSpPr txBox="1">
            <a:spLocks noGrp="1"/>
          </p:cNvSpPr>
          <p:nvPr>
            <p:ph type="body" idx="1"/>
          </p:nvPr>
        </p:nvSpPr>
        <p:spPr>
          <a:xfrm>
            <a:off x="540000" y="1695449"/>
            <a:ext cx="4511674" cy="3124201"/>
          </a:xfrm>
          <a:prstGeom prst="rect">
            <a:avLst/>
          </a:prstGeom>
          <a:noFill/>
          <a:ln>
            <a:noFill/>
          </a:ln>
        </p:spPr>
        <p:txBody>
          <a:bodyPr spcFirstLastPara="1" wrap="square" lIns="91425" tIns="91425" rIns="91425" bIns="91425" anchor="t" anchorCtr="0">
            <a:noAutofit/>
          </a:bodyPr>
          <a:lstStyle>
            <a:lvl1pPr marL="457200" marR="0" lvl="0" indent="-228600" algn="l">
              <a:lnSpc>
                <a:spcPct val="118750"/>
              </a:lnSpc>
              <a:spcBef>
                <a:spcPts val="0"/>
              </a:spcBef>
              <a:spcAft>
                <a:spcPts val="0"/>
              </a:spcAft>
              <a:buClr>
                <a:schemeClr val="dk1"/>
              </a:buClr>
              <a:buSzPts val="1400"/>
              <a:buFont typeface="Arial"/>
              <a:buNone/>
              <a:defRPr sz="1600" b="0" i="0" u="none" strike="noStrike" cap="none">
                <a:solidFill>
                  <a:srgbClr val="000000"/>
                </a:solidFill>
                <a:latin typeface="Arial"/>
                <a:ea typeface="Arial"/>
                <a:cs typeface="Arial"/>
                <a:sym typeface="Arial"/>
              </a:defRPr>
            </a:lvl1pPr>
            <a:lvl2pPr marL="914400" marR="0" lvl="1" indent="-228600" algn="l">
              <a:lnSpc>
                <a:spcPct val="133333"/>
              </a:lnSpc>
              <a:spcBef>
                <a:spcPts val="1701"/>
              </a:spcBef>
              <a:spcAft>
                <a:spcPts val="0"/>
              </a:spcAft>
              <a:buClr>
                <a:schemeClr val="lt2"/>
              </a:buClr>
              <a:buSzPts val="1600"/>
              <a:buFont typeface="Arial"/>
              <a:buNone/>
              <a:defRPr sz="1200" b="0" i="1" u="none" strike="noStrike" cap="none">
                <a:solidFill>
                  <a:srgbClr val="000000"/>
                </a:solidFill>
                <a:latin typeface="Arial"/>
                <a:ea typeface="Arial"/>
                <a:cs typeface="Arial"/>
                <a:sym typeface="Arial"/>
              </a:defRPr>
            </a:lvl2pPr>
            <a:lvl3pPr marL="1371600" marR="0" lvl="2" indent="-330200" algn="l">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5" name="Google Shape;95;p47"/>
          <p:cNvSpPr>
            <a:spLocks noGrp="1"/>
          </p:cNvSpPr>
          <p:nvPr>
            <p:ph type="pic" idx="2"/>
          </p:nvPr>
        </p:nvSpPr>
        <p:spPr>
          <a:xfrm>
            <a:off x="5876925" y="0"/>
            <a:ext cx="3267075" cy="6858000"/>
          </a:xfrm>
          <a:prstGeom prst="rect">
            <a:avLst/>
          </a:prstGeom>
          <a:solidFill>
            <a:srgbClr val="BBBBBB"/>
          </a:solidFill>
          <a:ln>
            <a:noFill/>
          </a:ln>
        </p:spPr>
        <p:txBody>
          <a:bodyPr spcFirstLastPara="1" wrap="square" lIns="91425" tIns="91425" rIns="91425" bIns="91425" anchor="t" anchorCtr="0">
            <a:noAutofit/>
          </a:bodyPr>
          <a:lstStyle>
            <a:lvl1pPr marR="0" lvl="0" algn="ctr" rtl="0">
              <a:lnSpc>
                <a:spcPct val="172727"/>
              </a:lnSpc>
              <a:spcBef>
                <a:spcPts val="0"/>
              </a:spcBef>
              <a:spcAft>
                <a:spcPts val="0"/>
              </a:spcAft>
              <a:buClr>
                <a:schemeClr val="lt2"/>
              </a:buClr>
              <a:buSzPts val="1400"/>
              <a:buFont typeface="Arial"/>
              <a:buNone/>
              <a:defRPr sz="1100" b="0" i="0" u="none" strike="noStrike" cap="none">
                <a:solidFill>
                  <a:schemeClr val="lt2"/>
                </a:solidFill>
                <a:latin typeface="Arial"/>
                <a:ea typeface="Arial"/>
                <a:cs typeface="Arial"/>
                <a:sym typeface="Arial"/>
              </a:defRPr>
            </a:lvl1pPr>
            <a:lvl2pPr marR="0" lvl="1"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R="0" lvl="2"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R="0" lvl="3"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R="0" lvl="4"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96" name="Google Shape;96;p47"/>
          <p:cNvPicPr preferRelativeResize="0"/>
          <p:nvPr/>
        </p:nvPicPr>
        <p:blipFill rotWithShape="1">
          <a:blip r:embed="rId2">
            <a:alphaModFix/>
          </a:blip>
          <a:srcRect/>
          <a:stretch/>
        </p:blipFill>
        <p:spPr>
          <a:xfrm>
            <a:off x="500410" y="6376789"/>
            <a:ext cx="918000" cy="279915"/>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Statement and Image Option4">
  <p:cSld name="Statement and Image Option4">
    <p:bg>
      <p:bgPr>
        <a:solidFill>
          <a:schemeClr val="lt1"/>
        </a:solidFill>
        <a:effectLst/>
      </p:bgPr>
    </p:bg>
    <p:spTree>
      <p:nvGrpSpPr>
        <p:cNvPr id="1" name="Shape 97"/>
        <p:cNvGrpSpPr/>
        <p:nvPr/>
      </p:nvGrpSpPr>
      <p:grpSpPr>
        <a:xfrm>
          <a:off x="0" y="0"/>
          <a:ext cx="0" cy="0"/>
          <a:chOff x="0" y="0"/>
          <a:chExt cx="0" cy="0"/>
        </a:xfrm>
      </p:grpSpPr>
      <p:sp>
        <p:nvSpPr>
          <p:cNvPr id="98" name="Google Shape;98;p48"/>
          <p:cNvSpPr txBox="1">
            <a:spLocks noGrp="1"/>
          </p:cNvSpPr>
          <p:nvPr>
            <p:ph type="title"/>
          </p:nvPr>
        </p:nvSpPr>
        <p:spPr>
          <a:xfrm>
            <a:off x="539999" y="418050"/>
            <a:ext cx="4517775" cy="1144958"/>
          </a:xfrm>
          <a:prstGeom prst="rect">
            <a:avLst/>
          </a:prstGeom>
          <a:noFill/>
          <a:ln>
            <a:noFill/>
          </a:ln>
        </p:spPr>
        <p:txBody>
          <a:bodyPr spcFirstLastPara="1" wrap="square" lIns="91425" tIns="91425" rIns="91425" bIns="91425" anchor="t" anchorCtr="0">
            <a:noAutofit/>
          </a:bodyPr>
          <a:lstStyle>
            <a:lvl1pPr marR="0" lvl="0" algn="l">
              <a:lnSpc>
                <a:spcPct val="117647"/>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99" name="Google Shape;99;p48"/>
          <p:cNvSpPr txBox="1">
            <a:spLocks noGrp="1"/>
          </p:cNvSpPr>
          <p:nvPr>
            <p:ph type="body" idx="1"/>
          </p:nvPr>
        </p:nvSpPr>
        <p:spPr>
          <a:xfrm>
            <a:off x="539999" y="1695449"/>
            <a:ext cx="4517775" cy="3124201"/>
          </a:xfrm>
          <a:prstGeom prst="rect">
            <a:avLst/>
          </a:prstGeom>
          <a:noFill/>
          <a:ln>
            <a:noFill/>
          </a:ln>
        </p:spPr>
        <p:txBody>
          <a:bodyPr spcFirstLastPara="1" wrap="square" lIns="91425" tIns="91425" rIns="91425" bIns="91425" anchor="t" anchorCtr="0">
            <a:noAutofit/>
          </a:bodyPr>
          <a:lstStyle>
            <a:lvl1pPr marL="457200" marR="0" lvl="0" indent="-228600" algn="l">
              <a:lnSpc>
                <a:spcPct val="118750"/>
              </a:lnSpc>
              <a:spcBef>
                <a:spcPts val="0"/>
              </a:spcBef>
              <a:spcAft>
                <a:spcPts val="0"/>
              </a:spcAft>
              <a:buClr>
                <a:schemeClr val="dk1"/>
              </a:buClr>
              <a:buSzPts val="1400"/>
              <a:buFont typeface="Arial"/>
              <a:buNone/>
              <a:defRPr sz="1600" b="0" i="0" u="none" strike="noStrike" cap="none">
                <a:solidFill>
                  <a:srgbClr val="000000"/>
                </a:solidFill>
                <a:latin typeface="Arial"/>
                <a:ea typeface="Arial"/>
                <a:cs typeface="Arial"/>
                <a:sym typeface="Arial"/>
              </a:defRPr>
            </a:lvl1pPr>
            <a:lvl2pPr marL="914400" marR="0" lvl="1" indent="-228600" algn="l">
              <a:lnSpc>
                <a:spcPct val="133333"/>
              </a:lnSpc>
              <a:spcBef>
                <a:spcPts val="1701"/>
              </a:spcBef>
              <a:spcAft>
                <a:spcPts val="0"/>
              </a:spcAft>
              <a:buClr>
                <a:schemeClr val="lt2"/>
              </a:buClr>
              <a:buSzPts val="1600"/>
              <a:buFont typeface="Arial"/>
              <a:buNone/>
              <a:defRPr sz="1200" b="0" i="1" u="none" strike="noStrike" cap="none">
                <a:solidFill>
                  <a:srgbClr val="000000"/>
                </a:solidFill>
                <a:latin typeface="Arial"/>
                <a:ea typeface="Arial"/>
                <a:cs typeface="Arial"/>
                <a:sym typeface="Arial"/>
              </a:defRPr>
            </a:lvl2pPr>
            <a:lvl3pPr marL="1371600" marR="0" lvl="2" indent="-330200" algn="l">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0" name="Google Shape;100;p48"/>
          <p:cNvSpPr>
            <a:spLocks noGrp="1"/>
          </p:cNvSpPr>
          <p:nvPr>
            <p:ph type="pic" idx="2"/>
          </p:nvPr>
        </p:nvSpPr>
        <p:spPr>
          <a:xfrm>
            <a:off x="5867400" y="0"/>
            <a:ext cx="3276600" cy="6858000"/>
          </a:xfrm>
          <a:prstGeom prst="rect">
            <a:avLst/>
          </a:prstGeom>
          <a:solidFill>
            <a:srgbClr val="BBBBBB"/>
          </a:solidFill>
          <a:ln>
            <a:noFill/>
          </a:ln>
        </p:spPr>
        <p:txBody>
          <a:bodyPr spcFirstLastPara="1" wrap="square" lIns="91425" tIns="91425" rIns="91425" bIns="91425" anchor="t" anchorCtr="0">
            <a:noAutofit/>
          </a:bodyPr>
          <a:lstStyle>
            <a:lvl1pPr marR="0" lvl="0" algn="ctr" rtl="0">
              <a:lnSpc>
                <a:spcPct val="172727"/>
              </a:lnSpc>
              <a:spcBef>
                <a:spcPts val="0"/>
              </a:spcBef>
              <a:spcAft>
                <a:spcPts val="0"/>
              </a:spcAft>
              <a:buClr>
                <a:schemeClr val="lt2"/>
              </a:buClr>
              <a:buSzPts val="1400"/>
              <a:buFont typeface="Arial"/>
              <a:buNone/>
              <a:defRPr sz="1100" b="0" i="0" u="none" strike="noStrike" cap="none">
                <a:solidFill>
                  <a:schemeClr val="lt2"/>
                </a:solidFill>
                <a:latin typeface="Arial"/>
                <a:ea typeface="Arial"/>
                <a:cs typeface="Arial"/>
                <a:sym typeface="Arial"/>
              </a:defRPr>
            </a:lvl1pPr>
            <a:lvl2pPr marR="0" lvl="1"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R="0" lvl="2"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R="0" lvl="3"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R="0" lvl="4"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1" name="Google Shape;101;p48"/>
          <p:cNvSpPr txBox="1">
            <a:spLocks noGrp="1"/>
          </p:cNvSpPr>
          <p:nvPr>
            <p:ph type="body" idx="3"/>
          </p:nvPr>
        </p:nvSpPr>
        <p:spPr>
          <a:xfrm>
            <a:off x="542925" y="5838825"/>
            <a:ext cx="3581400" cy="457200"/>
          </a:xfrm>
          <a:prstGeom prst="rect">
            <a:avLst/>
          </a:prstGeom>
          <a:noFill/>
          <a:ln>
            <a:noFill/>
          </a:ln>
        </p:spPr>
        <p:txBody>
          <a:bodyPr spcFirstLastPara="1" wrap="square" lIns="91425" tIns="91425" rIns="91425" bIns="91425" anchor="t" anchorCtr="0">
            <a:noAutofit/>
          </a:bodyPr>
          <a:lstStyle>
            <a:lvl1pPr marL="457200" marR="0" lvl="0" indent="-228600" algn="l">
              <a:lnSpc>
                <a:spcPct val="118181"/>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L="914400" marR="0" lvl="1" indent="-330200" algn="l">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1371600" marR="0" lvl="2" indent="-330200" algn="l">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02" name="Google Shape;102;p48"/>
          <p:cNvPicPr preferRelativeResize="0"/>
          <p:nvPr/>
        </p:nvPicPr>
        <p:blipFill rotWithShape="1">
          <a:blip r:embed="rId2">
            <a:alphaModFix/>
          </a:blip>
          <a:srcRect/>
          <a:stretch/>
        </p:blipFill>
        <p:spPr>
          <a:xfrm>
            <a:off x="500410" y="6376789"/>
            <a:ext cx="918000" cy="279915"/>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Statement and Image Option5">
  <p:cSld name="Statement and Image Option5">
    <p:bg>
      <p:bgPr>
        <a:solidFill>
          <a:schemeClr val="lt1"/>
        </a:solidFill>
        <a:effectLst/>
      </p:bgPr>
    </p:bg>
    <p:spTree>
      <p:nvGrpSpPr>
        <p:cNvPr id="1" name="Shape 103"/>
        <p:cNvGrpSpPr/>
        <p:nvPr/>
      </p:nvGrpSpPr>
      <p:grpSpPr>
        <a:xfrm>
          <a:off x="0" y="0"/>
          <a:ext cx="0" cy="0"/>
          <a:chOff x="0" y="0"/>
          <a:chExt cx="0" cy="0"/>
        </a:xfrm>
      </p:grpSpPr>
      <p:sp>
        <p:nvSpPr>
          <p:cNvPr id="104" name="Google Shape;104;p49"/>
          <p:cNvSpPr txBox="1">
            <a:spLocks noGrp="1"/>
          </p:cNvSpPr>
          <p:nvPr>
            <p:ph type="title"/>
          </p:nvPr>
        </p:nvSpPr>
        <p:spPr>
          <a:xfrm>
            <a:off x="3698875" y="418050"/>
            <a:ext cx="3520632" cy="1144958"/>
          </a:xfrm>
          <a:prstGeom prst="rect">
            <a:avLst/>
          </a:prstGeom>
          <a:noFill/>
          <a:ln>
            <a:noFill/>
          </a:ln>
        </p:spPr>
        <p:txBody>
          <a:bodyPr spcFirstLastPara="1" wrap="square" lIns="91425" tIns="91425" rIns="91425" bIns="91425" anchor="t" anchorCtr="0">
            <a:noAutofit/>
          </a:bodyPr>
          <a:lstStyle>
            <a:lvl1pPr marR="0" lvl="0" algn="l">
              <a:lnSpc>
                <a:spcPct val="117647"/>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05" name="Google Shape;105;p49"/>
          <p:cNvSpPr txBox="1">
            <a:spLocks noGrp="1"/>
          </p:cNvSpPr>
          <p:nvPr>
            <p:ph type="body" idx="1"/>
          </p:nvPr>
        </p:nvSpPr>
        <p:spPr>
          <a:xfrm>
            <a:off x="3698875" y="1695449"/>
            <a:ext cx="4986338" cy="3124201"/>
          </a:xfrm>
          <a:prstGeom prst="rect">
            <a:avLst/>
          </a:prstGeom>
          <a:noFill/>
          <a:ln>
            <a:noFill/>
          </a:ln>
        </p:spPr>
        <p:txBody>
          <a:bodyPr spcFirstLastPara="1" wrap="square" lIns="91425" tIns="91425" rIns="91425" bIns="91425" anchor="t" anchorCtr="0">
            <a:noAutofit/>
          </a:bodyPr>
          <a:lstStyle>
            <a:lvl1pPr marL="457200" marR="0" lvl="0" indent="-228600" algn="l">
              <a:lnSpc>
                <a:spcPct val="118750"/>
              </a:lnSpc>
              <a:spcBef>
                <a:spcPts val="0"/>
              </a:spcBef>
              <a:spcAft>
                <a:spcPts val="0"/>
              </a:spcAft>
              <a:buClr>
                <a:schemeClr val="dk1"/>
              </a:buClr>
              <a:buSzPts val="1400"/>
              <a:buFont typeface="Arial"/>
              <a:buNone/>
              <a:defRPr sz="1600" b="0" i="0" u="none" strike="noStrike" cap="none">
                <a:solidFill>
                  <a:srgbClr val="000000"/>
                </a:solidFill>
                <a:latin typeface="Arial"/>
                <a:ea typeface="Arial"/>
                <a:cs typeface="Arial"/>
                <a:sym typeface="Arial"/>
              </a:defRPr>
            </a:lvl1pPr>
            <a:lvl2pPr marL="914400" marR="0" lvl="1" indent="-228600" algn="l">
              <a:lnSpc>
                <a:spcPct val="133333"/>
              </a:lnSpc>
              <a:spcBef>
                <a:spcPts val="1701"/>
              </a:spcBef>
              <a:spcAft>
                <a:spcPts val="0"/>
              </a:spcAft>
              <a:buClr>
                <a:schemeClr val="lt2"/>
              </a:buClr>
              <a:buSzPts val="1600"/>
              <a:buFont typeface="Arial"/>
              <a:buNone/>
              <a:defRPr sz="1200" b="0" i="1" u="none" strike="noStrike" cap="none">
                <a:solidFill>
                  <a:srgbClr val="000000"/>
                </a:solidFill>
                <a:latin typeface="Arial"/>
                <a:ea typeface="Arial"/>
                <a:cs typeface="Arial"/>
                <a:sym typeface="Arial"/>
              </a:defRPr>
            </a:lvl2pPr>
            <a:lvl3pPr marL="1371600" marR="0" lvl="2" indent="-330200" algn="l">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6" name="Google Shape;106;p49"/>
          <p:cNvSpPr>
            <a:spLocks noGrp="1"/>
          </p:cNvSpPr>
          <p:nvPr>
            <p:ph type="pic" idx="2"/>
          </p:nvPr>
        </p:nvSpPr>
        <p:spPr>
          <a:xfrm>
            <a:off x="0" y="0"/>
            <a:ext cx="3276600" cy="6858000"/>
          </a:xfrm>
          <a:prstGeom prst="rect">
            <a:avLst/>
          </a:prstGeom>
          <a:solidFill>
            <a:srgbClr val="BBBBBB"/>
          </a:solidFill>
          <a:ln>
            <a:noFill/>
          </a:ln>
        </p:spPr>
        <p:txBody>
          <a:bodyPr spcFirstLastPara="1" wrap="square" lIns="91425" tIns="91425" rIns="91425" bIns="91425" anchor="t" anchorCtr="0">
            <a:noAutofit/>
          </a:bodyPr>
          <a:lstStyle>
            <a:lvl1pPr marR="0" lvl="0" algn="ctr" rtl="0">
              <a:lnSpc>
                <a:spcPct val="172727"/>
              </a:lnSpc>
              <a:spcBef>
                <a:spcPts val="0"/>
              </a:spcBef>
              <a:spcAft>
                <a:spcPts val="0"/>
              </a:spcAft>
              <a:buClr>
                <a:schemeClr val="lt2"/>
              </a:buClr>
              <a:buSzPts val="1400"/>
              <a:buFont typeface="Arial"/>
              <a:buNone/>
              <a:defRPr sz="1100" b="0" i="0" u="none" strike="noStrike" cap="none">
                <a:solidFill>
                  <a:schemeClr val="lt2"/>
                </a:solidFill>
                <a:latin typeface="Arial"/>
                <a:ea typeface="Arial"/>
                <a:cs typeface="Arial"/>
                <a:sym typeface="Arial"/>
              </a:defRPr>
            </a:lvl1pPr>
            <a:lvl2pPr marR="0" lvl="1"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R="0" lvl="2"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R="0" lvl="3"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R="0" lvl="4"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107" name="Google Shape;107;p49"/>
          <p:cNvCxnSpPr/>
          <p:nvPr/>
        </p:nvCxnSpPr>
        <p:spPr>
          <a:xfrm>
            <a:off x="8465042" y="6504780"/>
            <a:ext cx="0" cy="86400"/>
          </a:xfrm>
          <a:prstGeom prst="straightConnector1">
            <a:avLst/>
          </a:prstGeom>
          <a:noFill/>
          <a:ln w="9525" cap="flat" cmpd="sng">
            <a:solidFill>
              <a:schemeClr val="dk2"/>
            </a:solidFill>
            <a:prstDash val="solid"/>
            <a:round/>
            <a:headEnd type="none" w="sm" len="sm"/>
            <a:tailEnd type="none" w="sm" len="sm"/>
          </a:ln>
        </p:spPr>
      </p:cxnSp>
      <p:sp>
        <p:nvSpPr>
          <p:cNvPr id="108" name="Google Shape;108;p49"/>
          <p:cNvSpPr txBox="1">
            <a:spLocks noGrp="1"/>
          </p:cNvSpPr>
          <p:nvPr>
            <p:ph type="sldNum" idx="12"/>
          </p:nvPr>
        </p:nvSpPr>
        <p:spPr>
          <a:xfrm>
            <a:off x="8497765" y="6489578"/>
            <a:ext cx="433138" cy="125534"/>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800"/>
              <a:buFont typeface="Arial"/>
              <a:buNone/>
              <a:defRPr sz="800" b="1"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800"/>
              <a:buFont typeface="Arial"/>
              <a:buNone/>
              <a:defRPr sz="800" b="1"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800"/>
              <a:buFont typeface="Arial"/>
              <a:buNone/>
              <a:defRPr sz="800" b="1"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800"/>
              <a:buFont typeface="Arial"/>
              <a:buNone/>
              <a:defRPr sz="800" b="1"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800"/>
              <a:buFont typeface="Arial"/>
              <a:buNone/>
              <a:defRPr sz="800" b="1"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800"/>
              <a:buFont typeface="Arial"/>
              <a:buNone/>
              <a:defRPr sz="800" b="1"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800"/>
              <a:buFont typeface="Arial"/>
              <a:buNone/>
              <a:defRPr sz="800" b="1"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800"/>
              <a:buFont typeface="Arial"/>
              <a:buNone/>
              <a:defRPr sz="800" b="1"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800"/>
              <a:buFont typeface="Arial"/>
              <a:buNone/>
              <a:defRPr sz="800" b="1"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Statement and Image Option6">
  <p:cSld name="Statement and Image Option6">
    <p:bg>
      <p:bgPr>
        <a:solidFill>
          <a:schemeClr val="lt1"/>
        </a:solidFill>
        <a:effectLst/>
      </p:bgPr>
    </p:bg>
    <p:spTree>
      <p:nvGrpSpPr>
        <p:cNvPr id="1" name="Shape 109"/>
        <p:cNvGrpSpPr/>
        <p:nvPr/>
      </p:nvGrpSpPr>
      <p:grpSpPr>
        <a:xfrm>
          <a:off x="0" y="0"/>
          <a:ext cx="0" cy="0"/>
          <a:chOff x="0" y="0"/>
          <a:chExt cx="0" cy="0"/>
        </a:xfrm>
      </p:grpSpPr>
      <p:sp>
        <p:nvSpPr>
          <p:cNvPr id="110" name="Google Shape;110;p50"/>
          <p:cNvSpPr txBox="1">
            <a:spLocks noGrp="1"/>
          </p:cNvSpPr>
          <p:nvPr>
            <p:ph type="title"/>
          </p:nvPr>
        </p:nvSpPr>
        <p:spPr>
          <a:xfrm>
            <a:off x="539998" y="418050"/>
            <a:ext cx="6241801" cy="848775"/>
          </a:xfrm>
          <a:prstGeom prst="rect">
            <a:avLst/>
          </a:prstGeom>
          <a:noFill/>
          <a:ln>
            <a:noFill/>
          </a:ln>
        </p:spPr>
        <p:txBody>
          <a:bodyPr spcFirstLastPara="1" wrap="square" lIns="91425" tIns="91425" rIns="91425" bIns="91425" anchor="t" anchorCtr="0">
            <a:noAutofit/>
          </a:bodyPr>
          <a:lstStyle>
            <a:lvl1pPr marR="0" lvl="0" algn="l">
              <a:lnSpc>
                <a:spcPct val="117647"/>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11" name="Google Shape;111;p50"/>
          <p:cNvSpPr txBox="1">
            <a:spLocks noGrp="1"/>
          </p:cNvSpPr>
          <p:nvPr>
            <p:ph type="body" idx="1"/>
          </p:nvPr>
        </p:nvSpPr>
        <p:spPr>
          <a:xfrm>
            <a:off x="539999" y="1400174"/>
            <a:ext cx="5052764" cy="3124201"/>
          </a:xfrm>
          <a:prstGeom prst="rect">
            <a:avLst/>
          </a:prstGeom>
          <a:noFill/>
          <a:ln>
            <a:noFill/>
          </a:ln>
        </p:spPr>
        <p:txBody>
          <a:bodyPr spcFirstLastPara="1" wrap="square" lIns="91425" tIns="91425" rIns="91425" bIns="91425" anchor="t" anchorCtr="0">
            <a:noAutofit/>
          </a:bodyPr>
          <a:lstStyle>
            <a:lvl1pPr marL="457200" marR="0" lvl="0" indent="-228600" algn="l">
              <a:lnSpc>
                <a:spcPct val="118750"/>
              </a:lnSpc>
              <a:spcBef>
                <a:spcPts val="0"/>
              </a:spcBef>
              <a:spcAft>
                <a:spcPts val="0"/>
              </a:spcAft>
              <a:buClr>
                <a:schemeClr val="dk1"/>
              </a:buClr>
              <a:buSzPts val="1400"/>
              <a:buFont typeface="Arial"/>
              <a:buNone/>
              <a:defRPr sz="1600" b="0" i="0" u="none" strike="noStrike" cap="none">
                <a:solidFill>
                  <a:srgbClr val="000000"/>
                </a:solidFill>
                <a:latin typeface="Arial"/>
                <a:ea typeface="Arial"/>
                <a:cs typeface="Arial"/>
                <a:sym typeface="Arial"/>
              </a:defRPr>
            </a:lvl1pPr>
            <a:lvl2pPr marL="914400" marR="0" lvl="1" indent="-228600" algn="l">
              <a:lnSpc>
                <a:spcPct val="133333"/>
              </a:lnSpc>
              <a:spcBef>
                <a:spcPts val="1701"/>
              </a:spcBef>
              <a:spcAft>
                <a:spcPts val="0"/>
              </a:spcAft>
              <a:buClr>
                <a:schemeClr val="lt2"/>
              </a:buClr>
              <a:buSzPts val="1600"/>
              <a:buFont typeface="Arial"/>
              <a:buNone/>
              <a:defRPr sz="1200" b="0" i="1" u="none" strike="noStrike" cap="none">
                <a:solidFill>
                  <a:srgbClr val="000000"/>
                </a:solidFill>
                <a:latin typeface="Arial"/>
                <a:ea typeface="Arial"/>
                <a:cs typeface="Arial"/>
                <a:sym typeface="Arial"/>
              </a:defRPr>
            </a:lvl2pPr>
            <a:lvl3pPr marL="1371600" marR="0" lvl="2" indent="-330200" algn="l">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2" name="Google Shape;112;p50"/>
          <p:cNvSpPr>
            <a:spLocks noGrp="1"/>
          </p:cNvSpPr>
          <p:nvPr>
            <p:ph type="pic" idx="2"/>
          </p:nvPr>
        </p:nvSpPr>
        <p:spPr>
          <a:xfrm>
            <a:off x="6048375" y="1447799"/>
            <a:ext cx="2562225" cy="4524375"/>
          </a:xfrm>
          <a:prstGeom prst="rect">
            <a:avLst/>
          </a:prstGeom>
          <a:solidFill>
            <a:srgbClr val="BBBBBB"/>
          </a:solidFill>
          <a:ln>
            <a:noFill/>
          </a:ln>
        </p:spPr>
        <p:txBody>
          <a:bodyPr spcFirstLastPara="1" wrap="square" lIns="91425" tIns="91425" rIns="91425" bIns="91425" anchor="t" anchorCtr="0">
            <a:noAutofit/>
          </a:bodyPr>
          <a:lstStyle>
            <a:lvl1pPr marR="0" lvl="0" algn="ctr" rtl="0">
              <a:lnSpc>
                <a:spcPct val="172727"/>
              </a:lnSpc>
              <a:spcBef>
                <a:spcPts val="0"/>
              </a:spcBef>
              <a:spcAft>
                <a:spcPts val="0"/>
              </a:spcAft>
              <a:buClr>
                <a:schemeClr val="lt2"/>
              </a:buClr>
              <a:buSzPts val="1400"/>
              <a:buFont typeface="Arial"/>
              <a:buNone/>
              <a:defRPr sz="1100" b="0" i="0" u="none" strike="noStrike" cap="none">
                <a:solidFill>
                  <a:schemeClr val="lt2"/>
                </a:solidFill>
                <a:latin typeface="Arial"/>
                <a:ea typeface="Arial"/>
                <a:cs typeface="Arial"/>
                <a:sym typeface="Arial"/>
              </a:defRPr>
            </a:lvl1pPr>
            <a:lvl2pPr marR="0" lvl="1"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R="0" lvl="2"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R="0" lvl="3"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R="0" lvl="4"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113" name="Google Shape;113;p50"/>
          <p:cNvCxnSpPr/>
          <p:nvPr/>
        </p:nvCxnSpPr>
        <p:spPr>
          <a:xfrm>
            <a:off x="533400" y="6124575"/>
            <a:ext cx="8086725" cy="0"/>
          </a:xfrm>
          <a:prstGeom prst="straightConnector1">
            <a:avLst/>
          </a:prstGeom>
          <a:noFill/>
          <a:ln w="9525" cap="flat" cmpd="sng">
            <a:solidFill>
              <a:schemeClr val="dk2"/>
            </a:solidFill>
            <a:prstDash val="solid"/>
            <a:round/>
            <a:headEnd type="none" w="sm" len="sm"/>
            <a:tailEnd type="none" w="sm" len="sm"/>
          </a:ln>
        </p:spPr>
      </p:cxnSp>
      <p:sp>
        <p:nvSpPr>
          <p:cNvPr id="114" name="Google Shape;114;p50"/>
          <p:cNvSpPr txBox="1">
            <a:spLocks noGrp="1"/>
          </p:cNvSpPr>
          <p:nvPr>
            <p:ph type="body" idx="3"/>
          </p:nvPr>
        </p:nvSpPr>
        <p:spPr>
          <a:xfrm>
            <a:off x="5267325" y="6172200"/>
            <a:ext cx="3343275" cy="257175"/>
          </a:xfrm>
          <a:prstGeom prst="rect">
            <a:avLst/>
          </a:prstGeom>
          <a:noFill/>
          <a:ln>
            <a:noFill/>
          </a:ln>
        </p:spPr>
        <p:txBody>
          <a:bodyPr spcFirstLastPara="1" wrap="square" lIns="91425" tIns="91425" rIns="91425" bIns="91425" anchor="t" anchorCtr="0">
            <a:noAutofit/>
          </a:bodyPr>
          <a:lstStyle>
            <a:lvl1pPr marL="457200" marR="0" lvl="0" indent="-228600" algn="r">
              <a:lnSpc>
                <a:spcPct val="150000"/>
              </a:lnSpc>
              <a:spcBef>
                <a:spcPts val="0"/>
              </a:spcBef>
              <a:spcAft>
                <a:spcPts val="0"/>
              </a:spcAft>
              <a:buClr>
                <a:srgbClr val="003057"/>
              </a:buClr>
              <a:buSzPts val="1400"/>
              <a:buFont typeface="Arial"/>
              <a:buNone/>
              <a:defRPr sz="600" b="0" i="0" u="none" strike="noStrike" cap="none">
                <a:solidFill>
                  <a:srgbClr val="003057"/>
                </a:solidFill>
                <a:latin typeface="Arial"/>
                <a:ea typeface="Arial"/>
                <a:cs typeface="Arial"/>
                <a:sym typeface="Arial"/>
              </a:defRPr>
            </a:lvl1pPr>
            <a:lvl2pPr marL="914400" marR="0" lvl="1" indent="-330200" algn="l">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1371600" marR="0" lvl="2" indent="-330200" algn="l">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115" name="Google Shape;115;p50"/>
          <p:cNvCxnSpPr/>
          <p:nvPr/>
        </p:nvCxnSpPr>
        <p:spPr>
          <a:xfrm>
            <a:off x="8465042" y="6504780"/>
            <a:ext cx="0" cy="86400"/>
          </a:xfrm>
          <a:prstGeom prst="straightConnector1">
            <a:avLst/>
          </a:prstGeom>
          <a:noFill/>
          <a:ln w="9525" cap="flat" cmpd="sng">
            <a:solidFill>
              <a:schemeClr val="dk2"/>
            </a:solidFill>
            <a:prstDash val="solid"/>
            <a:round/>
            <a:headEnd type="none" w="sm" len="sm"/>
            <a:tailEnd type="none" w="sm" len="sm"/>
          </a:ln>
        </p:spPr>
      </p:cxnSp>
      <p:sp>
        <p:nvSpPr>
          <p:cNvPr id="116" name="Google Shape;116;p50"/>
          <p:cNvSpPr txBox="1">
            <a:spLocks noGrp="1"/>
          </p:cNvSpPr>
          <p:nvPr>
            <p:ph type="sldNum" idx="12"/>
          </p:nvPr>
        </p:nvSpPr>
        <p:spPr>
          <a:xfrm>
            <a:off x="8497765" y="6489578"/>
            <a:ext cx="433138" cy="125534"/>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800"/>
              <a:buFont typeface="Arial"/>
              <a:buNone/>
              <a:defRPr sz="800" b="1"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800"/>
              <a:buFont typeface="Arial"/>
              <a:buNone/>
              <a:defRPr sz="800" b="1"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800"/>
              <a:buFont typeface="Arial"/>
              <a:buNone/>
              <a:defRPr sz="800" b="1"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800"/>
              <a:buFont typeface="Arial"/>
              <a:buNone/>
              <a:defRPr sz="800" b="1"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800"/>
              <a:buFont typeface="Arial"/>
              <a:buNone/>
              <a:defRPr sz="800" b="1"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800"/>
              <a:buFont typeface="Arial"/>
              <a:buNone/>
              <a:defRPr sz="800" b="1"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800"/>
              <a:buFont typeface="Arial"/>
              <a:buNone/>
              <a:defRPr sz="800" b="1"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800"/>
              <a:buFont typeface="Arial"/>
              <a:buNone/>
              <a:defRPr sz="800" b="1"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800"/>
              <a:buFont typeface="Arial"/>
              <a:buNone/>
              <a:defRPr sz="800" b="1"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pic>
        <p:nvPicPr>
          <p:cNvPr id="117" name="Google Shape;117;p50"/>
          <p:cNvPicPr preferRelativeResize="0"/>
          <p:nvPr/>
        </p:nvPicPr>
        <p:blipFill rotWithShape="1">
          <a:blip r:embed="rId2">
            <a:alphaModFix/>
          </a:blip>
          <a:srcRect/>
          <a:stretch/>
        </p:blipFill>
        <p:spPr>
          <a:xfrm>
            <a:off x="500410" y="6376789"/>
            <a:ext cx="918000" cy="279915"/>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Statement Option 1">
  <p:cSld name="Statement Option 1">
    <p:bg>
      <p:bgPr>
        <a:solidFill>
          <a:schemeClr val="dk2"/>
        </a:solidFill>
        <a:effectLst/>
      </p:bgPr>
    </p:bg>
    <p:spTree>
      <p:nvGrpSpPr>
        <p:cNvPr id="1" name="Shape 118"/>
        <p:cNvGrpSpPr/>
        <p:nvPr/>
      </p:nvGrpSpPr>
      <p:grpSpPr>
        <a:xfrm>
          <a:off x="0" y="0"/>
          <a:ext cx="0" cy="0"/>
          <a:chOff x="0" y="0"/>
          <a:chExt cx="0" cy="0"/>
        </a:xfrm>
      </p:grpSpPr>
      <p:pic>
        <p:nvPicPr>
          <p:cNvPr id="119" name="Google Shape;119;p51"/>
          <p:cNvPicPr preferRelativeResize="0"/>
          <p:nvPr/>
        </p:nvPicPr>
        <p:blipFill rotWithShape="1">
          <a:blip r:embed="rId2">
            <a:alphaModFix/>
          </a:blip>
          <a:srcRect/>
          <a:stretch/>
        </p:blipFill>
        <p:spPr>
          <a:xfrm>
            <a:off x="888486" y="1"/>
            <a:ext cx="7550663" cy="6858000"/>
          </a:xfrm>
          <a:prstGeom prst="rect">
            <a:avLst/>
          </a:prstGeom>
          <a:noFill/>
          <a:ln>
            <a:noFill/>
          </a:ln>
        </p:spPr>
      </p:pic>
      <p:sp>
        <p:nvSpPr>
          <p:cNvPr id="120" name="Google Shape;120;p51"/>
          <p:cNvSpPr txBox="1">
            <a:spLocks noGrp="1"/>
          </p:cNvSpPr>
          <p:nvPr>
            <p:ph type="ctrTitle"/>
          </p:nvPr>
        </p:nvSpPr>
        <p:spPr>
          <a:xfrm>
            <a:off x="1522575" y="2759845"/>
            <a:ext cx="6296400" cy="1338309"/>
          </a:xfrm>
          <a:prstGeom prst="rect">
            <a:avLst/>
          </a:prstGeom>
          <a:noFill/>
          <a:ln>
            <a:noFill/>
          </a:ln>
        </p:spPr>
        <p:txBody>
          <a:bodyPr spcFirstLastPara="1" wrap="square" lIns="91425" tIns="91425" rIns="91425" bIns="91425" anchor="ctr" anchorCtr="0">
            <a:noAutofit/>
          </a:bodyPr>
          <a:lstStyle>
            <a:lvl1pPr marR="0" lvl="0" algn="ctr">
              <a:lnSpc>
                <a:spcPct val="117647"/>
              </a:lnSpc>
              <a:spcBef>
                <a:spcPts val="0"/>
              </a:spcBef>
              <a:spcAft>
                <a:spcPts val="0"/>
              </a:spcAft>
              <a:buClr>
                <a:schemeClr val="dk2"/>
              </a:buClr>
              <a:buSzPts val="14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pic>
        <p:nvPicPr>
          <p:cNvPr id="121" name="Google Shape;121;p51"/>
          <p:cNvPicPr preferRelativeResize="0"/>
          <p:nvPr/>
        </p:nvPicPr>
        <p:blipFill rotWithShape="1">
          <a:blip r:embed="rId3">
            <a:alphaModFix/>
          </a:blip>
          <a:srcRect/>
          <a:stretch/>
        </p:blipFill>
        <p:spPr>
          <a:xfrm>
            <a:off x="500400" y="6375599"/>
            <a:ext cx="928499" cy="28080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Product Page">
  <p:cSld name="Product Page">
    <p:spTree>
      <p:nvGrpSpPr>
        <p:cNvPr id="1" name="Shape 122"/>
        <p:cNvGrpSpPr/>
        <p:nvPr/>
      </p:nvGrpSpPr>
      <p:grpSpPr>
        <a:xfrm>
          <a:off x="0" y="0"/>
          <a:ext cx="0" cy="0"/>
          <a:chOff x="0" y="0"/>
          <a:chExt cx="0" cy="0"/>
        </a:xfrm>
      </p:grpSpPr>
      <p:sp>
        <p:nvSpPr>
          <p:cNvPr id="123" name="Google Shape;123;p52"/>
          <p:cNvSpPr txBox="1">
            <a:spLocks noGrp="1"/>
          </p:cNvSpPr>
          <p:nvPr>
            <p:ph type="title"/>
          </p:nvPr>
        </p:nvSpPr>
        <p:spPr>
          <a:xfrm>
            <a:off x="540000" y="417600"/>
            <a:ext cx="5956050" cy="525375"/>
          </a:xfrm>
          <a:prstGeom prst="rect">
            <a:avLst/>
          </a:prstGeom>
          <a:noFill/>
          <a:ln>
            <a:noFill/>
          </a:ln>
        </p:spPr>
        <p:txBody>
          <a:bodyPr spcFirstLastPara="1" wrap="square" lIns="91425" tIns="91425" rIns="91425" bIns="91425" anchor="t" anchorCtr="0">
            <a:noAutofit/>
          </a:bodyPr>
          <a:lstStyle>
            <a:lvl1pPr marR="0" lvl="0" algn="l">
              <a:lnSpc>
                <a:spcPct val="117647"/>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24" name="Google Shape;124;p52"/>
          <p:cNvSpPr/>
          <p:nvPr/>
        </p:nvSpPr>
        <p:spPr>
          <a:xfrm>
            <a:off x="542925" y="1752601"/>
            <a:ext cx="4857750" cy="4467224"/>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25" name="Google Shape;125;p52"/>
          <p:cNvSpPr txBox="1">
            <a:spLocks noGrp="1"/>
          </p:cNvSpPr>
          <p:nvPr>
            <p:ph type="body" idx="1"/>
          </p:nvPr>
        </p:nvSpPr>
        <p:spPr>
          <a:xfrm>
            <a:off x="790575" y="1943100"/>
            <a:ext cx="4257675" cy="3162300"/>
          </a:xfrm>
          <a:prstGeom prst="rect">
            <a:avLst/>
          </a:prstGeom>
          <a:noFill/>
          <a:ln>
            <a:noFill/>
          </a:ln>
        </p:spPr>
        <p:txBody>
          <a:bodyPr spcFirstLastPara="1" wrap="square" lIns="91425" tIns="91425" rIns="91425" bIns="91425" anchor="t" anchorCtr="0">
            <a:noAutofit/>
          </a:bodyPr>
          <a:lstStyle>
            <a:lvl1pPr marL="457200" marR="0" lvl="0" indent="-228600" algn="l">
              <a:lnSpc>
                <a:spcPct val="115384"/>
              </a:lnSpc>
              <a:spcBef>
                <a:spcPts val="0"/>
              </a:spcBef>
              <a:spcAft>
                <a:spcPts val="0"/>
              </a:spcAft>
              <a:buClr>
                <a:schemeClr val="lt1"/>
              </a:buClr>
              <a:buSzPts val="1400"/>
              <a:buFont typeface="Arial"/>
              <a:buNone/>
              <a:defRPr sz="1300" b="0" i="0" u="none" strike="noStrike" cap="none">
                <a:solidFill>
                  <a:schemeClr val="lt1"/>
                </a:solidFill>
                <a:latin typeface="Arial"/>
                <a:ea typeface="Arial"/>
                <a:cs typeface="Arial"/>
                <a:sym typeface="Arial"/>
              </a:defRPr>
            </a:lvl1pPr>
            <a:lvl2pPr marL="914400" marR="0" lvl="1" indent="-292100" algn="l">
              <a:lnSpc>
                <a:spcPct val="130000"/>
              </a:lnSpc>
              <a:spcBef>
                <a:spcPts val="0"/>
              </a:spcBef>
              <a:spcAft>
                <a:spcPts val="0"/>
              </a:spcAft>
              <a:buClr>
                <a:schemeClr val="lt2"/>
              </a:buClr>
              <a:buSzPts val="1000"/>
              <a:buFont typeface="Arial"/>
              <a:buChar char="•"/>
              <a:defRPr sz="1000" b="0" i="0" u="none" strike="noStrike" cap="none">
                <a:solidFill>
                  <a:schemeClr val="lt1"/>
                </a:solidFill>
                <a:latin typeface="Arial"/>
                <a:ea typeface="Arial"/>
                <a:cs typeface="Arial"/>
                <a:sym typeface="Arial"/>
              </a:defRPr>
            </a:lvl2pPr>
            <a:lvl3pPr marL="1371600" marR="0" lvl="2" indent="-292100" algn="l">
              <a:lnSpc>
                <a:spcPct val="130000"/>
              </a:lnSpc>
              <a:spcBef>
                <a:spcPts val="567"/>
              </a:spcBef>
              <a:spcAft>
                <a:spcPts val="0"/>
              </a:spcAft>
              <a:buClr>
                <a:schemeClr val="accent4"/>
              </a:buClr>
              <a:buSzPts val="1000"/>
              <a:buFont typeface="Arial"/>
              <a:buChar char="‒"/>
              <a:defRPr sz="1000" b="0" i="0" u="none" strike="noStrike" cap="none">
                <a:solidFill>
                  <a:schemeClr val="lt1"/>
                </a:solidFill>
                <a:latin typeface="Arial"/>
                <a:ea typeface="Arial"/>
                <a:cs typeface="Arial"/>
                <a:sym typeface="Arial"/>
              </a:defRPr>
            </a:lvl3pPr>
            <a:lvl4pPr marL="1828800" marR="0" lvl="3" indent="-228600" algn="l">
              <a:lnSpc>
                <a:spcPct val="130000"/>
              </a:lnSpc>
              <a:spcBef>
                <a:spcPts val="567"/>
              </a:spcBef>
              <a:spcAft>
                <a:spcPts val="0"/>
              </a:spcAft>
              <a:buClr>
                <a:schemeClr val="dk1"/>
              </a:buClr>
              <a:buSzPts val="1400"/>
              <a:buFont typeface="Arial"/>
              <a:buNone/>
              <a:defRPr sz="1000" b="0" i="0" u="none" strike="noStrike" cap="none">
                <a:solidFill>
                  <a:schemeClr val="lt1"/>
                </a:solidFill>
                <a:latin typeface="Arial"/>
                <a:ea typeface="Arial"/>
                <a:cs typeface="Arial"/>
                <a:sym typeface="Arial"/>
              </a:defRPr>
            </a:lvl4pPr>
            <a:lvl5pPr marL="2286000" marR="0" lvl="4" indent="-292100" algn="l">
              <a:lnSpc>
                <a:spcPct val="130000"/>
              </a:lnSpc>
              <a:spcBef>
                <a:spcPts val="567"/>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5pPr>
            <a:lvl6pPr marL="2743200" marR="0" lvl="5" indent="-355600" algn="l">
              <a:lnSpc>
                <a:spcPct val="100000"/>
              </a:lnSpc>
              <a:spcBef>
                <a:spcPts val="567"/>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6" name="Google Shape;126;p52"/>
          <p:cNvSpPr/>
          <p:nvPr/>
        </p:nvSpPr>
        <p:spPr>
          <a:xfrm>
            <a:off x="5524500" y="3324225"/>
            <a:ext cx="3096621" cy="28956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27" name="Google Shape;127;p52"/>
          <p:cNvSpPr>
            <a:spLocks noGrp="1"/>
          </p:cNvSpPr>
          <p:nvPr>
            <p:ph type="pic" idx="2"/>
          </p:nvPr>
        </p:nvSpPr>
        <p:spPr>
          <a:xfrm>
            <a:off x="5524500" y="1752601"/>
            <a:ext cx="3096000" cy="1571624"/>
          </a:xfrm>
          <a:prstGeom prst="rect">
            <a:avLst/>
          </a:prstGeom>
          <a:solidFill>
            <a:srgbClr val="BBBBBB"/>
          </a:solidFill>
          <a:ln>
            <a:noFill/>
          </a:ln>
        </p:spPr>
        <p:txBody>
          <a:bodyPr spcFirstLastPara="1" wrap="square" lIns="91425" tIns="91425" rIns="91425" bIns="91425" anchor="t" anchorCtr="0">
            <a:noAutofit/>
          </a:bodyPr>
          <a:lstStyle>
            <a:lvl1pPr marR="0" lvl="0" algn="ctr" rtl="0">
              <a:lnSpc>
                <a:spcPct val="190000"/>
              </a:lnSpc>
              <a:spcBef>
                <a:spcPts val="0"/>
              </a:spcBef>
              <a:spcAft>
                <a:spcPts val="0"/>
              </a:spcAft>
              <a:buClr>
                <a:schemeClr val="lt2"/>
              </a:buClr>
              <a:buSzPts val="1400"/>
              <a:buFont typeface="Arial"/>
              <a:buNone/>
              <a:defRPr sz="1000" b="0" i="0" u="none" strike="noStrike" cap="none">
                <a:solidFill>
                  <a:schemeClr val="lt2"/>
                </a:solidFill>
                <a:latin typeface="Arial"/>
                <a:ea typeface="Arial"/>
                <a:cs typeface="Arial"/>
                <a:sym typeface="Arial"/>
              </a:defRPr>
            </a:lvl1pPr>
            <a:lvl2pPr marR="0" lvl="1"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R="0" lvl="2"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R="0" lvl="3"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R="0" lvl="4"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8" name="Google Shape;128;p52"/>
          <p:cNvSpPr txBox="1">
            <a:spLocks noGrp="1"/>
          </p:cNvSpPr>
          <p:nvPr>
            <p:ph type="body" idx="3"/>
          </p:nvPr>
        </p:nvSpPr>
        <p:spPr>
          <a:xfrm>
            <a:off x="5663790" y="3457574"/>
            <a:ext cx="2756310" cy="2390775"/>
          </a:xfrm>
          <a:prstGeom prst="rect">
            <a:avLst/>
          </a:prstGeom>
          <a:noFill/>
          <a:ln>
            <a:noFill/>
          </a:ln>
        </p:spPr>
        <p:txBody>
          <a:bodyPr spcFirstLastPara="1" wrap="square" lIns="91425" tIns="91425" rIns="91425" bIns="91425" anchor="t" anchorCtr="0">
            <a:noAutofit/>
          </a:bodyPr>
          <a:lstStyle>
            <a:lvl1pPr marL="457200" marR="0" lvl="0" indent="-228600" algn="l">
              <a:lnSpc>
                <a:spcPct val="122222"/>
              </a:lnSpc>
              <a:spcBef>
                <a:spcPts val="600"/>
              </a:spcBef>
              <a:spcAft>
                <a:spcPts val="0"/>
              </a:spcAft>
              <a:buClr>
                <a:schemeClr val="dk2"/>
              </a:buClr>
              <a:buSzPts val="1400"/>
              <a:buFont typeface="Arial"/>
              <a:buNone/>
              <a:defRPr sz="900" b="1" i="0" u="none" strike="noStrike" cap="none">
                <a:solidFill>
                  <a:schemeClr val="dk2"/>
                </a:solidFill>
                <a:latin typeface="Arial"/>
                <a:ea typeface="Arial"/>
                <a:cs typeface="Arial"/>
                <a:sym typeface="Arial"/>
              </a:defRPr>
            </a:lvl1pPr>
            <a:lvl2pPr marL="914400" marR="0" lvl="1" indent="-285750" algn="l">
              <a:lnSpc>
                <a:spcPct val="122222"/>
              </a:lnSpc>
              <a:spcBef>
                <a:spcPts val="600"/>
              </a:spcBef>
              <a:spcAft>
                <a:spcPts val="0"/>
              </a:spcAft>
              <a:buClr>
                <a:schemeClr val="dk2"/>
              </a:buClr>
              <a:buSzPts val="900"/>
              <a:buFont typeface="Arial"/>
              <a:buChar char="•"/>
              <a:defRPr sz="900" b="0" i="0" u="none" strike="noStrike" cap="none">
                <a:solidFill>
                  <a:schemeClr val="dk2"/>
                </a:solidFill>
                <a:latin typeface="Arial"/>
                <a:ea typeface="Arial"/>
                <a:cs typeface="Arial"/>
                <a:sym typeface="Arial"/>
              </a:defRPr>
            </a:lvl2pPr>
            <a:lvl3pPr marL="1371600" marR="0" lvl="2" indent="-292100" algn="l">
              <a:lnSpc>
                <a:spcPct val="130000"/>
              </a:lnSpc>
              <a:spcBef>
                <a:spcPts val="0"/>
              </a:spcBef>
              <a:spcAft>
                <a:spcPts val="0"/>
              </a:spcAft>
              <a:buClr>
                <a:schemeClr val="accent4"/>
              </a:buClr>
              <a:buSzPts val="1000"/>
              <a:buFont typeface="Arial"/>
              <a:buChar char="‒"/>
              <a:defRPr sz="1000" b="0" i="0" u="none" strike="noStrike" cap="none">
                <a:solidFill>
                  <a:schemeClr val="lt1"/>
                </a:solidFill>
                <a:latin typeface="Arial"/>
                <a:ea typeface="Arial"/>
                <a:cs typeface="Arial"/>
                <a:sym typeface="Arial"/>
              </a:defRPr>
            </a:lvl3pPr>
            <a:lvl4pPr marL="1828800" marR="0" lvl="3" indent="-228600" algn="l">
              <a:lnSpc>
                <a:spcPct val="130000"/>
              </a:lnSpc>
              <a:spcBef>
                <a:spcPts val="567"/>
              </a:spcBef>
              <a:spcAft>
                <a:spcPts val="0"/>
              </a:spcAft>
              <a:buClr>
                <a:schemeClr val="dk1"/>
              </a:buClr>
              <a:buSzPts val="1400"/>
              <a:buFont typeface="Arial"/>
              <a:buNone/>
              <a:defRPr sz="1000" b="0" i="0" u="none" strike="noStrike" cap="none">
                <a:solidFill>
                  <a:schemeClr val="lt1"/>
                </a:solidFill>
                <a:latin typeface="Arial"/>
                <a:ea typeface="Arial"/>
                <a:cs typeface="Arial"/>
                <a:sym typeface="Arial"/>
              </a:defRPr>
            </a:lvl4pPr>
            <a:lvl5pPr marL="2286000" marR="0" lvl="4" indent="-292100" algn="l">
              <a:lnSpc>
                <a:spcPct val="130000"/>
              </a:lnSpc>
              <a:spcBef>
                <a:spcPts val="567"/>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5pPr>
            <a:lvl6pPr marL="2743200" marR="0" lvl="5" indent="-355600" algn="l">
              <a:lnSpc>
                <a:spcPct val="100000"/>
              </a:lnSpc>
              <a:spcBef>
                <a:spcPts val="567"/>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9" name="Google Shape;129;p52"/>
          <p:cNvSpPr txBox="1">
            <a:spLocks noGrp="1"/>
          </p:cNvSpPr>
          <p:nvPr>
            <p:ph type="body" idx="4"/>
          </p:nvPr>
        </p:nvSpPr>
        <p:spPr>
          <a:xfrm>
            <a:off x="542925" y="1076325"/>
            <a:ext cx="4381500" cy="40005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0"/>
              </a:spcBef>
              <a:spcAft>
                <a:spcPts val="0"/>
              </a:spcAft>
              <a:buClr>
                <a:schemeClr val="accent1"/>
              </a:buClr>
              <a:buSzPts val="1400"/>
              <a:buFont typeface="Arial"/>
              <a:buNone/>
              <a:defRPr sz="1500" b="1" i="0" u="none" strike="noStrike" cap="none">
                <a:solidFill>
                  <a:schemeClr val="accent1"/>
                </a:solidFill>
                <a:latin typeface="Arial"/>
                <a:ea typeface="Arial"/>
                <a:cs typeface="Arial"/>
                <a:sym typeface="Arial"/>
              </a:defRPr>
            </a:lvl1pPr>
            <a:lvl2pPr marL="914400" marR="0" lvl="1" indent="-330200" algn="l">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1371600" marR="0" lvl="2" indent="-330200" algn="l">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0" name="Google Shape;130;p52"/>
          <p:cNvSpPr>
            <a:spLocks noGrp="1"/>
          </p:cNvSpPr>
          <p:nvPr>
            <p:ph type="pic" idx="5"/>
          </p:nvPr>
        </p:nvSpPr>
        <p:spPr>
          <a:xfrm>
            <a:off x="6743701" y="561975"/>
            <a:ext cx="1857374" cy="466725"/>
          </a:xfrm>
          <a:prstGeom prst="rect">
            <a:avLst/>
          </a:prstGeom>
          <a:solidFill>
            <a:srgbClr val="CCCCCC"/>
          </a:solidFill>
          <a:ln>
            <a:noFill/>
          </a:ln>
        </p:spPr>
        <p:txBody>
          <a:bodyPr spcFirstLastPara="1" wrap="square" lIns="91425" tIns="91425" rIns="91425" bIns="91425" anchor="t" anchorCtr="0">
            <a:noAutofit/>
          </a:bodyPr>
          <a:lstStyle>
            <a:lvl1pPr marR="0" lvl="0" algn="ctr" rtl="0">
              <a:lnSpc>
                <a:spcPct val="237500"/>
              </a:lnSpc>
              <a:spcBef>
                <a:spcPts val="0"/>
              </a:spcBef>
              <a:spcAft>
                <a:spcPts val="0"/>
              </a:spcAft>
              <a:buClr>
                <a:schemeClr val="lt2"/>
              </a:buClr>
              <a:buSzPts val="1400"/>
              <a:buFont typeface="Arial"/>
              <a:buNone/>
              <a:defRPr sz="800" b="0" i="0" u="none" strike="noStrike" cap="none">
                <a:solidFill>
                  <a:schemeClr val="lt2"/>
                </a:solidFill>
                <a:latin typeface="Arial"/>
                <a:ea typeface="Arial"/>
                <a:cs typeface="Arial"/>
                <a:sym typeface="Arial"/>
              </a:defRPr>
            </a:lvl1pPr>
            <a:lvl2pPr marR="0" lvl="1"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R="0" lvl="2"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R="0" lvl="3"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R="0" lvl="4"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1" name="Google Shape;131;p52"/>
          <p:cNvSpPr txBox="1">
            <a:spLocks noGrp="1"/>
          </p:cNvSpPr>
          <p:nvPr>
            <p:ph type="sldNum" idx="12"/>
          </p:nvPr>
        </p:nvSpPr>
        <p:spPr>
          <a:xfrm>
            <a:off x="8497765" y="6489578"/>
            <a:ext cx="433138" cy="125534"/>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800"/>
              <a:buFont typeface="Arial"/>
              <a:buNone/>
              <a:defRPr sz="800" b="1"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800"/>
              <a:buFont typeface="Arial"/>
              <a:buNone/>
              <a:defRPr sz="800" b="1"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800"/>
              <a:buFont typeface="Arial"/>
              <a:buNone/>
              <a:defRPr sz="800" b="1"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800"/>
              <a:buFont typeface="Arial"/>
              <a:buNone/>
              <a:defRPr sz="800" b="1"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800"/>
              <a:buFont typeface="Arial"/>
              <a:buNone/>
              <a:defRPr sz="800" b="1"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800"/>
              <a:buFont typeface="Arial"/>
              <a:buNone/>
              <a:defRPr sz="800" b="1"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800"/>
              <a:buFont typeface="Arial"/>
              <a:buNone/>
              <a:defRPr sz="800" b="1"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800"/>
              <a:buFont typeface="Arial"/>
              <a:buNone/>
              <a:defRPr sz="800" b="1"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800"/>
              <a:buFont typeface="Arial"/>
              <a:buNone/>
              <a:defRPr sz="800" b="1"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ase study Option1">
  <p:cSld name="Case study Option1">
    <p:spTree>
      <p:nvGrpSpPr>
        <p:cNvPr id="1" name="Shape 132"/>
        <p:cNvGrpSpPr/>
        <p:nvPr/>
      </p:nvGrpSpPr>
      <p:grpSpPr>
        <a:xfrm>
          <a:off x="0" y="0"/>
          <a:ext cx="0" cy="0"/>
          <a:chOff x="0" y="0"/>
          <a:chExt cx="0" cy="0"/>
        </a:xfrm>
      </p:grpSpPr>
      <p:sp>
        <p:nvSpPr>
          <p:cNvPr id="133" name="Google Shape;133;p53"/>
          <p:cNvSpPr/>
          <p:nvPr/>
        </p:nvSpPr>
        <p:spPr>
          <a:xfrm>
            <a:off x="3286125" y="1409700"/>
            <a:ext cx="5324475" cy="46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4" name="Google Shape;134;p53"/>
          <p:cNvSpPr/>
          <p:nvPr/>
        </p:nvSpPr>
        <p:spPr>
          <a:xfrm>
            <a:off x="3286125" y="1872629"/>
            <a:ext cx="5324475" cy="4099545"/>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5" name="Google Shape;135;p53"/>
          <p:cNvSpPr txBox="1">
            <a:spLocks noGrp="1"/>
          </p:cNvSpPr>
          <p:nvPr>
            <p:ph type="title"/>
          </p:nvPr>
        </p:nvSpPr>
        <p:spPr>
          <a:xfrm>
            <a:off x="540000" y="417600"/>
            <a:ext cx="6070350" cy="545247"/>
          </a:xfrm>
          <a:prstGeom prst="rect">
            <a:avLst/>
          </a:prstGeom>
          <a:noFill/>
          <a:ln>
            <a:noFill/>
          </a:ln>
        </p:spPr>
        <p:txBody>
          <a:bodyPr spcFirstLastPara="1" wrap="square" lIns="91425" tIns="91425" rIns="91425" bIns="91425" anchor="t" anchorCtr="0">
            <a:noAutofit/>
          </a:bodyPr>
          <a:lstStyle>
            <a:lvl1pPr marR="0" lvl="0" algn="l">
              <a:lnSpc>
                <a:spcPct val="117647"/>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36" name="Google Shape;136;p53"/>
          <p:cNvSpPr txBox="1">
            <a:spLocks noGrp="1"/>
          </p:cNvSpPr>
          <p:nvPr>
            <p:ph type="body" idx="1"/>
          </p:nvPr>
        </p:nvSpPr>
        <p:spPr>
          <a:xfrm>
            <a:off x="3474384" y="1437715"/>
            <a:ext cx="4983816" cy="428625"/>
          </a:xfrm>
          <a:prstGeom prst="rect">
            <a:avLst/>
          </a:prstGeom>
          <a:noFill/>
          <a:ln>
            <a:noFill/>
          </a:ln>
        </p:spPr>
        <p:txBody>
          <a:bodyPr spcFirstLastPara="1" wrap="square" lIns="91425" tIns="91425" rIns="91425" bIns="91425" anchor="ctr" anchorCtr="0">
            <a:noAutofit/>
          </a:bodyPr>
          <a:lstStyle>
            <a:lvl1pPr marL="457200" marR="0" lvl="0" indent="-228600" algn="l">
              <a:lnSpc>
                <a:spcPct val="104999"/>
              </a:lnSpc>
              <a:spcBef>
                <a:spcPts val="0"/>
              </a:spcBef>
              <a:spcAft>
                <a:spcPts val="0"/>
              </a:spcAft>
              <a:buClr>
                <a:schemeClr val="lt1"/>
              </a:buClr>
              <a:buSzPts val="1400"/>
              <a:buFont typeface="Arial"/>
              <a:buNone/>
              <a:defRPr sz="2000" b="1" i="0" u="none" strike="noStrike" cap="none">
                <a:solidFill>
                  <a:schemeClr val="lt1"/>
                </a:solidFill>
                <a:latin typeface="Arial"/>
                <a:ea typeface="Arial"/>
                <a:cs typeface="Arial"/>
                <a:sym typeface="Arial"/>
              </a:defRPr>
            </a:lvl1pPr>
            <a:lvl2pPr marL="914400" marR="0" lvl="1" indent="-355600" algn="l">
              <a:lnSpc>
                <a:spcPct val="95000"/>
              </a:lnSpc>
              <a:spcBef>
                <a:spcPts val="0"/>
              </a:spcBef>
              <a:spcAft>
                <a:spcPts val="0"/>
              </a:spcAft>
              <a:buClr>
                <a:schemeClr val="lt2"/>
              </a:buClr>
              <a:buSzPts val="2000"/>
              <a:buFont typeface="Arial"/>
              <a:buChar char="•"/>
              <a:defRPr sz="2000" b="1" i="0" u="none" strike="noStrike" cap="none">
                <a:solidFill>
                  <a:schemeClr val="lt1"/>
                </a:solidFill>
                <a:latin typeface="Arial"/>
                <a:ea typeface="Arial"/>
                <a:cs typeface="Arial"/>
                <a:sym typeface="Arial"/>
              </a:defRPr>
            </a:lvl2pPr>
            <a:lvl3pPr marL="1371600" marR="0" lvl="2" indent="-355600" algn="l">
              <a:lnSpc>
                <a:spcPct val="95000"/>
              </a:lnSpc>
              <a:spcBef>
                <a:spcPts val="0"/>
              </a:spcBef>
              <a:spcAft>
                <a:spcPts val="0"/>
              </a:spcAft>
              <a:buClr>
                <a:schemeClr val="accent4"/>
              </a:buClr>
              <a:buSzPts val="2000"/>
              <a:buFont typeface="Arial"/>
              <a:buChar char="‒"/>
              <a:defRPr sz="2000" b="1" i="0" u="none" strike="noStrike" cap="none">
                <a:solidFill>
                  <a:schemeClr val="lt1"/>
                </a:solidFill>
                <a:latin typeface="Arial"/>
                <a:ea typeface="Arial"/>
                <a:cs typeface="Arial"/>
                <a:sym typeface="Arial"/>
              </a:defRPr>
            </a:lvl3pPr>
            <a:lvl4pPr marL="1828800" marR="0" lvl="3" indent="-228600" algn="l">
              <a:lnSpc>
                <a:spcPct val="75000"/>
              </a:lnSpc>
              <a:spcBef>
                <a:spcPts val="0"/>
              </a:spcBef>
              <a:spcAft>
                <a:spcPts val="0"/>
              </a:spcAft>
              <a:buClr>
                <a:schemeClr val="dk1"/>
              </a:buClr>
              <a:buSzPts val="1400"/>
              <a:buFont typeface="Arial"/>
              <a:buNone/>
              <a:defRPr sz="2000" b="1" i="0" u="none" strike="noStrike" cap="none">
                <a:solidFill>
                  <a:schemeClr val="lt1"/>
                </a:solidFill>
                <a:latin typeface="Arial"/>
                <a:ea typeface="Arial"/>
                <a:cs typeface="Arial"/>
                <a:sym typeface="Arial"/>
              </a:defRPr>
            </a:lvl4pPr>
            <a:lvl5pPr marL="2286000" marR="0" lvl="4" indent="-355600" algn="l">
              <a:lnSpc>
                <a:spcPct val="100000"/>
              </a:lnSpc>
              <a:spcBef>
                <a:spcPts val="850"/>
              </a:spcBef>
              <a:spcAft>
                <a:spcPts val="0"/>
              </a:spcAft>
              <a:buClr>
                <a:schemeClr val="lt1"/>
              </a:buClr>
              <a:buSzPts val="2000"/>
              <a:buFont typeface="Arial"/>
              <a:buChar char="»"/>
              <a:defRPr sz="2000" b="1" i="0" u="none" strike="noStrike" cap="none">
                <a:solidFill>
                  <a:schemeClr val="lt1"/>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7" name="Google Shape;137;p53"/>
          <p:cNvSpPr txBox="1">
            <a:spLocks noGrp="1"/>
          </p:cNvSpPr>
          <p:nvPr>
            <p:ph type="body" idx="2"/>
          </p:nvPr>
        </p:nvSpPr>
        <p:spPr>
          <a:xfrm>
            <a:off x="3495113" y="2019300"/>
            <a:ext cx="4867837" cy="3657600"/>
          </a:xfrm>
          <a:prstGeom prst="rect">
            <a:avLst/>
          </a:prstGeom>
          <a:noFill/>
          <a:ln>
            <a:noFill/>
          </a:ln>
        </p:spPr>
        <p:txBody>
          <a:bodyPr spcFirstLastPara="1" wrap="square" lIns="91425" tIns="91425" rIns="91425" bIns="91425" anchor="t" anchorCtr="0">
            <a:noAutofit/>
          </a:bodyPr>
          <a:lstStyle>
            <a:lvl1pPr marL="457200" marR="0" lvl="0" indent="-228600" algn="l">
              <a:lnSpc>
                <a:spcPct val="130000"/>
              </a:lnSpc>
              <a:spcBef>
                <a:spcPts val="0"/>
              </a:spcBef>
              <a:spcAft>
                <a:spcPts val="0"/>
              </a:spcAft>
              <a:buClr>
                <a:schemeClr val="dk2"/>
              </a:buClr>
              <a:buSzPts val="1400"/>
              <a:buFont typeface="Arial"/>
              <a:buNone/>
              <a:defRPr sz="1000" b="1" i="0" u="none" strike="noStrike" cap="none">
                <a:solidFill>
                  <a:schemeClr val="dk2"/>
                </a:solidFill>
                <a:latin typeface="Arial"/>
                <a:ea typeface="Arial"/>
                <a:cs typeface="Arial"/>
                <a:sym typeface="Arial"/>
              </a:defRPr>
            </a:lvl1pPr>
            <a:lvl2pPr marL="914400" marR="0" lvl="1" indent="-228600" algn="l">
              <a:lnSpc>
                <a:spcPct val="130000"/>
              </a:lnSpc>
              <a:spcBef>
                <a:spcPts val="567"/>
              </a:spcBef>
              <a:spcAft>
                <a:spcPts val="0"/>
              </a:spcAft>
              <a:buClr>
                <a:schemeClr val="lt2"/>
              </a:buClr>
              <a:buSzPts val="1600"/>
              <a:buFont typeface="Arial"/>
              <a:buNone/>
              <a:defRPr sz="1000" b="0" i="0" u="none" strike="noStrike" cap="none">
                <a:solidFill>
                  <a:srgbClr val="000000"/>
                </a:solidFill>
                <a:latin typeface="Arial"/>
                <a:ea typeface="Arial"/>
                <a:cs typeface="Arial"/>
                <a:sym typeface="Arial"/>
              </a:defRPr>
            </a:lvl2pPr>
            <a:lvl3pPr marL="1371600" marR="0" lvl="2" indent="-292100" algn="l">
              <a:lnSpc>
                <a:spcPct val="130000"/>
              </a:lnSpc>
              <a:spcBef>
                <a:spcPts val="567"/>
              </a:spcBef>
              <a:spcAft>
                <a:spcPts val="0"/>
              </a:spcAft>
              <a:buClr>
                <a:schemeClr val="lt2"/>
              </a:buClr>
              <a:buSzPts val="1000"/>
              <a:buFont typeface="Arial"/>
              <a:buChar char="-"/>
              <a:defRPr sz="1000" b="0" i="0" u="none" strike="noStrike" cap="none">
                <a:solidFill>
                  <a:srgbClr val="000000"/>
                </a:solidFill>
                <a:latin typeface="Arial"/>
                <a:ea typeface="Arial"/>
                <a:cs typeface="Arial"/>
                <a:sym typeface="Arial"/>
              </a:defRPr>
            </a:lvl3pPr>
            <a:lvl4pPr marL="1828800" marR="0" lvl="3" indent="-228600" algn="l">
              <a:lnSpc>
                <a:spcPct val="130000"/>
              </a:lnSpc>
              <a:spcBef>
                <a:spcPts val="567"/>
              </a:spcBef>
              <a:spcAft>
                <a:spcPts val="0"/>
              </a:spcAft>
              <a:buClr>
                <a:schemeClr val="dk1"/>
              </a:buClr>
              <a:buSzPts val="1400"/>
              <a:buFont typeface="Arial"/>
              <a:buNone/>
              <a:defRPr sz="1000" b="0" i="0" u="none" strike="noStrike" cap="none">
                <a:solidFill>
                  <a:schemeClr val="lt2"/>
                </a:solidFill>
                <a:latin typeface="Arial"/>
                <a:ea typeface="Arial"/>
                <a:cs typeface="Arial"/>
                <a:sym typeface="Arial"/>
              </a:defRPr>
            </a:lvl4pPr>
            <a:lvl5pPr marL="2286000" marR="0" lvl="4" indent="-292100" algn="l">
              <a:lnSpc>
                <a:spcPct val="130000"/>
              </a:lnSpc>
              <a:spcBef>
                <a:spcPts val="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8" name="Google Shape;138;p53"/>
          <p:cNvSpPr>
            <a:spLocks noGrp="1"/>
          </p:cNvSpPr>
          <p:nvPr>
            <p:ph type="pic" idx="3"/>
          </p:nvPr>
        </p:nvSpPr>
        <p:spPr>
          <a:xfrm>
            <a:off x="542925" y="1409700"/>
            <a:ext cx="2562225" cy="2190750"/>
          </a:xfrm>
          <a:prstGeom prst="rect">
            <a:avLst/>
          </a:prstGeom>
          <a:solidFill>
            <a:srgbClr val="BBBBBB"/>
          </a:solidFill>
          <a:ln>
            <a:noFill/>
          </a:ln>
        </p:spPr>
        <p:txBody>
          <a:bodyPr spcFirstLastPara="1" wrap="square" lIns="91425" tIns="91425" rIns="91425" bIns="91425" anchor="t" anchorCtr="0">
            <a:noAutofit/>
          </a:bodyPr>
          <a:lstStyle>
            <a:lvl1pPr marR="0" lvl="0" algn="ctr" rtl="0">
              <a:lnSpc>
                <a:spcPct val="190000"/>
              </a:lnSpc>
              <a:spcBef>
                <a:spcPts val="0"/>
              </a:spcBef>
              <a:spcAft>
                <a:spcPts val="0"/>
              </a:spcAft>
              <a:buClr>
                <a:schemeClr val="lt2"/>
              </a:buClr>
              <a:buSzPts val="1400"/>
              <a:buFont typeface="Arial"/>
              <a:buNone/>
              <a:defRPr sz="1000" b="0" i="0" u="none" strike="noStrike" cap="none">
                <a:solidFill>
                  <a:schemeClr val="lt2"/>
                </a:solidFill>
                <a:latin typeface="Arial"/>
                <a:ea typeface="Arial"/>
                <a:cs typeface="Arial"/>
                <a:sym typeface="Arial"/>
              </a:defRPr>
            </a:lvl1pPr>
            <a:lvl2pPr marR="0" lvl="1"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R="0" lvl="2"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R="0" lvl="3"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R="0" lvl="4"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9" name="Google Shape;139;p53"/>
          <p:cNvSpPr>
            <a:spLocks noGrp="1"/>
          </p:cNvSpPr>
          <p:nvPr>
            <p:ph type="pic" idx="4"/>
          </p:nvPr>
        </p:nvSpPr>
        <p:spPr>
          <a:xfrm>
            <a:off x="542925" y="3762375"/>
            <a:ext cx="2562225" cy="2190750"/>
          </a:xfrm>
          <a:prstGeom prst="rect">
            <a:avLst/>
          </a:prstGeom>
          <a:solidFill>
            <a:srgbClr val="BBBBBB"/>
          </a:solidFill>
          <a:ln>
            <a:noFill/>
          </a:ln>
        </p:spPr>
        <p:txBody>
          <a:bodyPr spcFirstLastPara="1" wrap="square" lIns="91425" tIns="91425" rIns="91425" bIns="91425" anchor="t" anchorCtr="0">
            <a:noAutofit/>
          </a:bodyPr>
          <a:lstStyle>
            <a:lvl1pPr marR="0" lvl="0" algn="ctr" rtl="0">
              <a:lnSpc>
                <a:spcPct val="190000"/>
              </a:lnSpc>
              <a:spcBef>
                <a:spcPts val="0"/>
              </a:spcBef>
              <a:spcAft>
                <a:spcPts val="0"/>
              </a:spcAft>
              <a:buClr>
                <a:schemeClr val="lt2"/>
              </a:buClr>
              <a:buSzPts val="1400"/>
              <a:buFont typeface="Arial"/>
              <a:buNone/>
              <a:defRPr sz="1000" b="0" i="0" u="none" strike="noStrike" cap="none">
                <a:solidFill>
                  <a:schemeClr val="lt2"/>
                </a:solidFill>
                <a:latin typeface="Arial"/>
                <a:ea typeface="Arial"/>
                <a:cs typeface="Arial"/>
                <a:sym typeface="Arial"/>
              </a:defRPr>
            </a:lvl1pPr>
            <a:lvl2pPr marR="0" lvl="1"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R="0" lvl="2"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R="0" lvl="3"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R="0" lvl="4"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0" name="Google Shape;140;p53"/>
          <p:cNvSpPr>
            <a:spLocks noGrp="1"/>
          </p:cNvSpPr>
          <p:nvPr>
            <p:ph type="pic" idx="5"/>
          </p:nvPr>
        </p:nvSpPr>
        <p:spPr>
          <a:xfrm>
            <a:off x="6743701" y="561975"/>
            <a:ext cx="1857374" cy="466725"/>
          </a:xfrm>
          <a:prstGeom prst="rect">
            <a:avLst/>
          </a:prstGeom>
          <a:solidFill>
            <a:srgbClr val="CCCCCC"/>
          </a:solidFill>
          <a:ln>
            <a:noFill/>
          </a:ln>
        </p:spPr>
        <p:txBody>
          <a:bodyPr spcFirstLastPara="1" wrap="square" lIns="91425" tIns="91425" rIns="91425" bIns="91425" anchor="t" anchorCtr="0">
            <a:noAutofit/>
          </a:bodyPr>
          <a:lstStyle>
            <a:lvl1pPr marR="0" lvl="0" algn="ctr" rtl="0">
              <a:lnSpc>
                <a:spcPct val="237500"/>
              </a:lnSpc>
              <a:spcBef>
                <a:spcPts val="0"/>
              </a:spcBef>
              <a:spcAft>
                <a:spcPts val="0"/>
              </a:spcAft>
              <a:buClr>
                <a:schemeClr val="lt2"/>
              </a:buClr>
              <a:buSzPts val="1400"/>
              <a:buFont typeface="Arial"/>
              <a:buNone/>
              <a:defRPr sz="800" b="0" i="0" u="none" strike="noStrike" cap="none">
                <a:solidFill>
                  <a:schemeClr val="lt2"/>
                </a:solidFill>
                <a:latin typeface="Arial"/>
                <a:ea typeface="Arial"/>
                <a:cs typeface="Arial"/>
                <a:sym typeface="Arial"/>
              </a:defRPr>
            </a:lvl1pPr>
            <a:lvl2pPr marR="0" lvl="1"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R="0" lvl="2"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R="0" lvl="3"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R="0" lvl="4"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1" name="Google Shape;141;p53"/>
          <p:cNvSpPr txBox="1">
            <a:spLocks noGrp="1"/>
          </p:cNvSpPr>
          <p:nvPr>
            <p:ph type="sldNum" idx="12"/>
          </p:nvPr>
        </p:nvSpPr>
        <p:spPr>
          <a:xfrm>
            <a:off x="8497765" y="6489578"/>
            <a:ext cx="433138" cy="125534"/>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800"/>
              <a:buFont typeface="Arial"/>
              <a:buNone/>
              <a:defRPr sz="800" b="1"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800"/>
              <a:buFont typeface="Arial"/>
              <a:buNone/>
              <a:defRPr sz="800" b="1"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800"/>
              <a:buFont typeface="Arial"/>
              <a:buNone/>
              <a:defRPr sz="800" b="1"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800"/>
              <a:buFont typeface="Arial"/>
              <a:buNone/>
              <a:defRPr sz="800" b="1"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800"/>
              <a:buFont typeface="Arial"/>
              <a:buNone/>
              <a:defRPr sz="800" b="1"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800"/>
              <a:buFont typeface="Arial"/>
              <a:buNone/>
              <a:defRPr sz="800" b="1"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800"/>
              <a:buFont typeface="Arial"/>
              <a:buNone/>
              <a:defRPr sz="800" b="1"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800"/>
              <a:buFont typeface="Arial"/>
              <a:buNone/>
              <a:defRPr sz="800" b="1"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800"/>
              <a:buFont typeface="Arial"/>
              <a:buNone/>
              <a:defRPr sz="800" b="1"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ase study Option2">
  <p:cSld name="Case study Option2">
    <p:spTree>
      <p:nvGrpSpPr>
        <p:cNvPr id="1" name="Shape 142"/>
        <p:cNvGrpSpPr/>
        <p:nvPr/>
      </p:nvGrpSpPr>
      <p:grpSpPr>
        <a:xfrm>
          <a:off x="0" y="0"/>
          <a:ext cx="0" cy="0"/>
          <a:chOff x="0" y="0"/>
          <a:chExt cx="0" cy="0"/>
        </a:xfrm>
      </p:grpSpPr>
      <p:sp>
        <p:nvSpPr>
          <p:cNvPr id="143" name="Google Shape;143;p54"/>
          <p:cNvSpPr/>
          <p:nvPr/>
        </p:nvSpPr>
        <p:spPr>
          <a:xfrm>
            <a:off x="3286125" y="1409700"/>
            <a:ext cx="5324475" cy="4680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4" name="Google Shape;144;p54"/>
          <p:cNvSpPr/>
          <p:nvPr/>
        </p:nvSpPr>
        <p:spPr>
          <a:xfrm>
            <a:off x="3286125" y="1872629"/>
            <a:ext cx="5324475" cy="4099545"/>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5" name="Google Shape;145;p54"/>
          <p:cNvSpPr txBox="1">
            <a:spLocks noGrp="1"/>
          </p:cNvSpPr>
          <p:nvPr>
            <p:ph type="title"/>
          </p:nvPr>
        </p:nvSpPr>
        <p:spPr>
          <a:xfrm>
            <a:off x="540000" y="417600"/>
            <a:ext cx="6079875" cy="545247"/>
          </a:xfrm>
          <a:prstGeom prst="rect">
            <a:avLst/>
          </a:prstGeom>
          <a:noFill/>
          <a:ln>
            <a:noFill/>
          </a:ln>
        </p:spPr>
        <p:txBody>
          <a:bodyPr spcFirstLastPara="1" wrap="square" lIns="91425" tIns="91425" rIns="91425" bIns="91425" anchor="t" anchorCtr="0">
            <a:noAutofit/>
          </a:bodyPr>
          <a:lstStyle>
            <a:lvl1pPr marR="0" lvl="0" algn="l">
              <a:lnSpc>
                <a:spcPct val="117647"/>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46" name="Google Shape;146;p54"/>
          <p:cNvSpPr txBox="1">
            <a:spLocks noGrp="1"/>
          </p:cNvSpPr>
          <p:nvPr>
            <p:ph type="body" idx="1"/>
          </p:nvPr>
        </p:nvSpPr>
        <p:spPr>
          <a:xfrm>
            <a:off x="3474384" y="1447240"/>
            <a:ext cx="4983816" cy="428625"/>
          </a:xfrm>
          <a:prstGeom prst="rect">
            <a:avLst/>
          </a:prstGeom>
          <a:noFill/>
          <a:ln>
            <a:noFill/>
          </a:ln>
        </p:spPr>
        <p:txBody>
          <a:bodyPr spcFirstLastPara="1" wrap="square" lIns="91425" tIns="91425" rIns="91425" bIns="91425" anchor="ctr" anchorCtr="0">
            <a:noAutofit/>
          </a:bodyPr>
          <a:lstStyle>
            <a:lvl1pPr marL="457200" marR="0" lvl="0" indent="-228600" algn="l">
              <a:lnSpc>
                <a:spcPct val="104999"/>
              </a:lnSpc>
              <a:spcBef>
                <a:spcPts val="0"/>
              </a:spcBef>
              <a:spcAft>
                <a:spcPts val="0"/>
              </a:spcAft>
              <a:buClr>
                <a:schemeClr val="dk2"/>
              </a:buClr>
              <a:buSzPts val="1400"/>
              <a:buFont typeface="Arial"/>
              <a:buNone/>
              <a:defRPr sz="2000" b="1" i="0" u="none" strike="noStrike" cap="none">
                <a:solidFill>
                  <a:schemeClr val="dk2"/>
                </a:solidFill>
                <a:latin typeface="Arial"/>
                <a:ea typeface="Arial"/>
                <a:cs typeface="Arial"/>
                <a:sym typeface="Arial"/>
              </a:defRPr>
            </a:lvl1pPr>
            <a:lvl2pPr marL="914400" marR="0" lvl="1" indent="-355600" algn="l">
              <a:lnSpc>
                <a:spcPct val="95000"/>
              </a:lnSpc>
              <a:spcBef>
                <a:spcPts val="0"/>
              </a:spcBef>
              <a:spcAft>
                <a:spcPts val="0"/>
              </a:spcAft>
              <a:buClr>
                <a:schemeClr val="lt2"/>
              </a:buClr>
              <a:buSzPts val="2000"/>
              <a:buFont typeface="Arial"/>
              <a:buChar char="•"/>
              <a:defRPr sz="2000" b="1" i="0" u="none" strike="noStrike" cap="none">
                <a:solidFill>
                  <a:schemeClr val="lt1"/>
                </a:solidFill>
                <a:latin typeface="Arial"/>
                <a:ea typeface="Arial"/>
                <a:cs typeface="Arial"/>
                <a:sym typeface="Arial"/>
              </a:defRPr>
            </a:lvl2pPr>
            <a:lvl3pPr marL="1371600" marR="0" lvl="2" indent="-355600" algn="l">
              <a:lnSpc>
                <a:spcPct val="95000"/>
              </a:lnSpc>
              <a:spcBef>
                <a:spcPts val="0"/>
              </a:spcBef>
              <a:spcAft>
                <a:spcPts val="0"/>
              </a:spcAft>
              <a:buClr>
                <a:schemeClr val="accent4"/>
              </a:buClr>
              <a:buSzPts val="2000"/>
              <a:buFont typeface="Arial"/>
              <a:buChar char="‒"/>
              <a:defRPr sz="2000" b="1" i="0" u="none" strike="noStrike" cap="none">
                <a:solidFill>
                  <a:schemeClr val="lt1"/>
                </a:solidFill>
                <a:latin typeface="Arial"/>
                <a:ea typeface="Arial"/>
                <a:cs typeface="Arial"/>
                <a:sym typeface="Arial"/>
              </a:defRPr>
            </a:lvl3pPr>
            <a:lvl4pPr marL="1828800" marR="0" lvl="3" indent="-228600" algn="l">
              <a:lnSpc>
                <a:spcPct val="75000"/>
              </a:lnSpc>
              <a:spcBef>
                <a:spcPts val="0"/>
              </a:spcBef>
              <a:spcAft>
                <a:spcPts val="0"/>
              </a:spcAft>
              <a:buClr>
                <a:schemeClr val="dk1"/>
              </a:buClr>
              <a:buSzPts val="1400"/>
              <a:buFont typeface="Arial"/>
              <a:buNone/>
              <a:defRPr sz="2000" b="1" i="0" u="none" strike="noStrike" cap="none">
                <a:solidFill>
                  <a:schemeClr val="lt1"/>
                </a:solidFill>
                <a:latin typeface="Arial"/>
                <a:ea typeface="Arial"/>
                <a:cs typeface="Arial"/>
                <a:sym typeface="Arial"/>
              </a:defRPr>
            </a:lvl4pPr>
            <a:lvl5pPr marL="2286000" marR="0" lvl="4" indent="-355600" algn="l">
              <a:lnSpc>
                <a:spcPct val="100000"/>
              </a:lnSpc>
              <a:spcBef>
                <a:spcPts val="850"/>
              </a:spcBef>
              <a:spcAft>
                <a:spcPts val="0"/>
              </a:spcAft>
              <a:buClr>
                <a:schemeClr val="lt1"/>
              </a:buClr>
              <a:buSzPts val="2000"/>
              <a:buFont typeface="Arial"/>
              <a:buChar char="»"/>
              <a:defRPr sz="2000" b="1" i="0" u="none" strike="noStrike" cap="none">
                <a:solidFill>
                  <a:schemeClr val="lt1"/>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7" name="Google Shape;147;p54"/>
          <p:cNvSpPr txBox="1">
            <a:spLocks noGrp="1"/>
          </p:cNvSpPr>
          <p:nvPr>
            <p:ph type="body" idx="2"/>
          </p:nvPr>
        </p:nvSpPr>
        <p:spPr>
          <a:xfrm>
            <a:off x="3495113" y="2019300"/>
            <a:ext cx="4867837" cy="3657600"/>
          </a:xfrm>
          <a:prstGeom prst="rect">
            <a:avLst/>
          </a:prstGeom>
          <a:noFill/>
          <a:ln>
            <a:noFill/>
          </a:ln>
        </p:spPr>
        <p:txBody>
          <a:bodyPr spcFirstLastPara="1" wrap="square" lIns="91425" tIns="91425" rIns="91425" bIns="91425" anchor="t" anchorCtr="0">
            <a:noAutofit/>
          </a:bodyPr>
          <a:lstStyle>
            <a:lvl1pPr marL="457200" marR="0" lvl="0" indent="-228600" algn="l">
              <a:lnSpc>
                <a:spcPct val="130000"/>
              </a:lnSpc>
              <a:spcBef>
                <a:spcPts val="0"/>
              </a:spcBef>
              <a:spcAft>
                <a:spcPts val="0"/>
              </a:spcAft>
              <a:buClr>
                <a:schemeClr val="dk2"/>
              </a:buClr>
              <a:buSzPts val="1400"/>
              <a:buFont typeface="Arial"/>
              <a:buNone/>
              <a:defRPr sz="1000" b="1" i="0" u="none" strike="noStrike" cap="none">
                <a:solidFill>
                  <a:schemeClr val="dk2"/>
                </a:solidFill>
                <a:latin typeface="Arial"/>
                <a:ea typeface="Arial"/>
                <a:cs typeface="Arial"/>
                <a:sym typeface="Arial"/>
              </a:defRPr>
            </a:lvl1pPr>
            <a:lvl2pPr marL="914400" marR="0" lvl="1" indent="-228600" algn="l">
              <a:lnSpc>
                <a:spcPct val="130000"/>
              </a:lnSpc>
              <a:spcBef>
                <a:spcPts val="567"/>
              </a:spcBef>
              <a:spcAft>
                <a:spcPts val="0"/>
              </a:spcAft>
              <a:buClr>
                <a:schemeClr val="lt2"/>
              </a:buClr>
              <a:buSzPts val="1600"/>
              <a:buFont typeface="Arial"/>
              <a:buNone/>
              <a:defRPr sz="1000" b="0" i="0" u="none" strike="noStrike" cap="none">
                <a:solidFill>
                  <a:srgbClr val="000000"/>
                </a:solidFill>
                <a:latin typeface="Arial"/>
                <a:ea typeface="Arial"/>
                <a:cs typeface="Arial"/>
                <a:sym typeface="Arial"/>
              </a:defRPr>
            </a:lvl2pPr>
            <a:lvl3pPr marL="1371600" marR="0" lvl="2" indent="-292100" algn="l">
              <a:lnSpc>
                <a:spcPct val="130000"/>
              </a:lnSpc>
              <a:spcBef>
                <a:spcPts val="567"/>
              </a:spcBef>
              <a:spcAft>
                <a:spcPts val="0"/>
              </a:spcAft>
              <a:buClr>
                <a:schemeClr val="lt2"/>
              </a:buClr>
              <a:buSzPts val="1000"/>
              <a:buFont typeface="Arial"/>
              <a:buChar char="-"/>
              <a:defRPr sz="1000" b="0" i="0" u="none" strike="noStrike" cap="none">
                <a:solidFill>
                  <a:srgbClr val="000000"/>
                </a:solidFill>
                <a:latin typeface="Arial"/>
                <a:ea typeface="Arial"/>
                <a:cs typeface="Arial"/>
                <a:sym typeface="Arial"/>
              </a:defRPr>
            </a:lvl3pPr>
            <a:lvl4pPr marL="1828800" marR="0" lvl="3" indent="-228600" algn="l">
              <a:lnSpc>
                <a:spcPct val="130000"/>
              </a:lnSpc>
              <a:spcBef>
                <a:spcPts val="567"/>
              </a:spcBef>
              <a:spcAft>
                <a:spcPts val="0"/>
              </a:spcAft>
              <a:buClr>
                <a:schemeClr val="dk1"/>
              </a:buClr>
              <a:buSzPts val="1400"/>
              <a:buFont typeface="Arial"/>
              <a:buNone/>
              <a:defRPr sz="1000" b="0" i="0" u="none" strike="noStrike" cap="none">
                <a:solidFill>
                  <a:schemeClr val="lt2"/>
                </a:solidFill>
                <a:latin typeface="Arial"/>
                <a:ea typeface="Arial"/>
                <a:cs typeface="Arial"/>
                <a:sym typeface="Arial"/>
              </a:defRPr>
            </a:lvl4pPr>
            <a:lvl5pPr marL="2286000" marR="0" lvl="4" indent="-292100" algn="l">
              <a:lnSpc>
                <a:spcPct val="130000"/>
              </a:lnSpc>
              <a:spcBef>
                <a:spcPts val="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8" name="Google Shape;148;p54"/>
          <p:cNvSpPr>
            <a:spLocks noGrp="1"/>
          </p:cNvSpPr>
          <p:nvPr>
            <p:ph type="pic" idx="3"/>
          </p:nvPr>
        </p:nvSpPr>
        <p:spPr>
          <a:xfrm>
            <a:off x="542925" y="1409700"/>
            <a:ext cx="2562225" cy="2190750"/>
          </a:xfrm>
          <a:prstGeom prst="rect">
            <a:avLst/>
          </a:prstGeom>
          <a:solidFill>
            <a:srgbClr val="BBBBBB"/>
          </a:solidFill>
          <a:ln>
            <a:noFill/>
          </a:ln>
        </p:spPr>
        <p:txBody>
          <a:bodyPr spcFirstLastPara="1" wrap="square" lIns="91425" tIns="91425" rIns="91425" bIns="91425" anchor="t" anchorCtr="0">
            <a:noAutofit/>
          </a:bodyPr>
          <a:lstStyle>
            <a:lvl1pPr marR="0" lvl="0" algn="ctr" rtl="0">
              <a:lnSpc>
                <a:spcPct val="190000"/>
              </a:lnSpc>
              <a:spcBef>
                <a:spcPts val="0"/>
              </a:spcBef>
              <a:spcAft>
                <a:spcPts val="0"/>
              </a:spcAft>
              <a:buClr>
                <a:schemeClr val="lt2"/>
              </a:buClr>
              <a:buSzPts val="1400"/>
              <a:buFont typeface="Arial"/>
              <a:buNone/>
              <a:defRPr sz="1000" b="0" i="0" u="none" strike="noStrike" cap="none">
                <a:solidFill>
                  <a:schemeClr val="lt2"/>
                </a:solidFill>
                <a:latin typeface="Arial"/>
                <a:ea typeface="Arial"/>
                <a:cs typeface="Arial"/>
                <a:sym typeface="Arial"/>
              </a:defRPr>
            </a:lvl1pPr>
            <a:lvl2pPr marR="0" lvl="1"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R="0" lvl="2"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R="0" lvl="3"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R="0" lvl="4"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9" name="Google Shape;149;p54"/>
          <p:cNvSpPr>
            <a:spLocks noGrp="1"/>
          </p:cNvSpPr>
          <p:nvPr>
            <p:ph type="pic" idx="4"/>
          </p:nvPr>
        </p:nvSpPr>
        <p:spPr>
          <a:xfrm>
            <a:off x="542925" y="3762375"/>
            <a:ext cx="2562225" cy="2190750"/>
          </a:xfrm>
          <a:prstGeom prst="rect">
            <a:avLst/>
          </a:prstGeom>
          <a:solidFill>
            <a:srgbClr val="BBBBBB"/>
          </a:solidFill>
          <a:ln>
            <a:noFill/>
          </a:ln>
        </p:spPr>
        <p:txBody>
          <a:bodyPr spcFirstLastPara="1" wrap="square" lIns="91425" tIns="91425" rIns="91425" bIns="91425" anchor="t" anchorCtr="0">
            <a:noAutofit/>
          </a:bodyPr>
          <a:lstStyle>
            <a:lvl1pPr marR="0" lvl="0" algn="ctr" rtl="0">
              <a:lnSpc>
                <a:spcPct val="190000"/>
              </a:lnSpc>
              <a:spcBef>
                <a:spcPts val="0"/>
              </a:spcBef>
              <a:spcAft>
                <a:spcPts val="0"/>
              </a:spcAft>
              <a:buClr>
                <a:schemeClr val="lt2"/>
              </a:buClr>
              <a:buSzPts val="1400"/>
              <a:buFont typeface="Arial"/>
              <a:buNone/>
              <a:defRPr sz="1000" b="0" i="0" u="none" strike="noStrike" cap="none">
                <a:solidFill>
                  <a:schemeClr val="lt2"/>
                </a:solidFill>
                <a:latin typeface="Arial"/>
                <a:ea typeface="Arial"/>
                <a:cs typeface="Arial"/>
                <a:sym typeface="Arial"/>
              </a:defRPr>
            </a:lvl1pPr>
            <a:lvl2pPr marR="0" lvl="1"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R="0" lvl="2"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R="0" lvl="3"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R="0" lvl="4"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0" name="Google Shape;150;p54"/>
          <p:cNvSpPr>
            <a:spLocks noGrp="1"/>
          </p:cNvSpPr>
          <p:nvPr>
            <p:ph type="pic" idx="5"/>
          </p:nvPr>
        </p:nvSpPr>
        <p:spPr>
          <a:xfrm>
            <a:off x="6743701" y="561975"/>
            <a:ext cx="1857374" cy="466725"/>
          </a:xfrm>
          <a:prstGeom prst="rect">
            <a:avLst/>
          </a:prstGeom>
          <a:solidFill>
            <a:srgbClr val="CCCCCC"/>
          </a:solidFill>
          <a:ln>
            <a:noFill/>
          </a:ln>
        </p:spPr>
        <p:txBody>
          <a:bodyPr spcFirstLastPara="1" wrap="square" lIns="91425" tIns="91425" rIns="91425" bIns="91425" anchor="t" anchorCtr="0">
            <a:noAutofit/>
          </a:bodyPr>
          <a:lstStyle>
            <a:lvl1pPr marR="0" lvl="0" algn="ctr" rtl="0">
              <a:lnSpc>
                <a:spcPct val="237500"/>
              </a:lnSpc>
              <a:spcBef>
                <a:spcPts val="0"/>
              </a:spcBef>
              <a:spcAft>
                <a:spcPts val="0"/>
              </a:spcAft>
              <a:buClr>
                <a:schemeClr val="lt2"/>
              </a:buClr>
              <a:buSzPts val="1400"/>
              <a:buFont typeface="Arial"/>
              <a:buNone/>
              <a:defRPr sz="800" b="0" i="0" u="none" strike="noStrike" cap="none">
                <a:solidFill>
                  <a:schemeClr val="lt2"/>
                </a:solidFill>
                <a:latin typeface="Arial"/>
                <a:ea typeface="Arial"/>
                <a:cs typeface="Arial"/>
                <a:sym typeface="Arial"/>
              </a:defRPr>
            </a:lvl1pPr>
            <a:lvl2pPr marR="0" lvl="1"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R="0" lvl="2"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R="0" lvl="3"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R="0" lvl="4"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1" name="Google Shape;151;p54"/>
          <p:cNvSpPr txBox="1">
            <a:spLocks noGrp="1"/>
          </p:cNvSpPr>
          <p:nvPr>
            <p:ph type="sldNum" idx="12"/>
          </p:nvPr>
        </p:nvSpPr>
        <p:spPr>
          <a:xfrm>
            <a:off x="8497765" y="6489578"/>
            <a:ext cx="433138" cy="125534"/>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800"/>
              <a:buFont typeface="Arial"/>
              <a:buNone/>
              <a:defRPr sz="800" b="1"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800"/>
              <a:buFont typeface="Arial"/>
              <a:buNone/>
              <a:defRPr sz="800" b="1"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800"/>
              <a:buFont typeface="Arial"/>
              <a:buNone/>
              <a:defRPr sz="800" b="1"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800"/>
              <a:buFont typeface="Arial"/>
              <a:buNone/>
              <a:defRPr sz="800" b="1"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800"/>
              <a:buFont typeface="Arial"/>
              <a:buNone/>
              <a:defRPr sz="800" b="1"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800"/>
              <a:buFont typeface="Arial"/>
              <a:buNone/>
              <a:defRPr sz="800" b="1"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800"/>
              <a:buFont typeface="Arial"/>
              <a:buNone/>
              <a:defRPr sz="800" b="1"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800"/>
              <a:buFont typeface="Arial"/>
              <a:buNone/>
              <a:defRPr sz="800" b="1"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800"/>
              <a:buFont typeface="Arial"/>
              <a:buNone/>
              <a:defRPr sz="800" b="1"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ample Boxed Text x3">
  <p:cSld name="Sample Boxed Text x3">
    <p:spTree>
      <p:nvGrpSpPr>
        <p:cNvPr id="1" name="Shape 152"/>
        <p:cNvGrpSpPr/>
        <p:nvPr/>
      </p:nvGrpSpPr>
      <p:grpSpPr>
        <a:xfrm>
          <a:off x="0" y="0"/>
          <a:ext cx="0" cy="0"/>
          <a:chOff x="0" y="0"/>
          <a:chExt cx="0" cy="0"/>
        </a:xfrm>
      </p:grpSpPr>
      <p:sp>
        <p:nvSpPr>
          <p:cNvPr id="153" name="Google Shape;153;p55"/>
          <p:cNvSpPr/>
          <p:nvPr/>
        </p:nvSpPr>
        <p:spPr>
          <a:xfrm>
            <a:off x="539109" y="2669156"/>
            <a:ext cx="2602800" cy="46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54" name="Google Shape;154;p55"/>
          <p:cNvSpPr/>
          <p:nvPr/>
        </p:nvSpPr>
        <p:spPr>
          <a:xfrm>
            <a:off x="539109" y="3129775"/>
            <a:ext cx="2602800" cy="2140066"/>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55" name="Google Shape;155;p55"/>
          <p:cNvSpPr txBox="1">
            <a:spLocks noGrp="1"/>
          </p:cNvSpPr>
          <p:nvPr>
            <p:ph type="title"/>
          </p:nvPr>
        </p:nvSpPr>
        <p:spPr>
          <a:xfrm>
            <a:off x="540000" y="417600"/>
            <a:ext cx="6359526" cy="944475"/>
          </a:xfrm>
          <a:prstGeom prst="rect">
            <a:avLst/>
          </a:prstGeom>
          <a:noFill/>
          <a:ln>
            <a:noFill/>
          </a:ln>
        </p:spPr>
        <p:txBody>
          <a:bodyPr spcFirstLastPara="1" wrap="square" lIns="91425" tIns="91425" rIns="91425" bIns="91425" anchor="t" anchorCtr="0">
            <a:noAutofit/>
          </a:bodyPr>
          <a:lstStyle>
            <a:lvl1pPr marR="0" lvl="0" algn="l">
              <a:lnSpc>
                <a:spcPct val="117647"/>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56" name="Google Shape;156;p55"/>
          <p:cNvSpPr txBox="1">
            <a:spLocks noGrp="1"/>
          </p:cNvSpPr>
          <p:nvPr>
            <p:ph type="body" idx="1"/>
          </p:nvPr>
        </p:nvSpPr>
        <p:spPr>
          <a:xfrm>
            <a:off x="724618" y="2687950"/>
            <a:ext cx="2191109" cy="428625"/>
          </a:xfrm>
          <a:prstGeom prst="rect">
            <a:avLst/>
          </a:prstGeom>
          <a:noFill/>
          <a:ln>
            <a:noFill/>
          </a:ln>
        </p:spPr>
        <p:txBody>
          <a:bodyPr spcFirstLastPara="1" wrap="square" lIns="91425" tIns="91425" rIns="91425" bIns="91425" anchor="ctr" anchorCtr="0">
            <a:noAutofit/>
          </a:bodyPr>
          <a:lstStyle>
            <a:lvl1pPr marL="457200" marR="0" lvl="0" indent="-228600" algn="ctr">
              <a:lnSpc>
                <a:spcPct val="104999"/>
              </a:lnSpc>
              <a:spcBef>
                <a:spcPts val="0"/>
              </a:spcBef>
              <a:spcAft>
                <a:spcPts val="0"/>
              </a:spcAft>
              <a:buClr>
                <a:schemeClr val="lt1"/>
              </a:buClr>
              <a:buSzPts val="1400"/>
              <a:buFont typeface="Arial"/>
              <a:buNone/>
              <a:defRPr sz="2000" b="1" i="0" u="none" strike="noStrike" cap="none">
                <a:solidFill>
                  <a:schemeClr val="lt1"/>
                </a:solidFill>
                <a:latin typeface="Arial"/>
                <a:ea typeface="Arial"/>
                <a:cs typeface="Arial"/>
                <a:sym typeface="Arial"/>
              </a:defRPr>
            </a:lvl1pPr>
            <a:lvl2pPr marL="914400" marR="0" lvl="1" indent="-355600" algn="l">
              <a:lnSpc>
                <a:spcPct val="95000"/>
              </a:lnSpc>
              <a:spcBef>
                <a:spcPts val="0"/>
              </a:spcBef>
              <a:spcAft>
                <a:spcPts val="0"/>
              </a:spcAft>
              <a:buClr>
                <a:schemeClr val="lt2"/>
              </a:buClr>
              <a:buSzPts val="2000"/>
              <a:buFont typeface="Arial"/>
              <a:buChar char="•"/>
              <a:defRPr sz="2000" b="1" i="0" u="none" strike="noStrike" cap="none">
                <a:solidFill>
                  <a:schemeClr val="lt1"/>
                </a:solidFill>
                <a:latin typeface="Arial"/>
                <a:ea typeface="Arial"/>
                <a:cs typeface="Arial"/>
                <a:sym typeface="Arial"/>
              </a:defRPr>
            </a:lvl2pPr>
            <a:lvl3pPr marL="1371600" marR="0" lvl="2" indent="-355600" algn="l">
              <a:lnSpc>
                <a:spcPct val="95000"/>
              </a:lnSpc>
              <a:spcBef>
                <a:spcPts val="0"/>
              </a:spcBef>
              <a:spcAft>
                <a:spcPts val="0"/>
              </a:spcAft>
              <a:buClr>
                <a:schemeClr val="accent4"/>
              </a:buClr>
              <a:buSzPts val="2000"/>
              <a:buFont typeface="Arial"/>
              <a:buChar char="‒"/>
              <a:defRPr sz="2000" b="1" i="0" u="none" strike="noStrike" cap="none">
                <a:solidFill>
                  <a:schemeClr val="lt1"/>
                </a:solidFill>
                <a:latin typeface="Arial"/>
                <a:ea typeface="Arial"/>
                <a:cs typeface="Arial"/>
                <a:sym typeface="Arial"/>
              </a:defRPr>
            </a:lvl3pPr>
            <a:lvl4pPr marL="1828800" marR="0" lvl="3" indent="-228600" algn="l">
              <a:lnSpc>
                <a:spcPct val="75000"/>
              </a:lnSpc>
              <a:spcBef>
                <a:spcPts val="0"/>
              </a:spcBef>
              <a:spcAft>
                <a:spcPts val="0"/>
              </a:spcAft>
              <a:buClr>
                <a:schemeClr val="dk1"/>
              </a:buClr>
              <a:buSzPts val="1400"/>
              <a:buFont typeface="Arial"/>
              <a:buNone/>
              <a:defRPr sz="2000" b="1" i="0" u="none" strike="noStrike" cap="none">
                <a:solidFill>
                  <a:schemeClr val="lt1"/>
                </a:solidFill>
                <a:latin typeface="Arial"/>
                <a:ea typeface="Arial"/>
                <a:cs typeface="Arial"/>
                <a:sym typeface="Arial"/>
              </a:defRPr>
            </a:lvl4pPr>
            <a:lvl5pPr marL="2286000" marR="0" lvl="4" indent="-355600" algn="l">
              <a:lnSpc>
                <a:spcPct val="100000"/>
              </a:lnSpc>
              <a:spcBef>
                <a:spcPts val="850"/>
              </a:spcBef>
              <a:spcAft>
                <a:spcPts val="0"/>
              </a:spcAft>
              <a:buClr>
                <a:schemeClr val="lt1"/>
              </a:buClr>
              <a:buSzPts val="2000"/>
              <a:buFont typeface="Arial"/>
              <a:buChar char="»"/>
              <a:defRPr sz="2000" b="1" i="0" u="none" strike="noStrike" cap="none">
                <a:solidFill>
                  <a:schemeClr val="lt1"/>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7" name="Google Shape;157;p55"/>
          <p:cNvSpPr txBox="1">
            <a:spLocks noGrp="1"/>
          </p:cNvSpPr>
          <p:nvPr>
            <p:ph type="body" idx="2"/>
          </p:nvPr>
        </p:nvSpPr>
        <p:spPr>
          <a:xfrm>
            <a:off x="737419" y="3226998"/>
            <a:ext cx="2245969" cy="1552036"/>
          </a:xfrm>
          <a:prstGeom prst="rect">
            <a:avLst/>
          </a:prstGeom>
          <a:noFill/>
          <a:ln>
            <a:noFill/>
          </a:ln>
        </p:spPr>
        <p:txBody>
          <a:bodyPr spcFirstLastPara="1" wrap="square" lIns="91425" tIns="91425" rIns="91425" bIns="91425" anchor="t" anchorCtr="0">
            <a:noAutofit/>
          </a:bodyPr>
          <a:lstStyle>
            <a:lvl1pPr marL="457200" marR="0" lvl="0" indent="-228600" algn="l">
              <a:lnSpc>
                <a:spcPct val="116666"/>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1pPr>
            <a:lvl2pPr marL="914400" marR="0" lvl="1" indent="-228600" algn="l">
              <a:lnSpc>
                <a:spcPct val="116666"/>
              </a:lnSpc>
              <a:spcBef>
                <a:spcPts val="0"/>
              </a:spcBef>
              <a:spcAft>
                <a:spcPts val="0"/>
              </a:spcAft>
              <a:buClr>
                <a:schemeClr val="lt2"/>
              </a:buClr>
              <a:buSzPts val="1600"/>
              <a:buFont typeface="Arial"/>
              <a:buNone/>
              <a:defRPr sz="1200" b="0" i="0" u="none" strike="noStrike" cap="none">
                <a:solidFill>
                  <a:srgbClr val="000000"/>
                </a:solidFill>
                <a:latin typeface="Arial"/>
                <a:ea typeface="Arial"/>
                <a:cs typeface="Arial"/>
                <a:sym typeface="Arial"/>
              </a:defRPr>
            </a:lvl2pPr>
            <a:lvl3pPr marL="1371600" marR="0" lvl="2" indent="-304800" algn="l">
              <a:lnSpc>
                <a:spcPct val="116666"/>
              </a:lnSpc>
              <a:spcBef>
                <a:spcPts val="0"/>
              </a:spcBef>
              <a:spcAft>
                <a:spcPts val="0"/>
              </a:spcAft>
              <a:buClr>
                <a:schemeClr val="lt2"/>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228600" algn="l">
              <a:lnSpc>
                <a:spcPct val="130000"/>
              </a:lnSpc>
              <a:spcBef>
                <a:spcPts val="0"/>
              </a:spcBef>
              <a:spcAft>
                <a:spcPts val="0"/>
              </a:spcAft>
              <a:buClr>
                <a:schemeClr val="dk1"/>
              </a:buClr>
              <a:buSzPts val="1400"/>
              <a:buFont typeface="Arial"/>
              <a:buNone/>
              <a:defRPr sz="1000" b="0" i="0" u="none" strike="noStrike" cap="none">
                <a:solidFill>
                  <a:schemeClr val="lt2"/>
                </a:solidFill>
                <a:latin typeface="Arial"/>
                <a:ea typeface="Arial"/>
                <a:cs typeface="Arial"/>
                <a:sym typeface="Arial"/>
              </a:defRPr>
            </a:lvl4pPr>
            <a:lvl5pPr marL="2286000" marR="0" lvl="4" indent="-292100" algn="l">
              <a:lnSpc>
                <a:spcPct val="130000"/>
              </a:lnSpc>
              <a:spcBef>
                <a:spcPts val="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8" name="Google Shape;158;p55"/>
          <p:cNvSpPr/>
          <p:nvPr/>
        </p:nvSpPr>
        <p:spPr>
          <a:xfrm>
            <a:off x="3290737" y="2669156"/>
            <a:ext cx="2602800" cy="46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59" name="Google Shape;159;p55"/>
          <p:cNvSpPr/>
          <p:nvPr/>
        </p:nvSpPr>
        <p:spPr>
          <a:xfrm>
            <a:off x="3290737" y="3129775"/>
            <a:ext cx="2602800" cy="2140066"/>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0" name="Google Shape;160;p55"/>
          <p:cNvSpPr txBox="1">
            <a:spLocks noGrp="1"/>
          </p:cNvSpPr>
          <p:nvPr>
            <p:ph type="body" idx="3"/>
          </p:nvPr>
        </p:nvSpPr>
        <p:spPr>
          <a:xfrm>
            <a:off x="3476246" y="2687950"/>
            <a:ext cx="2191109" cy="428625"/>
          </a:xfrm>
          <a:prstGeom prst="rect">
            <a:avLst/>
          </a:prstGeom>
          <a:noFill/>
          <a:ln>
            <a:noFill/>
          </a:ln>
        </p:spPr>
        <p:txBody>
          <a:bodyPr spcFirstLastPara="1" wrap="square" lIns="91425" tIns="91425" rIns="91425" bIns="91425" anchor="ctr" anchorCtr="0">
            <a:noAutofit/>
          </a:bodyPr>
          <a:lstStyle>
            <a:lvl1pPr marL="457200" marR="0" lvl="0" indent="-228600" algn="ctr">
              <a:lnSpc>
                <a:spcPct val="104999"/>
              </a:lnSpc>
              <a:spcBef>
                <a:spcPts val="0"/>
              </a:spcBef>
              <a:spcAft>
                <a:spcPts val="0"/>
              </a:spcAft>
              <a:buClr>
                <a:schemeClr val="lt1"/>
              </a:buClr>
              <a:buSzPts val="1400"/>
              <a:buFont typeface="Arial"/>
              <a:buNone/>
              <a:defRPr sz="2000" b="1" i="0" u="none" strike="noStrike" cap="none">
                <a:solidFill>
                  <a:schemeClr val="lt1"/>
                </a:solidFill>
                <a:latin typeface="Arial"/>
                <a:ea typeface="Arial"/>
                <a:cs typeface="Arial"/>
                <a:sym typeface="Arial"/>
              </a:defRPr>
            </a:lvl1pPr>
            <a:lvl2pPr marL="914400" marR="0" lvl="1" indent="-355600" algn="l">
              <a:lnSpc>
                <a:spcPct val="95000"/>
              </a:lnSpc>
              <a:spcBef>
                <a:spcPts val="0"/>
              </a:spcBef>
              <a:spcAft>
                <a:spcPts val="0"/>
              </a:spcAft>
              <a:buClr>
                <a:schemeClr val="lt2"/>
              </a:buClr>
              <a:buSzPts val="2000"/>
              <a:buFont typeface="Arial"/>
              <a:buChar char="•"/>
              <a:defRPr sz="2000" b="1" i="0" u="none" strike="noStrike" cap="none">
                <a:solidFill>
                  <a:schemeClr val="lt1"/>
                </a:solidFill>
                <a:latin typeface="Arial"/>
                <a:ea typeface="Arial"/>
                <a:cs typeface="Arial"/>
                <a:sym typeface="Arial"/>
              </a:defRPr>
            </a:lvl2pPr>
            <a:lvl3pPr marL="1371600" marR="0" lvl="2" indent="-355600" algn="l">
              <a:lnSpc>
                <a:spcPct val="95000"/>
              </a:lnSpc>
              <a:spcBef>
                <a:spcPts val="0"/>
              </a:spcBef>
              <a:spcAft>
                <a:spcPts val="0"/>
              </a:spcAft>
              <a:buClr>
                <a:schemeClr val="accent4"/>
              </a:buClr>
              <a:buSzPts val="2000"/>
              <a:buFont typeface="Arial"/>
              <a:buChar char="‒"/>
              <a:defRPr sz="2000" b="1" i="0" u="none" strike="noStrike" cap="none">
                <a:solidFill>
                  <a:schemeClr val="lt1"/>
                </a:solidFill>
                <a:latin typeface="Arial"/>
                <a:ea typeface="Arial"/>
                <a:cs typeface="Arial"/>
                <a:sym typeface="Arial"/>
              </a:defRPr>
            </a:lvl3pPr>
            <a:lvl4pPr marL="1828800" marR="0" lvl="3" indent="-228600" algn="l">
              <a:lnSpc>
                <a:spcPct val="75000"/>
              </a:lnSpc>
              <a:spcBef>
                <a:spcPts val="0"/>
              </a:spcBef>
              <a:spcAft>
                <a:spcPts val="0"/>
              </a:spcAft>
              <a:buClr>
                <a:schemeClr val="dk1"/>
              </a:buClr>
              <a:buSzPts val="1400"/>
              <a:buFont typeface="Arial"/>
              <a:buNone/>
              <a:defRPr sz="2000" b="1" i="0" u="none" strike="noStrike" cap="none">
                <a:solidFill>
                  <a:schemeClr val="lt1"/>
                </a:solidFill>
                <a:latin typeface="Arial"/>
                <a:ea typeface="Arial"/>
                <a:cs typeface="Arial"/>
                <a:sym typeface="Arial"/>
              </a:defRPr>
            </a:lvl4pPr>
            <a:lvl5pPr marL="2286000" marR="0" lvl="4" indent="-355600" algn="l">
              <a:lnSpc>
                <a:spcPct val="100000"/>
              </a:lnSpc>
              <a:spcBef>
                <a:spcPts val="850"/>
              </a:spcBef>
              <a:spcAft>
                <a:spcPts val="0"/>
              </a:spcAft>
              <a:buClr>
                <a:schemeClr val="lt1"/>
              </a:buClr>
              <a:buSzPts val="2000"/>
              <a:buFont typeface="Arial"/>
              <a:buChar char="»"/>
              <a:defRPr sz="2000" b="1" i="0" u="none" strike="noStrike" cap="none">
                <a:solidFill>
                  <a:schemeClr val="lt1"/>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1" name="Google Shape;161;p55"/>
          <p:cNvSpPr txBox="1">
            <a:spLocks noGrp="1"/>
          </p:cNvSpPr>
          <p:nvPr>
            <p:ph type="body" idx="4"/>
          </p:nvPr>
        </p:nvSpPr>
        <p:spPr>
          <a:xfrm>
            <a:off x="3489047" y="3226998"/>
            <a:ext cx="2245969" cy="1552036"/>
          </a:xfrm>
          <a:prstGeom prst="rect">
            <a:avLst/>
          </a:prstGeom>
          <a:noFill/>
          <a:ln>
            <a:noFill/>
          </a:ln>
        </p:spPr>
        <p:txBody>
          <a:bodyPr spcFirstLastPara="1" wrap="square" lIns="91425" tIns="91425" rIns="91425" bIns="91425" anchor="t" anchorCtr="0">
            <a:noAutofit/>
          </a:bodyPr>
          <a:lstStyle>
            <a:lvl1pPr marL="457200" marR="0" lvl="0" indent="-228600" algn="l">
              <a:lnSpc>
                <a:spcPct val="116666"/>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1pPr>
            <a:lvl2pPr marL="914400" marR="0" lvl="1" indent="-228600" algn="l">
              <a:lnSpc>
                <a:spcPct val="116666"/>
              </a:lnSpc>
              <a:spcBef>
                <a:spcPts val="0"/>
              </a:spcBef>
              <a:spcAft>
                <a:spcPts val="0"/>
              </a:spcAft>
              <a:buClr>
                <a:schemeClr val="lt2"/>
              </a:buClr>
              <a:buSzPts val="1600"/>
              <a:buFont typeface="Arial"/>
              <a:buNone/>
              <a:defRPr sz="1200" b="0" i="0" u="none" strike="noStrike" cap="none">
                <a:solidFill>
                  <a:srgbClr val="000000"/>
                </a:solidFill>
                <a:latin typeface="Arial"/>
                <a:ea typeface="Arial"/>
                <a:cs typeface="Arial"/>
                <a:sym typeface="Arial"/>
              </a:defRPr>
            </a:lvl2pPr>
            <a:lvl3pPr marL="1371600" marR="0" lvl="2" indent="-304800" algn="l">
              <a:lnSpc>
                <a:spcPct val="116666"/>
              </a:lnSpc>
              <a:spcBef>
                <a:spcPts val="0"/>
              </a:spcBef>
              <a:spcAft>
                <a:spcPts val="0"/>
              </a:spcAft>
              <a:buClr>
                <a:schemeClr val="lt2"/>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228600" algn="l">
              <a:lnSpc>
                <a:spcPct val="130000"/>
              </a:lnSpc>
              <a:spcBef>
                <a:spcPts val="0"/>
              </a:spcBef>
              <a:spcAft>
                <a:spcPts val="0"/>
              </a:spcAft>
              <a:buClr>
                <a:schemeClr val="dk1"/>
              </a:buClr>
              <a:buSzPts val="1400"/>
              <a:buFont typeface="Arial"/>
              <a:buNone/>
              <a:defRPr sz="1000" b="0" i="0" u="none" strike="noStrike" cap="none">
                <a:solidFill>
                  <a:schemeClr val="lt2"/>
                </a:solidFill>
                <a:latin typeface="Arial"/>
                <a:ea typeface="Arial"/>
                <a:cs typeface="Arial"/>
                <a:sym typeface="Arial"/>
              </a:defRPr>
            </a:lvl4pPr>
            <a:lvl5pPr marL="2286000" marR="0" lvl="4" indent="-292100" algn="l">
              <a:lnSpc>
                <a:spcPct val="130000"/>
              </a:lnSpc>
              <a:spcBef>
                <a:spcPts val="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2" name="Google Shape;162;p55"/>
          <p:cNvSpPr/>
          <p:nvPr/>
        </p:nvSpPr>
        <p:spPr>
          <a:xfrm>
            <a:off x="6023270" y="2669156"/>
            <a:ext cx="2602800" cy="46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3" name="Google Shape;163;p55"/>
          <p:cNvSpPr/>
          <p:nvPr/>
        </p:nvSpPr>
        <p:spPr>
          <a:xfrm>
            <a:off x="6023270" y="3129775"/>
            <a:ext cx="2602800" cy="2140066"/>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4" name="Google Shape;164;p55"/>
          <p:cNvSpPr txBox="1">
            <a:spLocks noGrp="1"/>
          </p:cNvSpPr>
          <p:nvPr>
            <p:ph type="body" idx="5"/>
          </p:nvPr>
        </p:nvSpPr>
        <p:spPr>
          <a:xfrm>
            <a:off x="6208779" y="2687950"/>
            <a:ext cx="2191109" cy="428625"/>
          </a:xfrm>
          <a:prstGeom prst="rect">
            <a:avLst/>
          </a:prstGeom>
          <a:noFill/>
          <a:ln>
            <a:noFill/>
          </a:ln>
        </p:spPr>
        <p:txBody>
          <a:bodyPr spcFirstLastPara="1" wrap="square" lIns="91425" tIns="91425" rIns="91425" bIns="91425" anchor="ctr" anchorCtr="0">
            <a:noAutofit/>
          </a:bodyPr>
          <a:lstStyle>
            <a:lvl1pPr marL="457200" marR="0" lvl="0" indent="-228600" algn="ctr">
              <a:lnSpc>
                <a:spcPct val="104999"/>
              </a:lnSpc>
              <a:spcBef>
                <a:spcPts val="0"/>
              </a:spcBef>
              <a:spcAft>
                <a:spcPts val="0"/>
              </a:spcAft>
              <a:buClr>
                <a:schemeClr val="lt1"/>
              </a:buClr>
              <a:buSzPts val="1400"/>
              <a:buFont typeface="Arial"/>
              <a:buNone/>
              <a:defRPr sz="2000" b="1" i="0" u="none" strike="noStrike" cap="none">
                <a:solidFill>
                  <a:schemeClr val="lt1"/>
                </a:solidFill>
                <a:latin typeface="Arial"/>
                <a:ea typeface="Arial"/>
                <a:cs typeface="Arial"/>
                <a:sym typeface="Arial"/>
              </a:defRPr>
            </a:lvl1pPr>
            <a:lvl2pPr marL="914400" marR="0" lvl="1" indent="-355600" algn="l">
              <a:lnSpc>
                <a:spcPct val="95000"/>
              </a:lnSpc>
              <a:spcBef>
                <a:spcPts val="0"/>
              </a:spcBef>
              <a:spcAft>
                <a:spcPts val="0"/>
              </a:spcAft>
              <a:buClr>
                <a:schemeClr val="lt2"/>
              </a:buClr>
              <a:buSzPts val="2000"/>
              <a:buFont typeface="Arial"/>
              <a:buChar char="•"/>
              <a:defRPr sz="2000" b="1" i="0" u="none" strike="noStrike" cap="none">
                <a:solidFill>
                  <a:schemeClr val="lt1"/>
                </a:solidFill>
                <a:latin typeface="Arial"/>
                <a:ea typeface="Arial"/>
                <a:cs typeface="Arial"/>
                <a:sym typeface="Arial"/>
              </a:defRPr>
            </a:lvl2pPr>
            <a:lvl3pPr marL="1371600" marR="0" lvl="2" indent="-355600" algn="l">
              <a:lnSpc>
                <a:spcPct val="95000"/>
              </a:lnSpc>
              <a:spcBef>
                <a:spcPts val="0"/>
              </a:spcBef>
              <a:spcAft>
                <a:spcPts val="0"/>
              </a:spcAft>
              <a:buClr>
                <a:schemeClr val="accent4"/>
              </a:buClr>
              <a:buSzPts val="2000"/>
              <a:buFont typeface="Arial"/>
              <a:buChar char="‒"/>
              <a:defRPr sz="2000" b="1" i="0" u="none" strike="noStrike" cap="none">
                <a:solidFill>
                  <a:schemeClr val="lt1"/>
                </a:solidFill>
                <a:latin typeface="Arial"/>
                <a:ea typeface="Arial"/>
                <a:cs typeface="Arial"/>
                <a:sym typeface="Arial"/>
              </a:defRPr>
            </a:lvl3pPr>
            <a:lvl4pPr marL="1828800" marR="0" lvl="3" indent="-228600" algn="l">
              <a:lnSpc>
                <a:spcPct val="75000"/>
              </a:lnSpc>
              <a:spcBef>
                <a:spcPts val="0"/>
              </a:spcBef>
              <a:spcAft>
                <a:spcPts val="0"/>
              </a:spcAft>
              <a:buClr>
                <a:schemeClr val="dk1"/>
              </a:buClr>
              <a:buSzPts val="1400"/>
              <a:buFont typeface="Arial"/>
              <a:buNone/>
              <a:defRPr sz="2000" b="1" i="0" u="none" strike="noStrike" cap="none">
                <a:solidFill>
                  <a:schemeClr val="lt1"/>
                </a:solidFill>
                <a:latin typeface="Arial"/>
                <a:ea typeface="Arial"/>
                <a:cs typeface="Arial"/>
                <a:sym typeface="Arial"/>
              </a:defRPr>
            </a:lvl4pPr>
            <a:lvl5pPr marL="2286000" marR="0" lvl="4" indent="-355600" algn="l">
              <a:lnSpc>
                <a:spcPct val="100000"/>
              </a:lnSpc>
              <a:spcBef>
                <a:spcPts val="850"/>
              </a:spcBef>
              <a:spcAft>
                <a:spcPts val="0"/>
              </a:spcAft>
              <a:buClr>
                <a:schemeClr val="lt1"/>
              </a:buClr>
              <a:buSzPts val="2000"/>
              <a:buFont typeface="Arial"/>
              <a:buChar char="»"/>
              <a:defRPr sz="2000" b="1" i="0" u="none" strike="noStrike" cap="none">
                <a:solidFill>
                  <a:schemeClr val="lt1"/>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5" name="Google Shape;165;p55"/>
          <p:cNvSpPr txBox="1">
            <a:spLocks noGrp="1"/>
          </p:cNvSpPr>
          <p:nvPr>
            <p:ph type="body" idx="6"/>
          </p:nvPr>
        </p:nvSpPr>
        <p:spPr>
          <a:xfrm>
            <a:off x="6221580" y="3226998"/>
            <a:ext cx="2245969" cy="1552036"/>
          </a:xfrm>
          <a:prstGeom prst="rect">
            <a:avLst/>
          </a:prstGeom>
          <a:noFill/>
          <a:ln>
            <a:noFill/>
          </a:ln>
        </p:spPr>
        <p:txBody>
          <a:bodyPr spcFirstLastPara="1" wrap="square" lIns="91425" tIns="91425" rIns="91425" bIns="91425" anchor="t" anchorCtr="0">
            <a:noAutofit/>
          </a:bodyPr>
          <a:lstStyle>
            <a:lvl1pPr marL="457200" marR="0" lvl="0" indent="-228600" algn="l">
              <a:lnSpc>
                <a:spcPct val="116666"/>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1pPr>
            <a:lvl2pPr marL="914400" marR="0" lvl="1" indent="-228600" algn="l">
              <a:lnSpc>
                <a:spcPct val="116666"/>
              </a:lnSpc>
              <a:spcBef>
                <a:spcPts val="0"/>
              </a:spcBef>
              <a:spcAft>
                <a:spcPts val="0"/>
              </a:spcAft>
              <a:buClr>
                <a:schemeClr val="lt2"/>
              </a:buClr>
              <a:buSzPts val="1600"/>
              <a:buFont typeface="Arial"/>
              <a:buNone/>
              <a:defRPr sz="1200" b="0" i="0" u="none" strike="noStrike" cap="none">
                <a:solidFill>
                  <a:srgbClr val="000000"/>
                </a:solidFill>
                <a:latin typeface="Arial"/>
                <a:ea typeface="Arial"/>
                <a:cs typeface="Arial"/>
                <a:sym typeface="Arial"/>
              </a:defRPr>
            </a:lvl2pPr>
            <a:lvl3pPr marL="1371600" marR="0" lvl="2" indent="-304800" algn="l">
              <a:lnSpc>
                <a:spcPct val="116666"/>
              </a:lnSpc>
              <a:spcBef>
                <a:spcPts val="0"/>
              </a:spcBef>
              <a:spcAft>
                <a:spcPts val="0"/>
              </a:spcAft>
              <a:buClr>
                <a:schemeClr val="lt2"/>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228600" algn="l">
              <a:lnSpc>
                <a:spcPct val="130000"/>
              </a:lnSpc>
              <a:spcBef>
                <a:spcPts val="0"/>
              </a:spcBef>
              <a:spcAft>
                <a:spcPts val="0"/>
              </a:spcAft>
              <a:buClr>
                <a:schemeClr val="dk1"/>
              </a:buClr>
              <a:buSzPts val="1400"/>
              <a:buFont typeface="Arial"/>
              <a:buNone/>
              <a:defRPr sz="1000" b="0" i="0" u="none" strike="noStrike" cap="none">
                <a:solidFill>
                  <a:schemeClr val="lt2"/>
                </a:solidFill>
                <a:latin typeface="Arial"/>
                <a:ea typeface="Arial"/>
                <a:cs typeface="Arial"/>
                <a:sym typeface="Arial"/>
              </a:defRPr>
            </a:lvl4pPr>
            <a:lvl5pPr marL="2286000" marR="0" lvl="4" indent="-292100" algn="l">
              <a:lnSpc>
                <a:spcPct val="130000"/>
              </a:lnSpc>
              <a:spcBef>
                <a:spcPts val="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6" name="Google Shape;166;p55"/>
          <p:cNvSpPr txBox="1">
            <a:spLocks noGrp="1"/>
          </p:cNvSpPr>
          <p:nvPr>
            <p:ph type="body" idx="7"/>
          </p:nvPr>
        </p:nvSpPr>
        <p:spPr>
          <a:xfrm>
            <a:off x="552450" y="1685925"/>
            <a:ext cx="4495800" cy="647700"/>
          </a:xfrm>
          <a:prstGeom prst="rect">
            <a:avLst/>
          </a:prstGeom>
          <a:noFill/>
          <a:ln>
            <a:noFill/>
          </a:ln>
        </p:spPr>
        <p:txBody>
          <a:bodyPr spcFirstLastPara="1" wrap="square" lIns="91425" tIns="91425" rIns="91425" bIns="91425" anchor="t" anchorCtr="0">
            <a:noAutofit/>
          </a:bodyPr>
          <a:lstStyle>
            <a:lvl1pPr marL="457200" marR="0" lvl="0" indent="-228600" algn="l">
              <a:lnSpc>
                <a:spcPct val="118750"/>
              </a:lnSpc>
              <a:spcBef>
                <a:spcPts val="0"/>
              </a:spcBef>
              <a:spcAft>
                <a:spcPts val="0"/>
              </a:spcAft>
              <a:buClr>
                <a:srgbClr val="000000"/>
              </a:buClr>
              <a:buSzPts val="1400"/>
              <a:buFont typeface="Arial"/>
              <a:buNone/>
              <a:defRPr sz="1600" b="0" i="0" u="none" strike="noStrike" cap="none">
                <a:solidFill>
                  <a:srgbClr val="000000"/>
                </a:solidFill>
                <a:latin typeface="Arial"/>
                <a:ea typeface="Arial"/>
                <a:cs typeface="Arial"/>
                <a:sym typeface="Arial"/>
              </a:defRPr>
            </a:lvl1pPr>
            <a:lvl2pPr marL="914400" marR="0" lvl="1" indent="-330200" algn="l">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1371600" marR="0" lvl="2" indent="-330200" algn="l">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7" name="Google Shape;167;p55"/>
          <p:cNvSpPr txBox="1">
            <a:spLocks noGrp="1"/>
          </p:cNvSpPr>
          <p:nvPr>
            <p:ph type="sldNum" idx="12"/>
          </p:nvPr>
        </p:nvSpPr>
        <p:spPr>
          <a:xfrm>
            <a:off x="8497765" y="6489578"/>
            <a:ext cx="433138" cy="125534"/>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800"/>
              <a:buFont typeface="Arial"/>
              <a:buNone/>
              <a:defRPr sz="800" b="1"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800"/>
              <a:buFont typeface="Arial"/>
              <a:buNone/>
              <a:defRPr sz="800" b="1"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800"/>
              <a:buFont typeface="Arial"/>
              <a:buNone/>
              <a:defRPr sz="800" b="1"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800"/>
              <a:buFont typeface="Arial"/>
              <a:buNone/>
              <a:defRPr sz="800" b="1"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800"/>
              <a:buFont typeface="Arial"/>
              <a:buNone/>
              <a:defRPr sz="800" b="1"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800"/>
              <a:buFont typeface="Arial"/>
              <a:buNone/>
              <a:defRPr sz="800" b="1"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800"/>
              <a:buFont typeface="Arial"/>
              <a:buNone/>
              <a:defRPr sz="800" b="1"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800"/>
              <a:buFont typeface="Arial"/>
              <a:buNone/>
              <a:defRPr sz="800" b="1"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800"/>
              <a:buFont typeface="Arial"/>
              <a:buNone/>
              <a:defRPr sz="800" b="1"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ample Boxed Text with Image x3">
  <p:cSld name="Sample Boxed Text with Image x3">
    <p:spTree>
      <p:nvGrpSpPr>
        <p:cNvPr id="1" name="Shape 168"/>
        <p:cNvGrpSpPr/>
        <p:nvPr/>
      </p:nvGrpSpPr>
      <p:grpSpPr>
        <a:xfrm>
          <a:off x="0" y="0"/>
          <a:ext cx="0" cy="0"/>
          <a:chOff x="0" y="0"/>
          <a:chExt cx="0" cy="0"/>
        </a:xfrm>
      </p:grpSpPr>
      <p:sp>
        <p:nvSpPr>
          <p:cNvPr id="169" name="Google Shape;169;p56"/>
          <p:cNvSpPr/>
          <p:nvPr/>
        </p:nvSpPr>
        <p:spPr>
          <a:xfrm>
            <a:off x="3282309" y="2377300"/>
            <a:ext cx="2584800" cy="171845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0" name="Google Shape;170;p56"/>
          <p:cNvSpPr/>
          <p:nvPr/>
        </p:nvSpPr>
        <p:spPr>
          <a:xfrm>
            <a:off x="6025509" y="2377300"/>
            <a:ext cx="2584800" cy="171845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1" name="Google Shape;171;p56"/>
          <p:cNvSpPr/>
          <p:nvPr/>
        </p:nvSpPr>
        <p:spPr>
          <a:xfrm>
            <a:off x="539109" y="2377300"/>
            <a:ext cx="2584800" cy="171845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2" name="Google Shape;172;p56"/>
          <p:cNvSpPr txBox="1">
            <a:spLocks noGrp="1"/>
          </p:cNvSpPr>
          <p:nvPr>
            <p:ph type="title"/>
          </p:nvPr>
        </p:nvSpPr>
        <p:spPr>
          <a:xfrm>
            <a:off x="540000" y="417600"/>
            <a:ext cx="6359526" cy="944475"/>
          </a:xfrm>
          <a:prstGeom prst="rect">
            <a:avLst/>
          </a:prstGeom>
          <a:noFill/>
          <a:ln>
            <a:noFill/>
          </a:ln>
        </p:spPr>
        <p:txBody>
          <a:bodyPr spcFirstLastPara="1" wrap="square" lIns="91425" tIns="91425" rIns="91425" bIns="91425" anchor="t" anchorCtr="0">
            <a:noAutofit/>
          </a:bodyPr>
          <a:lstStyle>
            <a:lvl1pPr marR="0" lvl="0" algn="l">
              <a:lnSpc>
                <a:spcPct val="117647"/>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73" name="Google Shape;173;p56"/>
          <p:cNvSpPr txBox="1">
            <a:spLocks noGrp="1"/>
          </p:cNvSpPr>
          <p:nvPr>
            <p:ph type="body" idx="1"/>
          </p:nvPr>
        </p:nvSpPr>
        <p:spPr>
          <a:xfrm>
            <a:off x="676275" y="3503223"/>
            <a:ext cx="2362200" cy="440127"/>
          </a:xfrm>
          <a:prstGeom prst="rect">
            <a:avLst/>
          </a:prstGeom>
          <a:noFill/>
          <a:ln>
            <a:noFill/>
          </a:ln>
        </p:spPr>
        <p:txBody>
          <a:bodyPr spcFirstLastPara="1" wrap="square" lIns="91425" tIns="91425" rIns="91425" bIns="91425" anchor="b" anchorCtr="0">
            <a:noAutofit/>
          </a:bodyPr>
          <a:lstStyle>
            <a:lvl1pPr marL="457200" marR="0" lvl="0" indent="-228600" algn="ctr">
              <a:lnSpc>
                <a:spcPct val="87500"/>
              </a:lnSpc>
              <a:spcBef>
                <a:spcPts val="0"/>
              </a:spcBef>
              <a:spcAft>
                <a:spcPts val="0"/>
              </a:spcAft>
              <a:buClr>
                <a:srgbClr val="000000"/>
              </a:buClr>
              <a:buSzPts val="1400"/>
              <a:buFont typeface="Arial"/>
              <a:buNone/>
              <a:defRPr sz="1600" b="0" i="0" u="none" strike="noStrike" cap="none">
                <a:solidFill>
                  <a:srgbClr val="000000"/>
                </a:solidFill>
                <a:latin typeface="Arial"/>
                <a:ea typeface="Arial"/>
                <a:cs typeface="Arial"/>
                <a:sym typeface="Arial"/>
              </a:defRPr>
            </a:lvl1pPr>
            <a:lvl2pPr marL="914400" marR="0" lvl="1" indent="-228600" algn="l">
              <a:lnSpc>
                <a:spcPct val="116666"/>
              </a:lnSpc>
              <a:spcBef>
                <a:spcPts val="0"/>
              </a:spcBef>
              <a:spcAft>
                <a:spcPts val="0"/>
              </a:spcAft>
              <a:buClr>
                <a:schemeClr val="lt2"/>
              </a:buClr>
              <a:buSzPts val="1600"/>
              <a:buFont typeface="Arial"/>
              <a:buNone/>
              <a:defRPr sz="1200" b="0" i="0" u="none" strike="noStrike" cap="none">
                <a:solidFill>
                  <a:srgbClr val="000000"/>
                </a:solidFill>
                <a:latin typeface="Arial"/>
                <a:ea typeface="Arial"/>
                <a:cs typeface="Arial"/>
                <a:sym typeface="Arial"/>
              </a:defRPr>
            </a:lvl2pPr>
            <a:lvl3pPr marL="1371600" marR="0" lvl="2" indent="-304800" algn="l">
              <a:lnSpc>
                <a:spcPct val="116666"/>
              </a:lnSpc>
              <a:spcBef>
                <a:spcPts val="0"/>
              </a:spcBef>
              <a:spcAft>
                <a:spcPts val="0"/>
              </a:spcAft>
              <a:buClr>
                <a:schemeClr val="lt2"/>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228600" algn="l">
              <a:lnSpc>
                <a:spcPct val="130000"/>
              </a:lnSpc>
              <a:spcBef>
                <a:spcPts val="0"/>
              </a:spcBef>
              <a:spcAft>
                <a:spcPts val="0"/>
              </a:spcAft>
              <a:buClr>
                <a:schemeClr val="dk1"/>
              </a:buClr>
              <a:buSzPts val="1400"/>
              <a:buFont typeface="Arial"/>
              <a:buNone/>
              <a:defRPr sz="1000" b="0" i="0" u="none" strike="noStrike" cap="none">
                <a:solidFill>
                  <a:schemeClr val="lt2"/>
                </a:solidFill>
                <a:latin typeface="Arial"/>
                <a:ea typeface="Arial"/>
                <a:cs typeface="Arial"/>
                <a:sym typeface="Arial"/>
              </a:defRPr>
            </a:lvl4pPr>
            <a:lvl5pPr marL="2286000" marR="0" lvl="4" indent="-292100" algn="l">
              <a:lnSpc>
                <a:spcPct val="130000"/>
              </a:lnSpc>
              <a:spcBef>
                <a:spcPts val="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4" name="Google Shape;174;p56"/>
          <p:cNvSpPr txBox="1">
            <a:spLocks noGrp="1"/>
          </p:cNvSpPr>
          <p:nvPr>
            <p:ph type="body" idx="2"/>
          </p:nvPr>
        </p:nvSpPr>
        <p:spPr>
          <a:xfrm>
            <a:off x="552450" y="1685925"/>
            <a:ext cx="4495800" cy="647700"/>
          </a:xfrm>
          <a:prstGeom prst="rect">
            <a:avLst/>
          </a:prstGeom>
          <a:noFill/>
          <a:ln>
            <a:noFill/>
          </a:ln>
        </p:spPr>
        <p:txBody>
          <a:bodyPr spcFirstLastPara="1" wrap="square" lIns="91425" tIns="91425" rIns="91425" bIns="91425" anchor="t" anchorCtr="0">
            <a:noAutofit/>
          </a:bodyPr>
          <a:lstStyle>
            <a:lvl1pPr marL="457200" marR="0" lvl="0" indent="-228600" algn="l">
              <a:lnSpc>
                <a:spcPct val="118750"/>
              </a:lnSpc>
              <a:spcBef>
                <a:spcPts val="0"/>
              </a:spcBef>
              <a:spcAft>
                <a:spcPts val="0"/>
              </a:spcAft>
              <a:buClr>
                <a:srgbClr val="000000"/>
              </a:buClr>
              <a:buSzPts val="1400"/>
              <a:buFont typeface="Arial"/>
              <a:buNone/>
              <a:defRPr sz="1600" b="0" i="0" u="none" strike="noStrike" cap="none">
                <a:solidFill>
                  <a:srgbClr val="000000"/>
                </a:solidFill>
                <a:latin typeface="Arial"/>
                <a:ea typeface="Arial"/>
                <a:cs typeface="Arial"/>
                <a:sym typeface="Arial"/>
              </a:defRPr>
            </a:lvl1pPr>
            <a:lvl2pPr marL="914400" marR="0" lvl="1" indent="-330200" algn="l">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1371600" marR="0" lvl="2" indent="-330200" algn="l">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5" name="Google Shape;175;p56"/>
          <p:cNvSpPr>
            <a:spLocks noGrp="1"/>
          </p:cNvSpPr>
          <p:nvPr>
            <p:ph type="pic" idx="3"/>
          </p:nvPr>
        </p:nvSpPr>
        <p:spPr>
          <a:xfrm>
            <a:off x="539109" y="4067175"/>
            <a:ext cx="2584800" cy="1752600"/>
          </a:xfrm>
          <a:prstGeom prst="rect">
            <a:avLst/>
          </a:prstGeom>
          <a:solidFill>
            <a:srgbClr val="BBBBBB"/>
          </a:solidFill>
          <a:ln>
            <a:noFill/>
          </a:ln>
        </p:spPr>
        <p:txBody>
          <a:bodyPr spcFirstLastPara="1" wrap="square" lIns="91425" tIns="91425" rIns="91425" bIns="91425" anchor="t" anchorCtr="0">
            <a:noAutofit/>
          </a:bodyPr>
          <a:lstStyle>
            <a:lvl1pPr marR="0" lvl="0" algn="ctr" rtl="0">
              <a:lnSpc>
                <a:spcPct val="190000"/>
              </a:lnSpc>
              <a:spcBef>
                <a:spcPts val="0"/>
              </a:spcBef>
              <a:spcAft>
                <a:spcPts val="0"/>
              </a:spcAft>
              <a:buClr>
                <a:schemeClr val="lt2"/>
              </a:buClr>
              <a:buSzPts val="1400"/>
              <a:buFont typeface="Arial"/>
              <a:buNone/>
              <a:defRPr sz="1000" b="0" i="0" u="none" strike="noStrike" cap="none">
                <a:solidFill>
                  <a:schemeClr val="lt2"/>
                </a:solidFill>
                <a:latin typeface="Arial"/>
                <a:ea typeface="Arial"/>
                <a:cs typeface="Arial"/>
                <a:sym typeface="Arial"/>
              </a:defRPr>
            </a:lvl1pPr>
            <a:lvl2pPr marR="0" lvl="1"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R="0" lvl="2"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R="0" lvl="3"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R="0" lvl="4"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76" name="Google Shape;176;p56"/>
          <p:cNvPicPr preferRelativeResize="0"/>
          <p:nvPr/>
        </p:nvPicPr>
        <p:blipFill rotWithShape="1">
          <a:blip r:embed="rId2">
            <a:alphaModFix/>
          </a:blip>
          <a:srcRect/>
          <a:stretch/>
        </p:blipFill>
        <p:spPr>
          <a:xfrm>
            <a:off x="1505711" y="2660141"/>
            <a:ext cx="551689" cy="1082727"/>
          </a:xfrm>
          <a:prstGeom prst="rect">
            <a:avLst/>
          </a:prstGeom>
          <a:noFill/>
          <a:ln>
            <a:noFill/>
          </a:ln>
        </p:spPr>
      </p:pic>
      <p:pic>
        <p:nvPicPr>
          <p:cNvPr id="177" name="Google Shape;177;p56"/>
          <p:cNvPicPr preferRelativeResize="0"/>
          <p:nvPr/>
        </p:nvPicPr>
        <p:blipFill rotWithShape="1">
          <a:blip r:embed="rId3">
            <a:alphaModFix/>
          </a:blip>
          <a:srcRect/>
          <a:stretch/>
        </p:blipFill>
        <p:spPr>
          <a:xfrm>
            <a:off x="4217936" y="2657742"/>
            <a:ext cx="552878" cy="1085059"/>
          </a:xfrm>
          <a:prstGeom prst="rect">
            <a:avLst/>
          </a:prstGeom>
          <a:noFill/>
          <a:ln>
            <a:noFill/>
          </a:ln>
        </p:spPr>
      </p:pic>
      <p:pic>
        <p:nvPicPr>
          <p:cNvPr id="178" name="Google Shape;178;p56"/>
          <p:cNvPicPr preferRelativeResize="0"/>
          <p:nvPr/>
        </p:nvPicPr>
        <p:blipFill rotWithShape="1">
          <a:blip r:embed="rId4">
            <a:alphaModFix/>
          </a:blip>
          <a:srcRect/>
          <a:stretch/>
        </p:blipFill>
        <p:spPr>
          <a:xfrm>
            <a:off x="6968261" y="2645817"/>
            <a:ext cx="552878" cy="1085059"/>
          </a:xfrm>
          <a:prstGeom prst="rect">
            <a:avLst/>
          </a:prstGeom>
          <a:noFill/>
          <a:ln>
            <a:noFill/>
          </a:ln>
        </p:spPr>
      </p:pic>
      <p:sp>
        <p:nvSpPr>
          <p:cNvPr id="179" name="Google Shape;179;p56"/>
          <p:cNvSpPr txBox="1">
            <a:spLocks noGrp="1"/>
          </p:cNvSpPr>
          <p:nvPr>
            <p:ph type="body" idx="4"/>
          </p:nvPr>
        </p:nvSpPr>
        <p:spPr>
          <a:xfrm>
            <a:off x="3419475" y="3503223"/>
            <a:ext cx="2362200" cy="440127"/>
          </a:xfrm>
          <a:prstGeom prst="rect">
            <a:avLst/>
          </a:prstGeom>
          <a:noFill/>
          <a:ln>
            <a:noFill/>
          </a:ln>
        </p:spPr>
        <p:txBody>
          <a:bodyPr spcFirstLastPara="1" wrap="square" lIns="91425" tIns="91425" rIns="91425" bIns="91425" anchor="b" anchorCtr="0">
            <a:noAutofit/>
          </a:bodyPr>
          <a:lstStyle>
            <a:lvl1pPr marL="457200" marR="0" lvl="0" indent="-228600" algn="ctr">
              <a:lnSpc>
                <a:spcPct val="87500"/>
              </a:lnSpc>
              <a:spcBef>
                <a:spcPts val="0"/>
              </a:spcBef>
              <a:spcAft>
                <a:spcPts val="0"/>
              </a:spcAft>
              <a:buClr>
                <a:srgbClr val="000000"/>
              </a:buClr>
              <a:buSzPts val="1400"/>
              <a:buFont typeface="Arial"/>
              <a:buNone/>
              <a:defRPr sz="1600" b="0" i="0" u="none" strike="noStrike" cap="none">
                <a:solidFill>
                  <a:srgbClr val="000000"/>
                </a:solidFill>
                <a:latin typeface="Arial"/>
                <a:ea typeface="Arial"/>
                <a:cs typeface="Arial"/>
                <a:sym typeface="Arial"/>
              </a:defRPr>
            </a:lvl1pPr>
            <a:lvl2pPr marL="914400" marR="0" lvl="1" indent="-228600" algn="l">
              <a:lnSpc>
                <a:spcPct val="116666"/>
              </a:lnSpc>
              <a:spcBef>
                <a:spcPts val="0"/>
              </a:spcBef>
              <a:spcAft>
                <a:spcPts val="0"/>
              </a:spcAft>
              <a:buClr>
                <a:schemeClr val="lt2"/>
              </a:buClr>
              <a:buSzPts val="1600"/>
              <a:buFont typeface="Arial"/>
              <a:buNone/>
              <a:defRPr sz="1200" b="0" i="0" u="none" strike="noStrike" cap="none">
                <a:solidFill>
                  <a:srgbClr val="000000"/>
                </a:solidFill>
                <a:latin typeface="Arial"/>
                <a:ea typeface="Arial"/>
                <a:cs typeface="Arial"/>
                <a:sym typeface="Arial"/>
              </a:defRPr>
            </a:lvl2pPr>
            <a:lvl3pPr marL="1371600" marR="0" lvl="2" indent="-304800" algn="l">
              <a:lnSpc>
                <a:spcPct val="116666"/>
              </a:lnSpc>
              <a:spcBef>
                <a:spcPts val="0"/>
              </a:spcBef>
              <a:spcAft>
                <a:spcPts val="0"/>
              </a:spcAft>
              <a:buClr>
                <a:schemeClr val="lt2"/>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228600" algn="l">
              <a:lnSpc>
                <a:spcPct val="130000"/>
              </a:lnSpc>
              <a:spcBef>
                <a:spcPts val="0"/>
              </a:spcBef>
              <a:spcAft>
                <a:spcPts val="0"/>
              </a:spcAft>
              <a:buClr>
                <a:schemeClr val="dk1"/>
              </a:buClr>
              <a:buSzPts val="1400"/>
              <a:buFont typeface="Arial"/>
              <a:buNone/>
              <a:defRPr sz="1000" b="0" i="0" u="none" strike="noStrike" cap="none">
                <a:solidFill>
                  <a:schemeClr val="lt2"/>
                </a:solidFill>
                <a:latin typeface="Arial"/>
                <a:ea typeface="Arial"/>
                <a:cs typeface="Arial"/>
                <a:sym typeface="Arial"/>
              </a:defRPr>
            </a:lvl4pPr>
            <a:lvl5pPr marL="2286000" marR="0" lvl="4" indent="-292100" algn="l">
              <a:lnSpc>
                <a:spcPct val="130000"/>
              </a:lnSpc>
              <a:spcBef>
                <a:spcPts val="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80" name="Google Shape;180;p56"/>
          <p:cNvSpPr>
            <a:spLocks noGrp="1"/>
          </p:cNvSpPr>
          <p:nvPr>
            <p:ph type="pic" idx="5"/>
          </p:nvPr>
        </p:nvSpPr>
        <p:spPr>
          <a:xfrm>
            <a:off x="3282309" y="4067175"/>
            <a:ext cx="2584800" cy="1752600"/>
          </a:xfrm>
          <a:prstGeom prst="rect">
            <a:avLst/>
          </a:prstGeom>
          <a:solidFill>
            <a:srgbClr val="BBBBBB"/>
          </a:solidFill>
          <a:ln>
            <a:noFill/>
          </a:ln>
        </p:spPr>
        <p:txBody>
          <a:bodyPr spcFirstLastPara="1" wrap="square" lIns="91425" tIns="91425" rIns="91425" bIns="91425" anchor="t" anchorCtr="0">
            <a:noAutofit/>
          </a:bodyPr>
          <a:lstStyle>
            <a:lvl1pPr marR="0" lvl="0" algn="ctr" rtl="0">
              <a:lnSpc>
                <a:spcPct val="190000"/>
              </a:lnSpc>
              <a:spcBef>
                <a:spcPts val="0"/>
              </a:spcBef>
              <a:spcAft>
                <a:spcPts val="0"/>
              </a:spcAft>
              <a:buClr>
                <a:schemeClr val="lt2"/>
              </a:buClr>
              <a:buSzPts val="1400"/>
              <a:buFont typeface="Arial"/>
              <a:buNone/>
              <a:defRPr sz="1000" b="0" i="0" u="none" strike="noStrike" cap="none">
                <a:solidFill>
                  <a:schemeClr val="lt2"/>
                </a:solidFill>
                <a:latin typeface="Arial"/>
                <a:ea typeface="Arial"/>
                <a:cs typeface="Arial"/>
                <a:sym typeface="Arial"/>
              </a:defRPr>
            </a:lvl1pPr>
            <a:lvl2pPr marR="0" lvl="1"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R="0" lvl="2"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R="0" lvl="3"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R="0" lvl="4"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81" name="Google Shape;181;p56"/>
          <p:cNvSpPr txBox="1">
            <a:spLocks noGrp="1"/>
          </p:cNvSpPr>
          <p:nvPr>
            <p:ph type="body" idx="6"/>
          </p:nvPr>
        </p:nvSpPr>
        <p:spPr>
          <a:xfrm>
            <a:off x="6162675" y="3503223"/>
            <a:ext cx="2362200" cy="440127"/>
          </a:xfrm>
          <a:prstGeom prst="rect">
            <a:avLst/>
          </a:prstGeom>
          <a:noFill/>
          <a:ln>
            <a:noFill/>
          </a:ln>
        </p:spPr>
        <p:txBody>
          <a:bodyPr spcFirstLastPara="1" wrap="square" lIns="91425" tIns="91425" rIns="91425" bIns="91425" anchor="b" anchorCtr="0">
            <a:noAutofit/>
          </a:bodyPr>
          <a:lstStyle>
            <a:lvl1pPr marL="457200" marR="0" lvl="0" indent="-228600" algn="ctr">
              <a:lnSpc>
                <a:spcPct val="87500"/>
              </a:lnSpc>
              <a:spcBef>
                <a:spcPts val="0"/>
              </a:spcBef>
              <a:spcAft>
                <a:spcPts val="0"/>
              </a:spcAft>
              <a:buClr>
                <a:srgbClr val="000000"/>
              </a:buClr>
              <a:buSzPts val="1400"/>
              <a:buFont typeface="Arial"/>
              <a:buNone/>
              <a:defRPr sz="1600" b="0" i="0" u="none" strike="noStrike" cap="none">
                <a:solidFill>
                  <a:srgbClr val="000000"/>
                </a:solidFill>
                <a:latin typeface="Arial"/>
                <a:ea typeface="Arial"/>
                <a:cs typeface="Arial"/>
                <a:sym typeface="Arial"/>
              </a:defRPr>
            </a:lvl1pPr>
            <a:lvl2pPr marL="914400" marR="0" lvl="1" indent="-228600" algn="l">
              <a:lnSpc>
                <a:spcPct val="116666"/>
              </a:lnSpc>
              <a:spcBef>
                <a:spcPts val="0"/>
              </a:spcBef>
              <a:spcAft>
                <a:spcPts val="0"/>
              </a:spcAft>
              <a:buClr>
                <a:schemeClr val="lt2"/>
              </a:buClr>
              <a:buSzPts val="1600"/>
              <a:buFont typeface="Arial"/>
              <a:buNone/>
              <a:defRPr sz="1200" b="0" i="0" u="none" strike="noStrike" cap="none">
                <a:solidFill>
                  <a:srgbClr val="000000"/>
                </a:solidFill>
                <a:latin typeface="Arial"/>
                <a:ea typeface="Arial"/>
                <a:cs typeface="Arial"/>
                <a:sym typeface="Arial"/>
              </a:defRPr>
            </a:lvl2pPr>
            <a:lvl3pPr marL="1371600" marR="0" lvl="2" indent="-304800" algn="l">
              <a:lnSpc>
                <a:spcPct val="116666"/>
              </a:lnSpc>
              <a:spcBef>
                <a:spcPts val="0"/>
              </a:spcBef>
              <a:spcAft>
                <a:spcPts val="0"/>
              </a:spcAft>
              <a:buClr>
                <a:schemeClr val="lt2"/>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228600" algn="l">
              <a:lnSpc>
                <a:spcPct val="130000"/>
              </a:lnSpc>
              <a:spcBef>
                <a:spcPts val="0"/>
              </a:spcBef>
              <a:spcAft>
                <a:spcPts val="0"/>
              </a:spcAft>
              <a:buClr>
                <a:schemeClr val="dk1"/>
              </a:buClr>
              <a:buSzPts val="1400"/>
              <a:buFont typeface="Arial"/>
              <a:buNone/>
              <a:defRPr sz="1000" b="0" i="0" u="none" strike="noStrike" cap="none">
                <a:solidFill>
                  <a:schemeClr val="lt2"/>
                </a:solidFill>
                <a:latin typeface="Arial"/>
                <a:ea typeface="Arial"/>
                <a:cs typeface="Arial"/>
                <a:sym typeface="Arial"/>
              </a:defRPr>
            </a:lvl4pPr>
            <a:lvl5pPr marL="2286000" marR="0" lvl="4" indent="-292100" algn="l">
              <a:lnSpc>
                <a:spcPct val="130000"/>
              </a:lnSpc>
              <a:spcBef>
                <a:spcPts val="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82" name="Google Shape;182;p56"/>
          <p:cNvSpPr>
            <a:spLocks noGrp="1"/>
          </p:cNvSpPr>
          <p:nvPr>
            <p:ph type="pic" idx="7"/>
          </p:nvPr>
        </p:nvSpPr>
        <p:spPr>
          <a:xfrm>
            <a:off x="6025509" y="4067175"/>
            <a:ext cx="2584800" cy="1752600"/>
          </a:xfrm>
          <a:prstGeom prst="rect">
            <a:avLst/>
          </a:prstGeom>
          <a:solidFill>
            <a:srgbClr val="BBBBBB"/>
          </a:solidFill>
          <a:ln>
            <a:noFill/>
          </a:ln>
        </p:spPr>
        <p:txBody>
          <a:bodyPr spcFirstLastPara="1" wrap="square" lIns="91425" tIns="91425" rIns="91425" bIns="91425" anchor="t" anchorCtr="0">
            <a:noAutofit/>
          </a:bodyPr>
          <a:lstStyle>
            <a:lvl1pPr marR="0" lvl="0" algn="ctr" rtl="0">
              <a:lnSpc>
                <a:spcPct val="190000"/>
              </a:lnSpc>
              <a:spcBef>
                <a:spcPts val="0"/>
              </a:spcBef>
              <a:spcAft>
                <a:spcPts val="0"/>
              </a:spcAft>
              <a:buClr>
                <a:schemeClr val="lt2"/>
              </a:buClr>
              <a:buSzPts val="1400"/>
              <a:buFont typeface="Arial"/>
              <a:buNone/>
              <a:defRPr sz="1000" b="0" i="0" u="none" strike="noStrike" cap="none">
                <a:solidFill>
                  <a:schemeClr val="lt2"/>
                </a:solidFill>
                <a:latin typeface="Arial"/>
                <a:ea typeface="Arial"/>
                <a:cs typeface="Arial"/>
                <a:sym typeface="Arial"/>
              </a:defRPr>
            </a:lvl1pPr>
            <a:lvl2pPr marR="0" lvl="1"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R="0" lvl="2"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R="0" lvl="3"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R="0" lvl="4"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83" name="Google Shape;183;p56"/>
          <p:cNvSpPr txBox="1">
            <a:spLocks noGrp="1"/>
          </p:cNvSpPr>
          <p:nvPr>
            <p:ph type="sldNum" idx="12"/>
          </p:nvPr>
        </p:nvSpPr>
        <p:spPr>
          <a:xfrm>
            <a:off x="8497765" y="6489578"/>
            <a:ext cx="433138" cy="125534"/>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800"/>
              <a:buFont typeface="Arial"/>
              <a:buNone/>
              <a:defRPr sz="800" b="1"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800"/>
              <a:buFont typeface="Arial"/>
              <a:buNone/>
              <a:defRPr sz="800" b="1"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800"/>
              <a:buFont typeface="Arial"/>
              <a:buNone/>
              <a:defRPr sz="800" b="1"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800"/>
              <a:buFont typeface="Arial"/>
              <a:buNone/>
              <a:defRPr sz="800" b="1"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800"/>
              <a:buFont typeface="Arial"/>
              <a:buNone/>
              <a:defRPr sz="800" b="1"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800"/>
              <a:buFont typeface="Arial"/>
              <a:buNone/>
              <a:defRPr sz="800" b="1"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800"/>
              <a:buFont typeface="Arial"/>
              <a:buNone/>
              <a:defRPr sz="800" b="1"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800"/>
              <a:buFont typeface="Arial"/>
              <a:buNone/>
              <a:defRPr sz="800" b="1"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800"/>
              <a:buFont typeface="Arial"/>
              <a:buNone/>
              <a:defRPr sz="800" b="1"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Divider Option 3">
  <p:cSld name="Divider Option 3">
    <p:bg>
      <p:bgPr>
        <a:blipFill>
          <a:blip r:embed="rId2">
            <a:alphaModFix/>
          </a:blip>
          <a:stretch>
            <a:fillRect/>
          </a:stretch>
        </a:blipFill>
        <a:effectLst/>
      </p:bgPr>
    </p:bg>
    <p:spTree>
      <p:nvGrpSpPr>
        <p:cNvPr id="1" name="Shape 24"/>
        <p:cNvGrpSpPr/>
        <p:nvPr/>
      </p:nvGrpSpPr>
      <p:grpSpPr>
        <a:xfrm>
          <a:off x="0" y="0"/>
          <a:ext cx="0" cy="0"/>
          <a:chOff x="0" y="0"/>
          <a:chExt cx="0" cy="0"/>
        </a:xfrm>
      </p:grpSpPr>
      <p:sp>
        <p:nvSpPr>
          <p:cNvPr id="25" name="Google Shape;25;p28"/>
          <p:cNvSpPr/>
          <p:nvPr/>
        </p:nvSpPr>
        <p:spPr>
          <a:xfrm>
            <a:off x="1971675" y="784223"/>
            <a:ext cx="5210175" cy="5422209"/>
          </a:xfrm>
          <a:custGeom>
            <a:avLst/>
            <a:gdLst/>
            <a:ahLst/>
            <a:cxnLst/>
            <a:rect l="l" t="t" r="r" b="b"/>
            <a:pathLst>
              <a:path w="120000" h="120000" extrusionOk="0">
                <a:moveTo>
                  <a:pt x="116779" y="73492"/>
                </a:moveTo>
                <a:cubicBezTo>
                  <a:pt x="119504" y="63571"/>
                  <a:pt x="120000" y="53492"/>
                  <a:pt x="118017" y="44285"/>
                </a:cubicBezTo>
                <a:cubicBezTo>
                  <a:pt x="117357" y="41190"/>
                  <a:pt x="116366" y="38095"/>
                  <a:pt x="115127" y="35238"/>
                </a:cubicBezTo>
                <a:cubicBezTo>
                  <a:pt x="108107" y="19285"/>
                  <a:pt x="92085" y="7380"/>
                  <a:pt x="72181" y="3333"/>
                </a:cubicBezTo>
                <a:cubicBezTo>
                  <a:pt x="55746" y="0"/>
                  <a:pt x="38981" y="2698"/>
                  <a:pt x="25189" y="10952"/>
                </a:cubicBezTo>
                <a:cubicBezTo>
                  <a:pt x="16434" y="16190"/>
                  <a:pt x="9745" y="22936"/>
                  <a:pt x="5863" y="30396"/>
                </a:cubicBezTo>
                <a:cubicBezTo>
                  <a:pt x="1486" y="38809"/>
                  <a:pt x="0" y="49523"/>
                  <a:pt x="1486" y="61507"/>
                </a:cubicBezTo>
                <a:cubicBezTo>
                  <a:pt x="2477" y="68333"/>
                  <a:pt x="4294" y="75079"/>
                  <a:pt x="7102" y="81349"/>
                </a:cubicBezTo>
                <a:cubicBezTo>
                  <a:pt x="7102" y="81428"/>
                  <a:pt x="7102" y="81428"/>
                  <a:pt x="7102" y="81428"/>
                </a:cubicBezTo>
                <a:cubicBezTo>
                  <a:pt x="13131" y="95158"/>
                  <a:pt x="22876" y="105793"/>
                  <a:pt x="35182" y="112063"/>
                </a:cubicBezTo>
                <a:cubicBezTo>
                  <a:pt x="49635" y="119444"/>
                  <a:pt x="65822" y="120000"/>
                  <a:pt x="80770" y="113730"/>
                </a:cubicBezTo>
                <a:cubicBezTo>
                  <a:pt x="98279" y="106507"/>
                  <a:pt x="111741" y="91428"/>
                  <a:pt x="116779" y="73492"/>
                </a:cubicBezTo>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 name="Google Shape;26;p28"/>
          <p:cNvSpPr txBox="1">
            <a:spLocks noGrp="1"/>
          </p:cNvSpPr>
          <p:nvPr>
            <p:ph type="ctrTitle"/>
          </p:nvPr>
        </p:nvSpPr>
        <p:spPr>
          <a:xfrm>
            <a:off x="2430000" y="2973600"/>
            <a:ext cx="4284000" cy="1044000"/>
          </a:xfrm>
          <a:prstGeom prst="rect">
            <a:avLst/>
          </a:prstGeom>
          <a:noFill/>
          <a:ln>
            <a:noFill/>
          </a:ln>
        </p:spPr>
        <p:txBody>
          <a:bodyPr spcFirstLastPara="1" wrap="square" lIns="91425" tIns="91425" rIns="91425" bIns="91425" anchor="ctr" anchorCtr="0">
            <a:noAutofit/>
          </a:bodyPr>
          <a:lstStyle>
            <a:lvl1pPr marR="0" lvl="0" algn="ctr">
              <a:lnSpc>
                <a:spcPct val="105882"/>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Numbered">
  <p:cSld name="Numbered">
    <p:spTree>
      <p:nvGrpSpPr>
        <p:cNvPr id="1" name="Shape 184"/>
        <p:cNvGrpSpPr/>
        <p:nvPr/>
      </p:nvGrpSpPr>
      <p:grpSpPr>
        <a:xfrm>
          <a:off x="0" y="0"/>
          <a:ext cx="0" cy="0"/>
          <a:chOff x="0" y="0"/>
          <a:chExt cx="0" cy="0"/>
        </a:xfrm>
      </p:grpSpPr>
      <p:sp>
        <p:nvSpPr>
          <p:cNvPr id="185" name="Google Shape;185;p57"/>
          <p:cNvSpPr txBox="1">
            <a:spLocks noGrp="1"/>
          </p:cNvSpPr>
          <p:nvPr>
            <p:ph type="title"/>
          </p:nvPr>
        </p:nvSpPr>
        <p:spPr>
          <a:xfrm>
            <a:off x="541338" y="417599"/>
            <a:ext cx="5081587" cy="1115925"/>
          </a:xfrm>
          <a:prstGeom prst="rect">
            <a:avLst/>
          </a:prstGeom>
          <a:noFill/>
          <a:ln>
            <a:noFill/>
          </a:ln>
        </p:spPr>
        <p:txBody>
          <a:bodyPr spcFirstLastPara="1" wrap="square" lIns="91425" tIns="91425" rIns="91425" bIns="91425" anchor="t" anchorCtr="0">
            <a:noAutofit/>
          </a:bodyPr>
          <a:lstStyle>
            <a:lvl1pPr marR="0" lvl="0" algn="l">
              <a:lnSpc>
                <a:spcPct val="117647"/>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86" name="Google Shape;186;p57"/>
          <p:cNvSpPr txBox="1">
            <a:spLocks noGrp="1"/>
          </p:cNvSpPr>
          <p:nvPr>
            <p:ph type="body" idx="1"/>
          </p:nvPr>
        </p:nvSpPr>
        <p:spPr>
          <a:xfrm>
            <a:off x="542925" y="1809750"/>
            <a:ext cx="6496050" cy="3781425"/>
          </a:xfrm>
          <a:prstGeom prst="rect">
            <a:avLst/>
          </a:prstGeom>
          <a:noFill/>
          <a:ln>
            <a:noFill/>
          </a:ln>
        </p:spPr>
        <p:txBody>
          <a:bodyPr spcFirstLastPara="1" wrap="square" lIns="91425" tIns="91425" rIns="91425" bIns="91425" anchor="t" anchorCtr="0">
            <a:noAutofit/>
          </a:bodyPr>
          <a:lstStyle>
            <a:lvl1pPr marL="457200" marR="0" lvl="0" indent="-330200" algn="l">
              <a:lnSpc>
                <a:spcPct val="118750"/>
              </a:lnSpc>
              <a:spcBef>
                <a:spcPts val="1134"/>
              </a:spcBef>
              <a:spcAft>
                <a:spcPts val="0"/>
              </a:spcAft>
              <a:buClr>
                <a:schemeClr val="dk1"/>
              </a:buClr>
              <a:buSzPts val="1600"/>
              <a:buFont typeface="Times New Roman"/>
              <a:buAutoNum type="arabicPeriod"/>
              <a:defRPr sz="1600" b="1" i="0" u="none" strike="noStrike" cap="none">
                <a:solidFill>
                  <a:schemeClr val="dk1"/>
                </a:solidFill>
                <a:latin typeface="Arial"/>
                <a:ea typeface="Arial"/>
                <a:cs typeface="Arial"/>
                <a:sym typeface="Arial"/>
              </a:defRPr>
            </a:lvl1pPr>
            <a:lvl2pPr marL="914400" marR="0" lvl="1" indent="-330200" algn="l">
              <a:lnSpc>
                <a:spcPct val="118750"/>
              </a:lnSpc>
              <a:spcBef>
                <a:spcPts val="0"/>
              </a:spcBef>
              <a:spcAft>
                <a:spcPts val="0"/>
              </a:spcAft>
              <a:buClr>
                <a:schemeClr val="lt2"/>
              </a:buClr>
              <a:buSzPts val="1600"/>
              <a:buFont typeface="Arial"/>
              <a:buChar char="‒"/>
              <a:defRPr sz="1600" b="0" i="0" u="none" strike="noStrike" cap="none">
                <a:solidFill>
                  <a:srgbClr val="000000"/>
                </a:solidFill>
                <a:latin typeface="Arial"/>
                <a:ea typeface="Arial"/>
                <a:cs typeface="Arial"/>
                <a:sym typeface="Arial"/>
              </a:defRPr>
            </a:lvl2pPr>
            <a:lvl3pPr marL="1371600" marR="0" lvl="2" indent="-330200" algn="l">
              <a:lnSpc>
                <a:spcPct val="118750"/>
              </a:lnSpc>
              <a:spcBef>
                <a:spcPts val="0"/>
              </a:spcBef>
              <a:spcAft>
                <a:spcPts val="0"/>
              </a:spcAft>
              <a:buClr>
                <a:schemeClr val="accent4"/>
              </a:buClr>
              <a:buSzPts val="1600"/>
              <a:buFont typeface="Arial"/>
              <a:buChar char="‒"/>
              <a:defRPr sz="1600" b="0" i="0" u="none" strike="noStrike" cap="none">
                <a:solidFill>
                  <a:srgbClr val="000000"/>
                </a:solidFill>
                <a:latin typeface="Arial"/>
                <a:ea typeface="Arial"/>
                <a:cs typeface="Arial"/>
                <a:sym typeface="Arial"/>
              </a:defRPr>
            </a:lvl3pPr>
            <a:lvl4pPr marL="1828800" marR="0" lvl="3" indent="-228600" algn="l">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87" name="Google Shape;187;p57"/>
          <p:cNvSpPr txBox="1">
            <a:spLocks noGrp="1"/>
          </p:cNvSpPr>
          <p:nvPr>
            <p:ph type="sldNum" idx="12"/>
          </p:nvPr>
        </p:nvSpPr>
        <p:spPr>
          <a:xfrm>
            <a:off x="8497765" y="6489578"/>
            <a:ext cx="433138" cy="125534"/>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800"/>
              <a:buFont typeface="Arial"/>
              <a:buNone/>
              <a:defRPr sz="800" b="1"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800"/>
              <a:buFont typeface="Arial"/>
              <a:buNone/>
              <a:defRPr sz="800" b="1"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800"/>
              <a:buFont typeface="Arial"/>
              <a:buNone/>
              <a:defRPr sz="800" b="1"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800"/>
              <a:buFont typeface="Arial"/>
              <a:buNone/>
              <a:defRPr sz="800" b="1"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800"/>
              <a:buFont typeface="Arial"/>
              <a:buNone/>
              <a:defRPr sz="800" b="1"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800"/>
              <a:buFont typeface="Arial"/>
              <a:buNone/>
              <a:defRPr sz="800" b="1"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800"/>
              <a:buFont typeface="Arial"/>
              <a:buNone/>
              <a:defRPr sz="800" b="1"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800"/>
              <a:buFont typeface="Arial"/>
              <a:buNone/>
              <a:defRPr sz="800" b="1"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800"/>
              <a:buFont typeface="Arial"/>
              <a:buNone/>
              <a:defRPr sz="800" b="1"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Infographic x3">
  <p:cSld name="Infographic x3">
    <p:spTree>
      <p:nvGrpSpPr>
        <p:cNvPr id="1" name="Shape 188"/>
        <p:cNvGrpSpPr/>
        <p:nvPr/>
      </p:nvGrpSpPr>
      <p:grpSpPr>
        <a:xfrm>
          <a:off x="0" y="0"/>
          <a:ext cx="0" cy="0"/>
          <a:chOff x="0" y="0"/>
          <a:chExt cx="0" cy="0"/>
        </a:xfrm>
      </p:grpSpPr>
      <p:sp>
        <p:nvSpPr>
          <p:cNvPr id="189" name="Google Shape;189;p58"/>
          <p:cNvSpPr txBox="1">
            <a:spLocks noGrp="1"/>
          </p:cNvSpPr>
          <p:nvPr>
            <p:ph type="title"/>
          </p:nvPr>
        </p:nvSpPr>
        <p:spPr>
          <a:xfrm>
            <a:off x="541337" y="417600"/>
            <a:ext cx="7726363" cy="1030200"/>
          </a:xfrm>
          <a:prstGeom prst="rect">
            <a:avLst/>
          </a:prstGeom>
          <a:noFill/>
          <a:ln>
            <a:noFill/>
          </a:ln>
        </p:spPr>
        <p:txBody>
          <a:bodyPr spcFirstLastPara="1" wrap="square" lIns="91425" tIns="91425" rIns="91425" bIns="91425" anchor="t" anchorCtr="0">
            <a:noAutofit/>
          </a:bodyPr>
          <a:lstStyle>
            <a:lvl1pPr marR="0" lvl="0" algn="l">
              <a:lnSpc>
                <a:spcPct val="117647"/>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90" name="Google Shape;190;p58"/>
          <p:cNvSpPr>
            <a:spLocks noGrp="1"/>
          </p:cNvSpPr>
          <p:nvPr>
            <p:ph type="pic" idx="2"/>
          </p:nvPr>
        </p:nvSpPr>
        <p:spPr>
          <a:xfrm>
            <a:off x="836613" y="2514600"/>
            <a:ext cx="1984375" cy="1319213"/>
          </a:xfrm>
          <a:prstGeom prst="rect">
            <a:avLst/>
          </a:prstGeom>
          <a:solidFill>
            <a:srgbClr val="BBBBBB"/>
          </a:solidFill>
          <a:ln>
            <a:noFill/>
          </a:ln>
        </p:spPr>
        <p:txBody>
          <a:bodyPr spcFirstLastPara="1" wrap="square" lIns="91425" tIns="91425" rIns="91425" bIns="91425" anchor="ctr" anchorCtr="0">
            <a:noAutofit/>
          </a:bodyPr>
          <a:lstStyle>
            <a:lvl1pPr marR="0" lvl="0" algn="ctr" rtl="0">
              <a:lnSpc>
                <a:spcPct val="114285"/>
              </a:lnSpc>
              <a:spcBef>
                <a:spcPts val="0"/>
              </a:spcBef>
              <a:spcAft>
                <a:spcPts val="0"/>
              </a:spcAft>
              <a:buClr>
                <a:schemeClr val="lt2"/>
              </a:buClr>
              <a:buSzPts val="1400"/>
              <a:buFont typeface="Arial"/>
              <a:buNone/>
              <a:defRPr sz="1050" b="0" i="0" u="none" strike="noStrike" cap="none">
                <a:solidFill>
                  <a:schemeClr val="lt2"/>
                </a:solidFill>
                <a:latin typeface="Arial"/>
                <a:ea typeface="Arial"/>
                <a:cs typeface="Arial"/>
                <a:sym typeface="Arial"/>
              </a:defRPr>
            </a:lvl1pPr>
            <a:lvl2pPr marR="0" lvl="1"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R="0" lvl="2"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R="0" lvl="3"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R="0" lvl="4"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91" name="Google Shape;191;p58"/>
          <p:cNvSpPr txBox="1">
            <a:spLocks noGrp="1"/>
          </p:cNvSpPr>
          <p:nvPr>
            <p:ph type="body" idx="1"/>
          </p:nvPr>
        </p:nvSpPr>
        <p:spPr>
          <a:xfrm>
            <a:off x="830263" y="4425950"/>
            <a:ext cx="1990725" cy="979488"/>
          </a:xfrm>
          <a:prstGeom prst="rect">
            <a:avLst/>
          </a:prstGeom>
          <a:noFill/>
          <a:ln>
            <a:noFill/>
          </a:ln>
        </p:spPr>
        <p:txBody>
          <a:bodyPr spcFirstLastPara="1" wrap="square" lIns="91425" tIns="91425" rIns="91425" bIns="91425" anchor="t" anchorCtr="0">
            <a:noAutofit/>
          </a:bodyPr>
          <a:lstStyle>
            <a:lvl1pPr marL="457200" marR="0" lvl="0" indent="-228600" algn="ctr">
              <a:lnSpc>
                <a:spcPct val="113333"/>
              </a:lnSpc>
              <a:spcBef>
                <a:spcPts val="0"/>
              </a:spcBef>
              <a:spcAft>
                <a:spcPts val="0"/>
              </a:spcAft>
              <a:buClr>
                <a:schemeClr val="dk2"/>
              </a:buClr>
              <a:buSzPts val="1400"/>
              <a:buFont typeface="Arial"/>
              <a:buNone/>
              <a:defRPr sz="1500" b="1" i="0" u="none" strike="noStrike" cap="none">
                <a:solidFill>
                  <a:schemeClr val="dk2"/>
                </a:solidFill>
                <a:latin typeface="Arial"/>
                <a:ea typeface="Arial"/>
                <a:cs typeface="Arial"/>
                <a:sym typeface="Arial"/>
              </a:defRPr>
            </a:lvl1pPr>
            <a:lvl2pPr marL="914400" marR="0" lvl="1" indent="-228600" algn="ctr">
              <a:lnSpc>
                <a:spcPct val="110000"/>
              </a:lnSpc>
              <a:spcBef>
                <a:spcPts val="800"/>
              </a:spcBef>
              <a:spcAft>
                <a:spcPts val="0"/>
              </a:spcAft>
              <a:buClr>
                <a:schemeClr val="lt2"/>
              </a:buClr>
              <a:buSzPts val="1600"/>
              <a:buFont typeface="Arial"/>
              <a:buNone/>
              <a:defRPr sz="1000" b="0" i="0" u="none" strike="noStrike" cap="none">
                <a:solidFill>
                  <a:schemeClr val="lt2"/>
                </a:solidFill>
                <a:latin typeface="Arial"/>
                <a:ea typeface="Arial"/>
                <a:cs typeface="Arial"/>
                <a:sym typeface="Arial"/>
              </a:defRPr>
            </a:lvl2pPr>
            <a:lvl3pPr marL="1371600" marR="0" lvl="2" indent="-330200" algn="l">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92" name="Google Shape;192;p58"/>
          <p:cNvSpPr txBox="1">
            <a:spLocks noGrp="1"/>
          </p:cNvSpPr>
          <p:nvPr>
            <p:ph type="body" idx="3"/>
          </p:nvPr>
        </p:nvSpPr>
        <p:spPr>
          <a:xfrm>
            <a:off x="836613" y="3924926"/>
            <a:ext cx="1984375" cy="418474"/>
          </a:xfrm>
          <a:prstGeom prst="rect">
            <a:avLst/>
          </a:prstGeom>
          <a:noFill/>
          <a:ln>
            <a:noFill/>
          </a:ln>
        </p:spPr>
        <p:txBody>
          <a:bodyPr spcFirstLastPara="1" wrap="square" lIns="91425" tIns="91425" rIns="91425" bIns="91425" anchor="t" anchorCtr="0">
            <a:noAutofit/>
          </a:bodyPr>
          <a:lstStyle>
            <a:lvl1pPr marL="457200" marR="0" lvl="0" indent="-228600" algn="ctr">
              <a:lnSpc>
                <a:spcPct val="117647"/>
              </a:lnSpc>
              <a:spcBef>
                <a:spcPts val="0"/>
              </a:spcBef>
              <a:spcAft>
                <a:spcPts val="0"/>
              </a:spcAft>
              <a:buClr>
                <a:schemeClr val="dk2"/>
              </a:buClr>
              <a:buSzPts val="1400"/>
              <a:buFont typeface="Arial"/>
              <a:buNone/>
              <a:defRPr sz="3400" b="1" i="0" u="none" strike="noStrike" cap="none">
                <a:solidFill>
                  <a:schemeClr val="dk2"/>
                </a:solidFill>
                <a:latin typeface="Arial"/>
                <a:ea typeface="Arial"/>
                <a:cs typeface="Arial"/>
                <a:sym typeface="Arial"/>
              </a:defRPr>
            </a:lvl1pPr>
            <a:lvl2pPr marL="914400" marR="0" lvl="1" indent="-330200" algn="l">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1371600" marR="0" lvl="2" indent="-330200" algn="l">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93" name="Google Shape;193;p58"/>
          <p:cNvSpPr txBox="1">
            <a:spLocks noGrp="1"/>
          </p:cNvSpPr>
          <p:nvPr>
            <p:ph type="body" idx="4"/>
          </p:nvPr>
        </p:nvSpPr>
        <p:spPr>
          <a:xfrm>
            <a:off x="3563888" y="3924926"/>
            <a:ext cx="1984375" cy="418474"/>
          </a:xfrm>
          <a:prstGeom prst="rect">
            <a:avLst/>
          </a:prstGeom>
          <a:noFill/>
          <a:ln>
            <a:noFill/>
          </a:ln>
        </p:spPr>
        <p:txBody>
          <a:bodyPr spcFirstLastPara="1" wrap="square" lIns="91425" tIns="91425" rIns="91425" bIns="91425" anchor="t" anchorCtr="0">
            <a:noAutofit/>
          </a:bodyPr>
          <a:lstStyle>
            <a:lvl1pPr marL="457200" marR="0" lvl="0" indent="-228600" algn="ctr">
              <a:lnSpc>
                <a:spcPct val="117647"/>
              </a:lnSpc>
              <a:spcBef>
                <a:spcPts val="0"/>
              </a:spcBef>
              <a:spcAft>
                <a:spcPts val="0"/>
              </a:spcAft>
              <a:buClr>
                <a:schemeClr val="accent1"/>
              </a:buClr>
              <a:buSzPts val="1400"/>
              <a:buFont typeface="Arial"/>
              <a:buNone/>
              <a:defRPr sz="3400" b="1" i="0" u="none" strike="noStrike" cap="none">
                <a:solidFill>
                  <a:schemeClr val="accent1"/>
                </a:solidFill>
                <a:latin typeface="Arial"/>
                <a:ea typeface="Arial"/>
                <a:cs typeface="Arial"/>
                <a:sym typeface="Arial"/>
              </a:defRPr>
            </a:lvl1pPr>
            <a:lvl2pPr marL="914400" marR="0" lvl="1" indent="-330200" algn="l">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1371600" marR="0" lvl="2" indent="-330200" algn="l">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94" name="Google Shape;194;p58"/>
          <p:cNvSpPr txBox="1">
            <a:spLocks noGrp="1"/>
          </p:cNvSpPr>
          <p:nvPr>
            <p:ph type="body" idx="5"/>
          </p:nvPr>
        </p:nvSpPr>
        <p:spPr>
          <a:xfrm>
            <a:off x="6300192" y="3924926"/>
            <a:ext cx="1984375" cy="408949"/>
          </a:xfrm>
          <a:prstGeom prst="rect">
            <a:avLst/>
          </a:prstGeom>
          <a:noFill/>
          <a:ln>
            <a:noFill/>
          </a:ln>
        </p:spPr>
        <p:txBody>
          <a:bodyPr spcFirstLastPara="1" wrap="square" lIns="91425" tIns="91425" rIns="91425" bIns="91425" anchor="t" anchorCtr="0">
            <a:noAutofit/>
          </a:bodyPr>
          <a:lstStyle>
            <a:lvl1pPr marL="457200" marR="0" lvl="0" indent="-228600" algn="ctr">
              <a:lnSpc>
                <a:spcPct val="117647"/>
              </a:lnSpc>
              <a:spcBef>
                <a:spcPts val="0"/>
              </a:spcBef>
              <a:spcAft>
                <a:spcPts val="0"/>
              </a:spcAft>
              <a:buClr>
                <a:schemeClr val="accent2"/>
              </a:buClr>
              <a:buSzPts val="1400"/>
              <a:buFont typeface="Arial"/>
              <a:buNone/>
              <a:defRPr sz="3400" b="1" i="0" u="none" strike="noStrike" cap="none">
                <a:solidFill>
                  <a:schemeClr val="accent2"/>
                </a:solidFill>
                <a:latin typeface="Arial"/>
                <a:ea typeface="Arial"/>
                <a:cs typeface="Arial"/>
                <a:sym typeface="Arial"/>
              </a:defRPr>
            </a:lvl1pPr>
            <a:lvl2pPr marL="914400" marR="0" lvl="1" indent="-330200" algn="l">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1371600" marR="0" lvl="2" indent="-330200" algn="l">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95" name="Google Shape;195;p58"/>
          <p:cNvSpPr txBox="1">
            <a:spLocks noGrp="1"/>
          </p:cNvSpPr>
          <p:nvPr>
            <p:ph type="body" idx="6"/>
          </p:nvPr>
        </p:nvSpPr>
        <p:spPr>
          <a:xfrm>
            <a:off x="3582988" y="4425950"/>
            <a:ext cx="1990725" cy="979488"/>
          </a:xfrm>
          <a:prstGeom prst="rect">
            <a:avLst/>
          </a:prstGeom>
          <a:noFill/>
          <a:ln>
            <a:noFill/>
          </a:ln>
        </p:spPr>
        <p:txBody>
          <a:bodyPr spcFirstLastPara="1" wrap="square" lIns="91425" tIns="91425" rIns="91425" bIns="91425" anchor="t" anchorCtr="0">
            <a:noAutofit/>
          </a:bodyPr>
          <a:lstStyle>
            <a:lvl1pPr marL="457200" marR="0" lvl="0" indent="-228600" algn="ctr">
              <a:lnSpc>
                <a:spcPct val="113333"/>
              </a:lnSpc>
              <a:spcBef>
                <a:spcPts val="0"/>
              </a:spcBef>
              <a:spcAft>
                <a:spcPts val="0"/>
              </a:spcAft>
              <a:buClr>
                <a:schemeClr val="dk1"/>
              </a:buClr>
              <a:buSzPts val="1400"/>
              <a:buFont typeface="Arial"/>
              <a:buNone/>
              <a:defRPr sz="1500" b="1" i="0" u="none" strike="noStrike" cap="none">
                <a:solidFill>
                  <a:schemeClr val="dk1"/>
                </a:solidFill>
                <a:latin typeface="Arial"/>
                <a:ea typeface="Arial"/>
                <a:cs typeface="Arial"/>
                <a:sym typeface="Arial"/>
              </a:defRPr>
            </a:lvl1pPr>
            <a:lvl2pPr marL="914400" marR="0" lvl="1" indent="-228600" algn="ctr">
              <a:lnSpc>
                <a:spcPct val="110000"/>
              </a:lnSpc>
              <a:spcBef>
                <a:spcPts val="800"/>
              </a:spcBef>
              <a:spcAft>
                <a:spcPts val="0"/>
              </a:spcAft>
              <a:buClr>
                <a:schemeClr val="lt2"/>
              </a:buClr>
              <a:buSzPts val="1600"/>
              <a:buFont typeface="Arial"/>
              <a:buNone/>
              <a:defRPr sz="1000" b="0" i="0" u="none" strike="noStrike" cap="none">
                <a:solidFill>
                  <a:schemeClr val="lt2"/>
                </a:solidFill>
                <a:latin typeface="Arial"/>
                <a:ea typeface="Arial"/>
                <a:cs typeface="Arial"/>
                <a:sym typeface="Arial"/>
              </a:defRPr>
            </a:lvl2pPr>
            <a:lvl3pPr marL="1371600" marR="0" lvl="2" indent="-330200" algn="l">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96" name="Google Shape;196;p58"/>
          <p:cNvSpPr txBox="1">
            <a:spLocks noGrp="1"/>
          </p:cNvSpPr>
          <p:nvPr>
            <p:ph type="body" idx="7"/>
          </p:nvPr>
        </p:nvSpPr>
        <p:spPr>
          <a:xfrm>
            <a:off x="6307138" y="4425950"/>
            <a:ext cx="1990725" cy="979488"/>
          </a:xfrm>
          <a:prstGeom prst="rect">
            <a:avLst/>
          </a:prstGeom>
          <a:noFill/>
          <a:ln>
            <a:noFill/>
          </a:ln>
        </p:spPr>
        <p:txBody>
          <a:bodyPr spcFirstLastPara="1" wrap="square" lIns="91425" tIns="91425" rIns="91425" bIns="91425" anchor="t" anchorCtr="0">
            <a:noAutofit/>
          </a:bodyPr>
          <a:lstStyle>
            <a:lvl1pPr marL="457200" marR="0" lvl="0" indent="-228600" algn="ctr">
              <a:lnSpc>
                <a:spcPct val="113333"/>
              </a:lnSpc>
              <a:spcBef>
                <a:spcPts val="0"/>
              </a:spcBef>
              <a:spcAft>
                <a:spcPts val="0"/>
              </a:spcAft>
              <a:buClr>
                <a:schemeClr val="accent2"/>
              </a:buClr>
              <a:buSzPts val="1400"/>
              <a:buFont typeface="Arial"/>
              <a:buNone/>
              <a:defRPr sz="1500" b="1" i="0" u="none" strike="noStrike" cap="none">
                <a:solidFill>
                  <a:schemeClr val="accent2"/>
                </a:solidFill>
                <a:latin typeface="Arial"/>
                <a:ea typeface="Arial"/>
                <a:cs typeface="Arial"/>
                <a:sym typeface="Arial"/>
              </a:defRPr>
            </a:lvl1pPr>
            <a:lvl2pPr marL="914400" marR="0" lvl="1" indent="-228600" algn="ctr">
              <a:lnSpc>
                <a:spcPct val="110000"/>
              </a:lnSpc>
              <a:spcBef>
                <a:spcPts val="800"/>
              </a:spcBef>
              <a:spcAft>
                <a:spcPts val="0"/>
              </a:spcAft>
              <a:buClr>
                <a:schemeClr val="lt2"/>
              </a:buClr>
              <a:buSzPts val="1600"/>
              <a:buFont typeface="Arial"/>
              <a:buNone/>
              <a:defRPr sz="1000" b="0" i="0" u="none" strike="noStrike" cap="none">
                <a:solidFill>
                  <a:schemeClr val="lt2"/>
                </a:solidFill>
                <a:latin typeface="Arial"/>
                <a:ea typeface="Arial"/>
                <a:cs typeface="Arial"/>
                <a:sym typeface="Arial"/>
              </a:defRPr>
            </a:lvl2pPr>
            <a:lvl3pPr marL="1371600" marR="0" lvl="2" indent="-330200" algn="l">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197" name="Google Shape;197;p58"/>
          <p:cNvCxnSpPr/>
          <p:nvPr/>
        </p:nvCxnSpPr>
        <p:spPr>
          <a:xfrm>
            <a:off x="533400" y="6124575"/>
            <a:ext cx="8086725" cy="0"/>
          </a:xfrm>
          <a:prstGeom prst="straightConnector1">
            <a:avLst/>
          </a:prstGeom>
          <a:noFill/>
          <a:ln w="9525" cap="flat" cmpd="sng">
            <a:solidFill>
              <a:schemeClr val="dk2"/>
            </a:solidFill>
            <a:prstDash val="solid"/>
            <a:round/>
            <a:headEnd type="none" w="sm" len="sm"/>
            <a:tailEnd type="none" w="sm" len="sm"/>
          </a:ln>
        </p:spPr>
      </p:cxnSp>
      <p:sp>
        <p:nvSpPr>
          <p:cNvPr id="198" name="Google Shape;198;p58"/>
          <p:cNvSpPr txBox="1">
            <a:spLocks noGrp="1"/>
          </p:cNvSpPr>
          <p:nvPr>
            <p:ph type="body" idx="8"/>
          </p:nvPr>
        </p:nvSpPr>
        <p:spPr>
          <a:xfrm>
            <a:off x="5267325" y="6172200"/>
            <a:ext cx="3343275" cy="257175"/>
          </a:xfrm>
          <a:prstGeom prst="rect">
            <a:avLst/>
          </a:prstGeom>
          <a:noFill/>
          <a:ln>
            <a:noFill/>
          </a:ln>
        </p:spPr>
        <p:txBody>
          <a:bodyPr spcFirstLastPara="1" wrap="square" lIns="91425" tIns="91425" rIns="91425" bIns="91425" anchor="t" anchorCtr="0">
            <a:noAutofit/>
          </a:bodyPr>
          <a:lstStyle>
            <a:lvl1pPr marL="457200" marR="0" lvl="0" indent="-228600" algn="r">
              <a:lnSpc>
                <a:spcPct val="150000"/>
              </a:lnSpc>
              <a:spcBef>
                <a:spcPts val="0"/>
              </a:spcBef>
              <a:spcAft>
                <a:spcPts val="0"/>
              </a:spcAft>
              <a:buClr>
                <a:srgbClr val="003057"/>
              </a:buClr>
              <a:buSzPts val="1400"/>
              <a:buFont typeface="Arial"/>
              <a:buNone/>
              <a:defRPr sz="600" b="0" i="0" u="none" strike="noStrike" cap="none">
                <a:solidFill>
                  <a:srgbClr val="003057"/>
                </a:solidFill>
                <a:latin typeface="Arial"/>
                <a:ea typeface="Arial"/>
                <a:cs typeface="Arial"/>
                <a:sym typeface="Arial"/>
              </a:defRPr>
            </a:lvl1pPr>
            <a:lvl2pPr marL="914400" marR="0" lvl="1" indent="-330200" algn="l">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1371600" marR="0" lvl="2" indent="-330200" algn="l">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99" name="Google Shape;199;p58"/>
          <p:cNvSpPr>
            <a:spLocks noGrp="1"/>
          </p:cNvSpPr>
          <p:nvPr>
            <p:ph type="pic" idx="9"/>
          </p:nvPr>
        </p:nvSpPr>
        <p:spPr>
          <a:xfrm>
            <a:off x="3537610" y="2514600"/>
            <a:ext cx="1984375" cy="1319213"/>
          </a:xfrm>
          <a:prstGeom prst="rect">
            <a:avLst/>
          </a:prstGeom>
          <a:solidFill>
            <a:srgbClr val="BBBBBB"/>
          </a:solidFill>
          <a:ln>
            <a:noFill/>
          </a:ln>
        </p:spPr>
        <p:txBody>
          <a:bodyPr spcFirstLastPara="1" wrap="square" lIns="91425" tIns="91425" rIns="91425" bIns="91425" anchor="ctr" anchorCtr="0">
            <a:noAutofit/>
          </a:bodyPr>
          <a:lstStyle>
            <a:lvl1pPr marR="0" lvl="0" algn="ctr" rtl="0">
              <a:lnSpc>
                <a:spcPct val="114285"/>
              </a:lnSpc>
              <a:spcBef>
                <a:spcPts val="0"/>
              </a:spcBef>
              <a:spcAft>
                <a:spcPts val="0"/>
              </a:spcAft>
              <a:buClr>
                <a:schemeClr val="lt2"/>
              </a:buClr>
              <a:buSzPts val="1400"/>
              <a:buFont typeface="Arial"/>
              <a:buNone/>
              <a:defRPr sz="1050" b="0" i="0" u="none" strike="noStrike" cap="none">
                <a:solidFill>
                  <a:schemeClr val="lt2"/>
                </a:solidFill>
                <a:latin typeface="Arial"/>
                <a:ea typeface="Arial"/>
                <a:cs typeface="Arial"/>
                <a:sym typeface="Arial"/>
              </a:defRPr>
            </a:lvl1pPr>
            <a:lvl2pPr marR="0" lvl="1"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R="0" lvl="2"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R="0" lvl="3"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R="0" lvl="4"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00" name="Google Shape;200;p58"/>
          <p:cNvSpPr>
            <a:spLocks noGrp="1"/>
          </p:cNvSpPr>
          <p:nvPr>
            <p:ph type="pic" idx="13"/>
          </p:nvPr>
        </p:nvSpPr>
        <p:spPr>
          <a:xfrm>
            <a:off x="6280810" y="2514600"/>
            <a:ext cx="1984375" cy="1319213"/>
          </a:xfrm>
          <a:prstGeom prst="rect">
            <a:avLst/>
          </a:prstGeom>
          <a:solidFill>
            <a:srgbClr val="BBBBBB"/>
          </a:solidFill>
          <a:ln>
            <a:noFill/>
          </a:ln>
        </p:spPr>
        <p:txBody>
          <a:bodyPr spcFirstLastPara="1" wrap="square" lIns="91425" tIns="91425" rIns="91425" bIns="91425" anchor="ctr" anchorCtr="0">
            <a:noAutofit/>
          </a:bodyPr>
          <a:lstStyle>
            <a:lvl1pPr marR="0" lvl="0" algn="ctr" rtl="0">
              <a:lnSpc>
                <a:spcPct val="114285"/>
              </a:lnSpc>
              <a:spcBef>
                <a:spcPts val="0"/>
              </a:spcBef>
              <a:spcAft>
                <a:spcPts val="0"/>
              </a:spcAft>
              <a:buClr>
                <a:schemeClr val="lt2"/>
              </a:buClr>
              <a:buSzPts val="1400"/>
              <a:buFont typeface="Arial"/>
              <a:buNone/>
              <a:defRPr sz="1050" b="0" i="0" u="none" strike="noStrike" cap="none">
                <a:solidFill>
                  <a:schemeClr val="lt2"/>
                </a:solidFill>
                <a:latin typeface="Arial"/>
                <a:ea typeface="Arial"/>
                <a:cs typeface="Arial"/>
                <a:sym typeface="Arial"/>
              </a:defRPr>
            </a:lvl1pPr>
            <a:lvl2pPr marR="0" lvl="1"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R="0" lvl="2"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R="0" lvl="3"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R="0" lvl="4"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01" name="Google Shape;201;p58"/>
          <p:cNvSpPr txBox="1">
            <a:spLocks noGrp="1"/>
          </p:cNvSpPr>
          <p:nvPr>
            <p:ph type="sldNum" idx="12"/>
          </p:nvPr>
        </p:nvSpPr>
        <p:spPr>
          <a:xfrm>
            <a:off x="8497765" y="6489578"/>
            <a:ext cx="433138" cy="125534"/>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800"/>
              <a:buFont typeface="Arial"/>
              <a:buNone/>
              <a:defRPr sz="800" b="1"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800"/>
              <a:buFont typeface="Arial"/>
              <a:buNone/>
              <a:defRPr sz="800" b="1"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800"/>
              <a:buFont typeface="Arial"/>
              <a:buNone/>
              <a:defRPr sz="800" b="1"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800"/>
              <a:buFont typeface="Arial"/>
              <a:buNone/>
              <a:defRPr sz="800" b="1"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800"/>
              <a:buFont typeface="Arial"/>
              <a:buNone/>
              <a:defRPr sz="800" b="1"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800"/>
              <a:buFont typeface="Arial"/>
              <a:buNone/>
              <a:defRPr sz="800" b="1"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800"/>
              <a:buFont typeface="Arial"/>
              <a:buNone/>
              <a:defRPr sz="800" b="1"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800"/>
              <a:buFont typeface="Arial"/>
              <a:buNone/>
              <a:defRPr sz="800" b="1"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800"/>
              <a:buFont typeface="Arial"/>
              <a:buNone/>
              <a:defRPr sz="800" b="1"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Subheading">
  <p:cSld name="Title and Subheading">
    <p:spTree>
      <p:nvGrpSpPr>
        <p:cNvPr id="1" name="Shape 202"/>
        <p:cNvGrpSpPr/>
        <p:nvPr/>
      </p:nvGrpSpPr>
      <p:grpSpPr>
        <a:xfrm>
          <a:off x="0" y="0"/>
          <a:ext cx="0" cy="0"/>
          <a:chOff x="0" y="0"/>
          <a:chExt cx="0" cy="0"/>
        </a:xfrm>
      </p:grpSpPr>
      <p:sp>
        <p:nvSpPr>
          <p:cNvPr id="203" name="Google Shape;203;p59"/>
          <p:cNvSpPr txBox="1">
            <a:spLocks noGrp="1"/>
          </p:cNvSpPr>
          <p:nvPr>
            <p:ph type="title"/>
          </p:nvPr>
        </p:nvSpPr>
        <p:spPr>
          <a:xfrm>
            <a:off x="541336" y="417600"/>
            <a:ext cx="7688263" cy="774450"/>
          </a:xfrm>
          <a:prstGeom prst="rect">
            <a:avLst/>
          </a:prstGeom>
          <a:noFill/>
          <a:ln>
            <a:noFill/>
          </a:ln>
        </p:spPr>
        <p:txBody>
          <a:bodyPr spcFirstLastPara="1" wrap="square" lIns="91425" tIns="91425" rIns="91425" bIns="91425" anchor="t" anchorCtr="0">
            <a:noAutofit/>
          </a:bodyPr>
          <a:lstStyle>
            <a:lvl1pPr marR="0" lvl="0" algn="l">
              <a:lnSpc>
                <a:spcPct val="117647"/>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04" name="Google Shape;204;p59"/>
          <p:cNvSpPr txBox="1">
            <a:spLocks noGrp="1"/>
          </p:cNvSpPr>
          <p:nvPr>
            <p:ph type="body" idx="1"/>
          </p:nvPr>
        </p:nvSpPr>
        <p:spPr>
          <a:xfrm>
            <a:off x="552450" y="1685925"/>
            <a:ext cx="4495800" cy="647700"/>
          </a:xfrm>
          <a:prstGeom prst="rect">
            <a:avLst/>
          </a:prstGeom>
          <a:noFill/>
          <a:ln>
            <a:noFill/>
          </a:ln>
        </p:spPr>
        <p:txBody>
          <a:bodyPr spcFirstLastPara="1" wrap="square" lIns="91425" tIns="91425" rIns="91425" bIns="91425" anchor="t" anchorCtr="0">
            <a:noAutofit/>
          </a:bodyPr>
          <a:lstStyle>
            <a:lvl1pPr marL="457200" marR="0" lvl="0" indent="-228600" algn="l">
              <a:lnSpc>
                <a:spcPct val="118750"/>
              </a:lnSpc>
              <a:spcBef>
                <a:spcPts val="0"/>
              </a:spcBef>
              <a:spcAft>
                <a:spcPts val="0"/>
              </a:spcAft>
              <a:buClr>
                <a:srgbClr val="000000"/>
              </a:buClr>
              <a:buSzPts val="1400"/>
              <a:buFont typeface="Arial"/>
              <a:buNone/>
              <a:defRPr sz="1600" b="0" i="0" u="none" strike="noStrike" cap="none">
                <a:solidFill>
                  <a:srgbClr val="000000"/>
                </a:solidFill>
                <a:latin typeface="Arial"/>
                <a:ea typeface="Arial"/>
                <a:cs typeface="Arial"/>
                <a:sym typeface="Arial"/>
              </a:defRPr>
            </a:lvl1pPr>
            <a:lvl2pPr marL="914400" marR="0" lvl="1" indent="-330200" algn="l">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1371600" marR="0" lvl="2" indent="-330200" algn="l">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05" name="Google Shape;205;p59"/>
          <p:cNvSpPr txBox="1">
            <a:spLocks noGrp="1"/>
          </p:cNvSpPr>
          <p:nvPr>
            <p:ph type="sldNum" idx="12"/>
          </p:nvPr>
        </p:nvSpPr>
        <p:spPr>
          <a:xfrm>
            <a:off x="8497765" y="6489578"/>
            <a:ext cx="433138" cy="125534"/>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800"/>
              <a:buFont typeface="Arial"/>
              <a:buNone/>
              <a:defRPr sz="800" b="1"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800"/>
              <a:buFont typeface="Arial"/>
              <a:buNone/>
              <a:defRPr sz="800" b="1"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800"/>
              <a:buFont typeface="Arial"/>
              <a:buNone/>
              <a:defRPr sz="800" b="1"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800"/>
              <a:buFont typeface="Arial"/>
              <a:buNone/>
              <a:defRPr sz="800" b="1"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800"/>
              <a:buFont typeface="Arial"/>
              <a:buNone/>
              <a:defRPr sz="800" b="1"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800"/>
              <a:buFont typeface="Arial"/>
              <a:buNone/>
              <a:defRPr sz="800" b="1"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800"/>
              <a:buFont typeface="Arial"/>
              <a:buNone/>
              <a:defRPr sz="800" b="1"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800"/>
              <a:buFont typeface="Arial"/>
              <a:buNone/>
              <a:defRPr sz="800" b="1"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800"/>
              <a:buFont typeface="Arial"/>
              <a:buNone/>
              <a:defRPr sz="800" b="1"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Final Slide Option1" type="blank">
  <p:cSld name="BLANK">
    <p:bg>
      <p:bgPr>
        <a:solidFill>
          <a:schemeClr val="dk2"/>
        </a:solidFill>
        <a:effectLst/>
      </p:bgPr>
    </p:bg>
    <p:spTree>
      <p:nvGrpSpPr>
        <p:cNvPr id="1" name="Shape 206"/>
        <p:cNvGrpSpPr/>
        <p:nvPr/>
      </p:nvGrpSpPr>
      <p:grpSpPr>
        <a:xfrm>
          <a:off x="0" y="0"/>
          <a:ext cx="0" cy="0"/>
          <a:chOff x="0" y="0"/>
          <a:chExt cx="0" cy="0"/>
        </a:xfrm>
      </p:grpSpPr>
      <p:pic>
        <p:nvPicPr>
          <p:cNvPr id="207" name="Google Shape;207;p60"/>
          <p:cNvPicPr preferRelativeResize="0"/>
          <p:nvPr/>
        </p:nvPicPr>
        <p:blipFill rotWithShape="1">
          <a:blip r:embed="rId2">
            <a:alphaModFix/>
          </a:blip>
          <a:srcRect/>
          <a:stretch/>
        </p:blipFill>
        <p:spPr>
          <a:xfrm>
            <a:off x="2900930" y="3558921"/>
            <a:ext cx="3380239" cy="216408"/>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Final Slide Option2">
  <p:cSld name="Final Slide Option2">
    <p:bg>
      <p:bgPr>
        <a:solidFill>
          <a:schemeClr val="accent6"/>
        </a:solidFill>
        <a:effectLst/>
      </p:bgPr>
    </p:bg>
    <p:spTree>
      <p:nvGrpSpPr>
        <p:cNvPr id="1" name="Shape 208"/>
        <p:cNvGrpSpPr/>
        <p:nvPr/>
      </p:nvGrpSpPr>
      <p:grpSpPr>
        <a:xfrm>
          <a:off x="0" y="0"/>
          <a:ext cx="0" cy="0"/>
          <a:chOff x="0" y="0"/>
          <a:chExt cx="0" cy="0"/>
        </a:xfrm>
      </p:grpSpPr>
      <p:pic>
        <p:nvPicPr>
          <p:cNvPr id="209" name="Google Shape;209;p61"/>
          <p:cNvPicPr preferRelativeResize="0"/>
          <p:nvPr/>
        </p:nvPicPr>
        <p:blipFill rotWithShape="1">
          <a:blip r:embed="rId2">
            <a:alphaModFix/>
          </a:blip>
          <a:srcRect/>
          <a:stretch/>
        </p:blipFill>
        <p:spPr>
          <a:xfrm>
            <a:off x="2900930" y="3558921"/>
            <a:ext cx="3380239" cy="216407"/>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Final Slide Option3">
  <p:cSld name="Final Slide Option3">
    <p:bg>
      <p:bgPr>
        <a:solidFill>
          <a:srgbClr val="505759"/>
        </a:solidFill>
        <a:effectLst/>
      </p:bgPr>
    </p:bg>
    <p:spTree>
      <p:nvGrpSpPr>
        <p:cNvPr id="1" name="Shape 210"/>
        <p:cNvGrpSpPr/>
        <p:nvPr/>
      </p:nvGrpSpPr>
      <p:grpSpPr>
        <a:xfrm>
          <a:off x="0" y="0"/>
          <a:ext cx="0" cy="0"/>
          <a:chOff x="0" y="0"/>
          <a:chExt cx="0" cy="0"/>
        </a:xfrm>
      </p:grpSpPr>
      <p:pic>
        <p:nvPicPr>
          <p:cNvPr id="211" name="Google Shape;211;p62"/>
          <p:cNvPicPr preferRelativeResize="0"/>
          <p:nvPr/>
        </p:nvPicPr>
        <p:blipFill rotWithShape="1">
          <a:blip r:embed="rId2">
            <a:alphaModFix/>
          </a:blip>
          <a:srcRect/>
          <a:stretch/>
        </p:blipFill>
        <p:spPr>
          <a:xfrm>
            <a:off x="2900930" y="3558921"/>
            <a:ext cx="3380239" cy="216408"/>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FD898-79B1-49AE-BAC5-CB5E9DE16E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84CECD-BE24-41B3-B88A-832FBE2C9F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73681E-517F-411F-9E20-9DE69C6D364F}"/>
              </a:ext>
            </a:extLst>
          </p:cNvPr>
          <p:cNvSpPr>
            <a:spLocks noGrp="1"/>
          </p:cNvSpPr>
          <p:nvPr>
            <p:ph type="dt" sz="half" idx="10"/>
          </p:nvPr>
        </p:nvSpPr>
        <p:spPr/>
        <p:txBody>
          <a:bodyPr/>
          <a:lstStyle/>
          <a:p>
            <a:fld id="{0C0E0F89-19DB-4C55-9227-9237F83EAEAC}" type="datetimeFigureOut">
              <a:rPr lang="en-US" smtClean="0"/>
              <a:t>9/16/2022</a:t>
            </a:fld>
            <a:endParaRPr lang="en-US"/>
          </a:p>
        </p:txBody>
      </p:sp>
      <p:sp>
        <p:nvSpPr>
          <p:cNvPr id="5" name="Footer Placeholder 4">
            <a:extLst>
              <a:ext uri="{FF2B5EF4-FFF2-40B4-BE49-F238E27FC236}">
                <a16:creationId xmlns:a16="http://schemas.microsoft.com/office/drawing/2014/main" id="{4E7B41F9-9D50-4A16-B97A-A840B85A83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8F743E-34E0-4A28-87B2-6B0CDFCAE8CB}"/>
              </a:ext>
            </a:extLst>
          </p:cNvPr>
          <p:cNvSpPr>
            <a:spLocks noGrp="1"/>
          </p:cNvSpPr>
          <p:nvPr>
            <p:ph type="sldNum" sz="quarter" idx="12"/>
          </p:nvPr>
        </p:nvSpPr>
        <p:spPr/>
        <p:txBody>
          <a:bodyPr/>
          <a:lstStyle/>
          <a:p>
            <a:fld id="{2780059B-6E11-4E9D-A115-08AD2E83A54D}" type="slidenum">
              <a:rPr lang="en-US" smtClean="0"/>
              <a:t>‹#›</a:t>
            </a:fld>
            <a:endParaRPr lang="en-US"/>
          </a:p>
        </p:txBody>
      </p:sp>
    </p:spTree>
    <p:extLst>
      <p:ext uri="{BB962C8B-B14F-4D97-AF65-F5344CB8AC3E}">
        <p14:creationId xmlns:p14="http://schemas.microsoft.com/office/powerpoint/2010/main" val="4089883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tatement and Image Option3">
  <p:cSld name="Statement and Image Option3">
    <p:bg>
      <p:bgPr>
        <a:solidFill>
          <a:schemeClr val="lt1"/>
        </a:solidFill>
        <a:effectLst/>
      </p:bgPr>
    </p:bg>
    <p:spTree>
      <p:nvGrpSpPr>
        <p:cNvPr id="1" name="Shape 27"/>
        <p:cNvGrpSpPr/>
        <p:nvPr/>
      </p:nvGrpSpPr>
      <p:grpSpPr>
        <a:xfrm>
          <a:off x="0" y="0"/>
          <a:ext cx="0" cy="0"/>
          <a:chOff x="0" y="0"/>
          <a:chExt cx="0" cy="0"/>
        </a:xfrm>
      </p:grpSpPr>
      <p:sp>
        <p:nvSpPr>
          <p:cNvPr id="28" name="Google Shape;28;p29"/>
          <p:cNvSpPr txBox="1">
            <a:spLocks noGrp="1"/>
          </p:cNvSpPr>
          <p:nvPr>
            <p:ph type="title"/>
          </p:nvPr>
        </p:nvSpPr>
        <p:spPr>
          <a:xfrm>
            <a:off x="539999" y="418050"/>
            <a:ext cx="3681163" cy="1144958"/>
          </a:xfrm>
          <a:prstGeom prst="rect">
            <a:avLst/>
          </a:prstGeom>
          <a:noFill/>
          <a:ln>
            <a:noFill/>
          </a:ln>
        </p:spPr>
        <p:txBody>
          <a:bodyPr spcFirstLastPara="1" wrap="square" lIns="91425" tIns="91425" rIns="91425" bIns="91425" anchor="t" anchorCtr="0">
            <a:noAutofit/>
          </a:bodyPr>
          <a:lstStyle>
            <a:lvl1pPr marR="0" lvl="0" algn="l">
              <a:lnSpc>
                <a:spcPct val="117647"/>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9" name="Google Shape;29;p29"/>
          <p:cNvSpPr txBox="1">
            <a:spLocks noGrp="1"/>
          </p:cNvSpPr>
          <p:nvPr>
            <p:ph type="body" idx="1"/>
          </p:nvPr>
        </p:nvSpPr>
        <p:spPr>
          <a:xfrm>
            <a:off x="539999" y="1695449"/>
            <a:ext cx="3681163" cy="3124201"/>
          </a:xfrm>
          <a:prstGeom prst="rect">
            <a:avLst/>
          </a:prstGeom>
          <a:noFill/>
          <a:ln>
            <a:noFill/>
          </a:ln>
        </p:spPr>
        <p:txBody>
          <a:bodyPr spcFirstLastPara="1" wrap="square" lIns="91425" tIns="91425" rIns="91425" bIns="91425" anchor="t" anchorCtr="0">
            <a:noAutofit/>
          </a:bodyPr>
          <a:lstStyle>
            <a:lvl1pPr marL="457200" marR="0" lvl="0" indent="-228600" algn="l">
              <a:lnSpc>
                <a:spcPct val="118750"/>
              </a:lnSpc>
              <a:spcBef>
                <a:spcPts val="0"/>
              </a:spcBef>
              <a:spcAft>
                <a:spcPts val="0"/>
              </a:spcAft>
              <a:buClr>
                <a:schemeClr val="dk1"/>
              </a:buClr>
              <a:buSzPts val="1400"/>
              <a:buFont typeface="Arial"/>
              <a:buNone/>
              <a:defRPr sz="1600" b="0" i="0" u="none" strike="noStrike" cap="none">
                <a:solidFill>
                  <a:srgbClr val="000000"/>
                </a:solidFill>
                <a:latin typeface="Arial"/>
                <a:ea typeface="Arial"/>
                <a:cs typeface="Arial"/>
                <a:sym typeface="Arial"/>
              </a:defRPr>
            </a:lvl1pPr>
            <a:lvl2pPr marL="914400" marR="0" lvl="1" indent="-228600" algn="l">
              <a:lnSpc>
                <a:spcPct val="133333"/>
              </a:lnSpc>
              <a:spcBef>
                <a:spcPts val="1701"/>
              </a:spcBef>
              <a:spcAft>
                <a:spcPts val="0"/>
              </a:spcAft>
              <a:buClr>
                <a:schemeClr val="lt2"/>
              </a:buClr>
              <a:buSzPts val="1600"/>
              <a:buFont typeface="Arial"/>
              <a:buNone/>
              <a:defRPr sz="1200" b="0" i="1" u="none" strike="noStrike" cap="none">
                <a:solidFill>
                  <a:srgbClr val="000000"/>
                </a:solidFill>
                <a:latin typeface="Arial"/>
                <a:ea typeface="Arial"/>
                <a:cs typeface="Arial"/>
                <a:sym typeface="Arial"/>
              </a:defRPr>
            </a:lvl2pPr>
            <a:lvl3pPr marL="1371600" marR="0" lvl="2" indent="-330200" algn="l">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0" name="Google Shape;30;p29"/>
          <p:cNvSpPr>
            <a:spLocks noGrp="1"/>
          </p:cNvSpPr>
          <p:nvPr>
            <p:ph type="pic" idx="2"/>
          </p:nvPr>
        </p:nvSpPr>
        <p:spPr>
          <a:xfrm>
            <a:off x="4581525" y="0"/>
            <a:ext cx="4562475" cy="6858000"/>
          </a:xfrm>
          <a:prstGeom prst="rect">
            <a:avLst/>
          </a:prstGeom>
          <a:solidFill>
            <a:srgbClr val="BBBBBB"/>
          </a:solidFill>
          <a:ln>
            <a:noFill/>
          </a:ln>
        </p:spPr>
        <p:txBody>
          <a:bodyPr spcFirstLastPara="1" wrap="square" lIns="91425" tIns="91425" rIns="91425" bIns="91425" anchor="t" anchorCtr="0">
            <a:noAutofit/>
          </a:bodyPr>
          <a:lstStyle>
            <a:lvl1pPr marR="0" lvl="0" algn="ctr" rtl="0">
              <a:lnSpc>
                <a:spcPct val="172727"/>
              </a:lnSpc>
              <a:spcBef>
                <a:spcPts val="0"/>
              </a:spcBef>
              <a:spcAft>
                <a:spcPts val="0"/>
              </a:spcAft>
              <a:buClr>
                <a:schemeClr val="lt2"/>
              </a:buClr>
              <a:buSzPts val="1400"/>
              <a:buFont typeface="Arial"/>
              <a:buNone/>
              <a:defRPr sz="1100" b="0" i="0" u="none" strike="noStrike" cap="none">
                <a:solidFill>
                  <a:schemeClr val="lt2"/>
                </a:solidFill>
                <a:latin typeface="Arial"/>
                <a:ea typeface="Arial"/>
                <a:cs typeface="Arial"/>
                <a:sym typeface="Arial"/>
              </a:defRPr>
            </a:lvl1pPr>
            <a:lvl2pPr marR="0" lvl="1"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R="0" lvl="2"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R="0" lvl="3"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R="0" lvl="4"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 name="Google Shape;31;p29"/>
          <p:cNvSpPr txBox="1">
            <a:spLocks noGrp="1"/>
          </p:cNvSpPr>
          <p:nvPr>
            <p:ph type="body" idx="3"/>
          </p:nvPr>
        </p:nvSpPr>
        <p:spPr>
          <a:xfrm>
            <a:off x="542925" y="5838825"/>
            <a:ext cx="3678238" cy="457200"/>
          </a:xfrm>
          <a:prstGeom prst="rect">
            <a:avLst/>
          </a:prstGeom>
          <a:noFill/>
          <a:ln>
            <a:noFill/>
          </a:ln>
        </p:spPr>
        <p:txBody>
          <a:bodyPr spcFirstLastPara="1" wrap="square" lIns="91425" tIns="91425" rIns="91425" bIns="91425" anchor="t" anchorCtr="0">
            <a:noAutofit/>
          </a:bodyPr>
          <a:lstStyle>
            <a:lvl1pPr marL="457200" marR="0" lvl="0" indent="-228600" algn="l">
              <a:lnSpc>
                <a:spcPct val="118181"/>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L="914400" marR="0" lvl="1" indent="-330200" algn="l">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1371600" marR="0" lvl="2" indent="-330200" algn="l">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32" name="Google Shape;32;p29"/>
          <p:cNvPicPr preferRelativeResize="0"/>
          <p:nvPr/>
        </p:nvPicPr>
        <p:blipFill rotWithShape="1">
          <a:blip r:embed="rId2">
            <a:alphaModFix/>
          </a:blip>
          <a:srcRect/>
          <a:stretch/>
        </p:blipFill>
        <p:spPr>
          <a:xfrm>
            <a:off x="500410" y="6376789"/>
            <a:ext cx="918000" cy="27991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 No Footer Bar" type="obj">
  <p:cSld name="OBJECT">
    <p:spTree>
      <p:nvGrpSpPr>
        <p:cNvPr id="1" name="Shape 33"/>
        <p:cNvGrpSpPr/>
        <p:nvPr/>
      </p:nvGrpSpPr>
      <p:grpSpPr>
        <a:xfrm>
          <a:off x="0" y="0"/>
          <a:ext cx="0" cy="0"/>
          <a:chOff x="0" y="0"/>
          <a:chExt cx="0" cy="0"/>
        </a:xfrm>
      </p:grpSpPr>
      <p:sp>
        <p:nvSpPr>
          <p:cNvPr id="34" name="Google Shape;34;p30"/>
          <p:cNvSpPr/>
          <p:nvPr/>
        </p:nvSpPr>
        <p:spPr>
          <a:xfrm>
            <a:off x="3276600" y="6172200"/>
            <a:ext cx="5867400" cy="6858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5" name="Google Shape;35;p30"/>
          <p:cNvSpPr txBox="1">
            <a:spLocks noGrp="1"/>
          </p:cNvSpPr>
          <p:nvPr>
            <p:ph type="title"/>
          </p:nvPr>
        </p:nvSpPr>
        <p:spPr>
          <a:xfrm>
            <a:off x="541337" y="417599"/>
            <a:ext cx="5983288" cy="906375"/>
          </a:xfrm>
          <a:prstGeom prst="rect">
            <a:avLst/>
          </a:prstGeom>
          <a:noFill/>
          <a:ln>
            <a:noFill/>
          </a:ln>
        </p:spPr>
        <p:txBody>
          <a:bodyPr spcFirstLastPara="1" wrap="square" lIns="91425" tIns="91425" rIns="91425" bIns="91425" anchor="t" anchorCtr="0">
            <a:noAutofit/>
          </a:bodyPr>
          <a:lstStyle>
            <a:lvl1pPr marR="0" lvl="0" algn="l">
              <a:lnSpc>
                <a:spcPct val="117647"/>
              </a:lnSpc>
              <a:spcBef>
                <a:spcPts val="0"/>
              </a:spcBef>
              <a:spcAft>
                <a:spcPts val="0"/>
              </a:spcAft>
              <a:buClr>
                <a:srgbClr val="257AA9"/>
              </a:buClr>
              <a:buSzPts val="1400"/>
              <a:buFont typeface="Times New Roman"/>
              <a:buNone/>
              <a:defRPr sz="3400" b="1" i="0" u="none" strike="noStrike" cap="none">
                <a:solidFill>
                  <a:srgbClr val="257AA9"/>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36" name="Google Shape;36;p30"/>
          <p:cNvSpPr txBox="1">
            <a:spLocks noGrp="1"/>
          </p:cNvSpPr>
          <p:nvPr>
            <p:ph type="body" idx="1"/>
          </p:nvPr>
        </p:nvSpPr>
        <p:spPr>
          <a:xfrm>
            <a:off x="534899" y="1704975"/>
            <a:ext cx="6001130" cy="4285174"/>
          </a:xfrm>
          <a:prstGeom prst="rect">
            <a:avLst/>
          </a:prstGeom>
          <a:noFill/>
          <a:ln>
            <a:noFill/>
          </a:ln>
        </p:spPr>
        <p:txBody>
          <a:bodyPr spcFirstLastPara="1" wrap="square" lIns="91425" tIns="91425" rIns="91425" bIns="91425" anchor="t" anchorCtr="0">
            <a:noAutofit/>
          </a:bodyPr>
          <a:lstStyle>
            <a:lvl1pPr marL="457200" marR="0" lvl="0" indent="-228600" algn="l">
              <a:lnSpc>
                <a:spcPct val="118750"/>
              </a:lnSpc>
              <a:spcBef>
                <a:spcPts val="0"/>
              </a:spcBef>
              <a:spcAft>
                <a:spcPts val="0"/>
              </a:spcAft>
              <a:buClr>
                <a:schemeClr val="lt2"/>
              </a:buClr>
              <a:buSzPts val="1400"/>
              <a:buFont typeface="Arial"/>
              <a:buNone/>
              <a:defRPr sz="1600" b="0" i="0" u="none" strike="noStrike" cap="none">
                <a:solidFill>
                  <a:schemeClr val="lt2"/>
                </a:solidFill>
                <a:latin typeface="Arial"/>
                <a:ea typeface="Arial"/>
                <a:cs typeface="Arial"/>
                <a:sym typeface="Arial"/>
              </a:defRPr>
            </a:lvl1pPr>
            <a:lvl2pPr marL="914400" marR="0" lvl="1" indent="-330200" algn="l">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1371600" marR="0" lvl="2" indent="-330200" algn="l">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 name="Google Shape;37;p30"/>
          <p:cNvSpPr txBox="1">
            <a:spLocks noGrp="1"/>
          </p:cNvSpPr>
          <p:nvPr>
            <p:ph type="ftr" idx="11"/>
          </p:nvPr>
        </p:nvSpPr>
        <p:spPr>
          <a:xfrm>
            <a:off x="3474720" y="6537960"/>
            <a:ext cx="4937760" cy="27432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More to Learn">
  <p:cSld name="More to Learn">
    <p:bg>
      <p:bgPr>
        <a:solidFill>
          <a:schemeClr val="dk2"/>
        </a:solidFill>
        <a:effectLst/>
      </p:bgPr>
    </p:bg>
    <p:spTree>
      <p:nvGrpSpPr>
        <p:cNvPr id="1" name="Shape 38"/>
        <p:cNvGrpSpPr/>
        <p:nvPr/>
      </p:nvGrpSpPr>
      <p:grpSpPr>
        <a:xfrm>
          <a:off x="0" y="0"/>
          <a:ext cx="0" cy="0"/>
          <a:chOff x="0" y="0"/>
          <a:chExt cx="0" cy="0"/>
        </a:xfrm>
      </p:grpSpPr>
      <p:pic>
        <p:nvPicPr>
          <p:cNvPr id="39" name="Google Shape;39;p31"/>
          <p:cNvPicPr preferRelativeResize="0"/>
          <p:nvPr/>
        </p:nvPicPr>
        <p:blipFill rotWithShape="1">
          <a:blip r:embed="rId2">
            <a:alphaModFix/>
          </a:blip>
          <a:srcRect/>
          <a:stretch/>
        </p:blipFill>
        <p:spPr>
          <a:xfrm>
            <a:off x="888486" y="1"/>
            <a:ext cx="7550663" cy="6858000"/>
          </a:xfrm>
          <a:prstGeom prst="rect">
            <a:avLst/>
          </a:prstGeom>
          <a:noFill/>
          <a:ln>
            <a:noFill/>
          </a:ln>
        </p:spPr>
      </p:pic>
      <p:sp>
        <p:nvSpPr>
          <p:cNvPr id="40" name="Google Shape;40;p31"/>
          <p:cNvSpPr txBox="1">
            <a:spLocks noGrp="1"/>
          </p:cNvSpPr>
          <p:nvPr>
            <p:ph type="ctrTitle"/>
          </p:nvPr>
        </p:nvSpPr>
        <p:spPr>
          <a:xfrm>
            <a:off x="2333624" y="2728867"/>
            <a:ext cx="4656675" cy="985884"/>
          </a:xfrm>
          <a:prstGeom prst="rect">
            <a:avLst/>
          </a:prstGeom>
          <a:noFill/>
          <a:ln>
            <a:noFill/>
          </a:ln>
        </p:spPr>
        <p:txBody>
          <a:bodyPr spcFirstLastPara="1" wrap="square" lIns="91425" tIns="91425" rIns="91425" bIns="91425" anchor="b" anchorCtr="0">
            <a:noAutofit/>
          </a:bodyPr>
          <a:lstStyle>
            <a:lvl1pPr marR="0" lvl="0" algn="ctr">
              <a:lnSpc>
                <a:spcPct val="117647"/>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41" name="Google Shape;41;p31"/>
          <p:cNvSpPr txBox="1">
            <a:spLocks noGrp="1"/>
          </p:cNvSpPr>
          <p:nvPr>
            <p:ph type="body" idx="1"/>
          </p:nvPr>
        </p:nvSpPr>
        <p:spPr>
          <a:xfrm>
            <a:off x="2343150" y="3829050"/>
            <a:ext cx="4743450" cy="638175"/>
          </a:xfrm>
          <a:prstGeom prst="rect">
            <a:avLst/>
          </a:prstGeom>
          <a:noFill/>
          <a:ln>
            <a:noFill/>
          </a:ln>
        </p:spPr>
        <p:txBody>
          <a:bodyPr spcFirstLastPara="1" wrap="square" lIns="91425" tIns="91425" rIns="91425" bIns="91425" anchor="t" anchorCtr="0">
            <a:noAutofit/>
          </a:bodyPr>
          <a:lstStyle>
            <a:lvl1pPr marL="457200" marR="0" lvl="0" indent="-228600" algn="ctr">
              <a:lnSpc>
                <a:spcPct val="131250"/>
              </a:lnSpc>
              <a:spcBef>
                <a:spcPts val="0"/>
              </a:spcBef>
              <a:spcAft>
                <a:spcPts val="0"/>
              </a:spcAft>
              <a:buClr>
                <a:schemeClr val="dk2"/>
              </a:buClr>
              <a:buSzPts val="1400"/>
              <a:buFont typeface="Arial"/>
              <a:buNone/>
              <a:defRPr sz="1600" b="0" i="0" u="none" strike="noStrike" cap="none">
                <a:solidFill>
                  <a:schemeClr val="dk2"/>
                </a:solidFill>
                <a:latin typeface="Arial"/>
                <a:ea typeface="Arial"/>
                <a:cs typeface="Arial"/>
                <a:sym typeface="Arial"/>
              </a:defRPr>
            </a:lvl1pPr>
            <a:lvl2pPr marL="914400" marR="0" lvl="1" indent="-228600" algn="ctr">
              <a:lnSpc>
                <a:spcPct val="131250"/>
              </a:lnSpc>
              <a:spcBef>
                <a:spcPts val="0"/>
              </a:spcBef>
              <a:spcAft>
                <a:spcPts val="0"/>
              </a:spcAft>
              <a:buClr>
                <a:schemeClr val="lt2"/>
              </a:buClr>
              <a:buSzPts val="1600"/>
              <a:buFont typeface="Arial"/>
              <a:buNone/>
              <a:defRPr sz="1600" b="1" i="0" u="none" strike="noStrike" cap="none">
                <a:solidFill>
                  <a:schemeClr val="dk2"/>
                </a:solidFill>
                <a:latin typeface="Arial"/>
                <a:ea typeface="Arial"/>
                <a:cs typeface="Arial"/>
                <a:sym typeface="Arial"/>
              </a:defRPr>
            </a:lvl2pPr>
            <a:lvl3pPr marL="1371600" marR="0" lvl="2" indent="-330200" algn="l">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2"/>
        <p:cNvGrpSpPr/>
        <p:nvPr/>
      </p:nvGrpSpPr>
      <p:grpSpPr>
        <a:xfrm>
          <a:off x="0" y="0"/>
          <a:ext cx="0" cy="0"/>
          <a:chOff x="0" y="0"/>
          <a:chExt cx="0" cy="0"/>
        </a:xfrm>
      </p:grpSpPr>
      <p:sp>
        <p:nvSpPr>
          <p:cNvPr id="43" name="Google Shape;43;p32"/>
          <p:cNvSpPr txBox="1">
            <a:spLocks noGrp="1"/>
          </p:cNvSpPr>
          <p:nvPr>
            <p:ph type="title"/>
          </p:nvPr>
        </p:nvSpPr>
        <p:spPr>
          <a:xfrm>
            <a:off x="541338" y="417599"/>
            <a:ext cx="5081587" cy="1096875"/>
          </a:xfrm>
          <a:prstGeom prst="rect">
            <a:avLst/>
          </a:prstGeom>
          <a:noFill/>
          <a:ln>
            <a:noFill/>
          </a:ln>
        </p:spPr>
        <p:txBody>
          <a:bodyPr spcFirstLastPara="1" wrap="square" lIns="91425" tIns="91425" rIns="91425" bIns="91425" anchor="t" anchorCtr="0">
            <a:noAutofit/>
          </a:bodyPr>
          <a:lstStyle>
            <a:lvl1pPr marR="0" lvl="0" algn="l">
              <a:lnSpc>
                <a:spcPct val="117647"/>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44" name="Google Shape;44;p32"/>
          <p:cNvSpPr txBox="1">
            <a:spLocks noGrp="1"/>
          </p:cNvSpPr>
          <p:nvPr>
            <p:ph type="body" idx="1"/>
          </p:nvPr>
        </p:nvSpPr>
        <p:spPr>
          <a:xfrm>
            <a:off x="542926" y="1704975"/>
            <a:ext cx="6059488" cy="3171825"/>
          </a:xfrm>
          <a:prstGeom prst="rect">
            <a:avLst/>
          </a:prstGeom>
          <a:noFill/>
          <a:ln>
            <a:noFill/>
          </a:ln>
        </p:spPr>
        <p:txBody>
          <a:bodyPr spcFirstLastPara="1" wrap="square" lIns="91425" tIns="91425" rIns="91425" bIns="91425" anchor="t" anchorCtr="0">
            <a:noAutofit/>
          </a:bodyPr>
          <a:lstStyle>
            <a:lvl1pPr marL="457200" marR="0" lvl="0" indent="-228600" algn="l">
              <a:lnSpc>
                <a:spcPct val="118750"/>
              </a:lnSpc>
              <a:spcBef>
                <a:spcPts val="0"/>
              </a:spcBef>
              <a:spcAft>
                <a:spcPts val="0"/>
              </a:spcAft>
              <a:buClr>
                <a:srgbClr val="000000"/>
              </a:buClr>
              <a:buSzPts val="1400"/>
              <a:buFont typeface="Arial"/>
              <a:buNone/>
              <a:defRPr sz="1600" b="0" i="0" u="none" strike="noStrike" cap="none">
                <a:solidFill>
                  <a:srgbClr val="000000"/>
                </a:solidFill>
                <a:latin typeface="Arial"/>
                <a:ea typeface="Arial"/>
                <a:cs typeface="Arial"/>
                <a:sym typeface="Arial"/>
              </a:defRPr>
            </a:lvl1pPr>
            <a:lvl2pPr marL="914400" marR="0" lvl="1" indent="-330200" algn="l">
              <a:lnSpc>
                <a:spcPct val="118750"/>
              </a:lnSpc>
              <a:spcBef>
                <a:spcPts val="0"/>
              </a:spcBef>
              <a:spcAft>
                <a:spcPts val="0"/>
              </a:spcAft>
              <a:buClr>
                <a:schemeClr val="lt2"/>
              </a:buClr>
              <a:buSzPts val="1600"/>
              <a:buFont typeface="Arial"/>
              <a:buChar char="•"/>
              <a:defRPr sz="1600" b="0" i="0" u="none" strike="noStrike" cap="none">
                <a:solidFill>
                  <a:srgbClr val="000000"/>
                </a:solidFill>
                <a:latin typeface="Arial"/>
                <a:ea typeface="Arial"/>
                <a:cs typeface="Arial"/>
                <a:sym typeface="Arial"/>
              </a:defRPr>
            </a:lvl2pPr>
            <a:lvl3pPr marL="1371600" marR="0" lvl="2" indent="-330200" algn="l">
              <a:lnSpc>
                <a:spcPct val="118750"/>
              </a:lnSpc>
              <a:spcBef>
                <a:spcPts val="0"/>
              </a:spcBef>
              <a:spcAft>
                <a:spcPts val="0"/>
              </a:spcAft>
              <a:buClr>
                <a:schemeClr val="accent4"/>
              </a:buClr>
              <a:buSzPts val="1600"/>
              <a:buFont typeface="Arial"/>
              <a:buChar char="‒"/>
              <a:defRPr sz="1600" b="0" i="0" u="none" strike="noStrike" cap="none">
                <a:solidFill>
                  <a:srgbClr val="000000"/>
                </a:solidFill>
                <a:latin typeface="Arial"/>
                <a:ea typeface="Arial"/>
                <a:cs typeface="Arial"/>
                <a:sym typeface="Arial"/>
              </a:defRPr>
            </a:lvl3pPr>
            <a:lvl4pPr marL="1828800" marR="0" lvl="3" indent="-228600" algn="l">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5" name="Google Shape;45;p32"/>
          <p:cNvSpPr txBox="1">
            <a:spLocks noGrp="1"/>
          </p:cNvSpPr>
          <p:nvPr>
            <p:ph type="sldNum" idx="12"/>
          </p:nvPr>
        </p:nvSpPr>
        <p:spPr>
          <a:xfrm>
            <a:off x="8497765" y="6489578"/>
            <a:ext cx="433138" cy="125534"/>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800"/>
              <a:buFont typeface="Arial"/>
              <a:buNone/>
              <a:defRPr sz="800" b="1"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800"/>
              <a:buFont typeface="Arial"/>
              <a:buNone/>
              <a:defRPr sz="800" b="1"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800"/>
              <a:buFont typeface="Arial"/>
              <a:buNone/>
              <a:defRPr sz="800" b="1"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800"/>
              <a:buFont typeface="Arial"/>
              <a:buNone/>
              <a:defRPr sz="800" b="1"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800"/>
              <a:buFont typeface="Arial"/>
              <a:buNone/>
              <a:defRPr sz="800" b="1"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800"/>
              <a:buFont typeface="Arial"/>
              <a:buNone/>
              <a:defRPr sz="800" b="1"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800"/>
              <a:buFont typeface="Arial"/>
              <a:buNone/>
              <a:defRPr sz="800" b="1"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800"/>
              <a:buFont typeface="Arial"/>
              <a:buNone/>
              <a:defRPr sz="800" b="1"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800"/>
              <a:buFont typeface="Arial"/>
              <a:buNone/>
              <a:defRPr sz="800" b="1"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Title Slide Option2">
  <p:cSld name="Title Slide Option2">
    <p:bg>
      <p:bgPr>
        <a:solidFill>
          <a:schemeClr val="accent6"/>
        </a:solidFill>
        <a:effectLst/>
      </p:bgPr>
    </p:bg>
    <p:spTree>
      <p:nvGrpSpPr>
        <p:cNvPr id="1" name="Shape 46"/>
        <p:cNvGrpSpPr/>
        <p:nvPr/>
      </p:nvGrpSpPr>
      <p:grpSpPr>
        <a:xfrm>
          <a:off x="0" y="0"/>
          <a:ext cx="0" cy="0"/>
          <a:chOff x="0" y="0"/>
          <a:chExt cx="0" cy="0"/>
        </a:xfrm>
      </p:grpSpPr>
      <p:sp>
        <p:nvSpPr>
          <p:cNvPr id="47" name="Google Shape;47;p33"/>
          <p:cNvSpPr txBox="1">
            <a:spLocks noGrp="1"/>
          </p:cNvSpPr>
          <p:nvPr>
            <p:ph type="ctrTitle"/>
          </p:nvPr>
        </p:nvSpPr>
        <p:spPr>
          <a:xfrm>
            <a:off x="447675" y="1681200"/>
            <a:ext cx="3733800" cy="2063261"/>
          </a:xfrm>
          <a:prstGeom prst="rect">
            <a:avLst/>
          </a:prstGeom>
          <a:noFill/>
          <a:ln>
            <a:noFill/>
          </a:ln>
        </p:spPr>
        <p:txBody>
          <a:bodyPr spcFirstLastPara="1" wrap="square" lIns="91425" tIns="91425" rIns="91425" bIns="91425" anchor="t" anchorCtr="0">
            <a:noAutofit/>
          </a:bodyPr>
          <a:lstStyle>
            <a:lvl1pPr marR="0" lvl="0" algn="l">
              <a:lnSpc>
                <a:spcPct val="116666"/>
              </a:lnSpc>
              <a:spcBef>
                <a:spcPts val="0"/>
              </a:spcBef>
              <a:spcAft>
                <a:spcPts val="0"/>
              </a:spcAft>
              <a:buClr>
                <a:schemeClr val="dk2"/>
              </a:buClr>
              <a:buSzPts val="1400"/>
              <a:buFont typeface="Times New Roman"/>
              <a:buNone/>
              <a:defRPr sz="3600" b="1" i="0" u="none" strike="noStrike" cap="none">
                <a:solidFill>
                  <a:schemeClr val="dk2"/>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48" name="Google Shape;48;p33"/>
          <p:cNvSpPr txBox="1">
            <a:spLocks noGrp="1"/>
          </p:cNvSpPr>
          <p:nvPr>
            <p:ph type="subTitle" idx="1"/>
          </p:nvPr>
        </p:nvSpPr>
        <p:spPr>
          <a:xfrm>
            <a:off x="446400" y="4057200"/>
            <a:ext cx="3444109" cy="1130791"/>
          </a:xfrm>
          <a:prstGeom prst="rect">
            <a:avLst/>
          </a:prstGeom>
          <a:noFill/>
          <a:ln>
            <a:noFill/>
          </a:ln>
        </p:spPr>
        <p:txBody>
          <a:bodyPr spcFirstLastPara="1" wrap="square" lIns="91425" tIns="91425" rIns="91425" bIns="91425" anchor="t" anchorCtr="0">
            <a:noAutofit/>
          </a:bodyPr>
          <a:lstStyle>
            <a:lvl1pPr marR="0" lvl="0" algn="l">
              <a:lnSpc>
                <a:spcPct val="133333"/>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1pPr>
            <a:lvl2pPr marR="0" lvl="1" algn="ctr">
              <a:lnSpc>
                <a:spcPct val="118750"/>
              </a:lnSpc>
              <a:spcBef>
                <a:spcPts val="0"/>
              </a:spcBef>
              <a:spcAft>
                <a:spcPts val="0"/>
              </a:spcAft>
              <a:buClr>
                <a:schemeClr val="lt2"/>
              </a:buClr>
              <a:buSzPts val="1600"/>
              <a:buFont typeface="Arial"/>
              <a:buNone/>
              <a:defRPr sz="1600" b="0" i="0" u="none" strike="noStrike" cap="none">
                <a:solidFill>
                  <a:srgbClr val="88AABF"/>
                </a:solidFill>
                <a:latin typeface="Arial"/>
                <a:ea typeface="Arial"/>
                <a:cs typeface="Arial"/>
                <a:sym typeface="Arial"/>
              </a:defRPr>
            </a:lvl2pPr>
            <a:lvl3pPr marR="0" lvl="2" algn="ctr">
              <a:lnSpc>
                <a:spcPct val="118750"/>
              </a:lnSpc>
              <a:spcBef>
                <a:spcPts val="0"/>
              </a:spcBef>
              <a:spcAft>
                <a:spcPts val="0"/>
              </a:spcAft>
              <a:buClr>
                <a:schemeClr val="accent4"/>
              </a:buClr>
              <a:buSzPts val="1600"/>
              <a:buFont typeface="Arial"/>
              <a:buNone/>
              <a:defRPr sz="1600" b="0" i="0" u="none" strike="noStrike" cap="none">
                <a:solidFill>
                  <a:srgbClr val="88AABF"/>
                </a:solidFill>
                <a:latin typeface="Arial"/>
                <a:ea typeface="Arial"/>
                <a:cs typeface="Arial"/>
                <a:sym typeface="Arial"/>
              </a:defRPr>
            </a:lvl3pPr>
            <a:lvl4pPr marR="0" lvl="3" algn="ctr">
              <a:lnSpc>
                <a:spcPct val="125000"/>
              </a:lnSpc>
              <a:spcBef>
                <a:spcPts val="0"/>
              </a:spcBef>
              <a:spcAft>
                <a:spcPts val="0"/>
              </a:spcAft>
              <a:buClr>
                <a:schemeClr val="dk1"/>
              </a:buClr>
              <a:buSzPts val="1400"/>
              <a:buFont typeface="Arial"/>
              <a:buNone/>
              <a:defRPr sz="1200" b="0" i="0" u="none" strike="noStrike" cap="none">
                <a:solidFill>
                  <a:srgbClr val="88AABF"/>
                </a:solidFill>
                <a:latin typeface="Arial"/>
                <a:ea typeface="Arial"/>
                <a:cs typeface="Arial"/>
                <a:sym typeface="Arial"/>
              </a:defRPr>
            </a:lvl4pPr>
            <a:lvl5pPr marR="0" lvl="4" algn="ctr">
              <a:lnSpc>
                <a:spcPct val="100000"/>
              </a:lnSpc>
              <a:spcBef>
                <a:spcPts val="850"/>
              </a:spcBef>
              <a:spcAft>
                <a:spcPts val="0"/>
              </a:spcAft>
              <a:buClr>
                <a:srgbClr val="88AABF"/>
              </a:buClr>
              <a:buSzPts val="1800"/>
              <a:buFont typeface="Arial"/>
              <a:buNone/>
              <a:defRPr sz="1800" b="0" i="0" u="none" strike="noStrike" cap="none">
                <a:solidFill>
                  <a:srgbClr val="88AABF"/>
                </a:solidFill>
                <a:latin typeface="Arial"/>
                <a:ea typeface="Arial"/>
                <a:cs typeface="Arial"/>
                <a:sym typeface="Arial"/>
              </a:defRPr>
            </a:lvl5pPr>
            <a:lvl6pPr marR="0" lvl="5" algn="ctr">
              <a:lnSpc>
                <a:spcPct val="100000"/>
              </a:lnSpc>
              <a:spcBef>
                <a:spcPts val="400"/>
              </a:spcBef>
              <a:spcAft>
                <a:spcPts val="0"/>
              </a:spcAft>
              <a:buClr>
                <a:srgbClr val="88AABF"/>
              </a:buClr>
              <a:buSzPts val="2000"/>
              <a:buFont typeface="Arial"/>
              <a:buNone/>
              <a:defRPr sz="2000" b="0" i="0" u="none" strike="noStrike" cap="none">
                <a:solidFill>
                  <a:srgbClr val="88AABF"/>
                </a:solidFill>
                <a:latin typeface="Arial"/>
                <a:ea typeface="Arial"/>
                <a:cs typeface="Arial"/>
                <a:sym typeface="Arial"/>
              </a:defRPr>
            </a:lvl6pPr>
            <a:lvl7pPr marR="0" lvl="6" algn="ctr">
              <a:lnSpc>
                <a:spcPct val="100000"/>
              </a:lnSpc>
              <a:spcBef>
                <a:spcPts val="400"/>
              </a:spcBef>
              <a:spcAft>
                <a:spcPts val="0"/>
              </a:spcAft>
              <a:buClr>
                <a:srgbClr val="88AABF"/>
              </a:buClr>
              <a:buSzPts val="2000"/>
              <a:buFont typeface="Arial"/>
              <a:buNone/>
              <a:defRPr sz="2000" b="0" i="0" u="none" strike="noStrike" cap="none">
                <a:solidFill>
                  <a:srgbClr val="88AABF"/>
                </a:solidFill>
                <a:latin typeface="Arial"/>
                <a:ea typeface="Arial"/>
                <a:cs typeface="Arial"/>
                <a:sym typeface="Arial"/>
              </a:defRPr>
            </a:lvl7pPr>
            <a:lvl8pPr marR="0" lvl="7" algn="ctr">
              <a:lnSpc>
                <a:spcPct val="100000"/>
              </a:lnSpc>
              <a:spcBef>
                <a:spcPts val="400"/>
              </a:spcBef>
              <a:spcAft>
                <a:spcPts val="0"/>
              </a:spcAft>
              <a:buClr>
                <a:srgbClr val="88AABF"/>
              </a:buClr>
              <a:buSzPts val="2000"/>
              <a:buFont typeface="Arial"/>
              <a:buNone/>
              <a:defRPr sz="2000" b="0" i="0" u="none" strike="noStrike" cap="none">
                <a:solidFill>
                  <a:srgbClr val="88AABF"/>
                </a:solidFill>
                <a:latin typeface="Arial"/>
                <a:ea typeface="Arial"/>
                <a:cs typeface="Arial"/>
                <a:sym typeface="Arial"/>
              </a:defRPr>
            </a:lvl8pPr>
            <a:lvl9pPr marR="0" lvl="8" algn="ctr">
              <a:lnSpc>
                <a:spcPct val="100000"/>
              </a:lnSpc>
              <a:spcBef>
                <a:spcPts val="400"/>
              </a:spcBef>
              <a:spcAft>
                <a:spcPts val="0"/>
              </a:spcAft>
              <a:buClr>
                <a:srgbClr val="88AABF"/>
              </a:buClr>
              <a:buSzPts val="2000"/>
              <a:buFont typeface="Arial"/>
              <a:buNone/>
              <a:defRPr sz="2000" b="0" i="0" u="none" strike="noStrike" cap="none">
                <a:solidFill>
                  <a:srgbClr val="88AABF"/>
                </a:solidFill>
                <a:latin typeface="Arial"/>
                <a:ea typeface="Arial"/>
                <a:cs typeface="Arial"/>
                <a:sym typeface="Arial"/>
              </a:defRPr>
            </a:lvl9pPr>
          </a:lstStyle>
          <a:p>
            <a:endParaRPr/>
          </a:p>
        </p:txBody>
      </p:sp>
      <p:sp>
        <p:nvSpPr>
          <p:cNvPr id="49" name="Google Shape;49;p33"/>
          <p:cNvSpPr txBox="1">
            <a:spLocks noGrp="1"/>
          </p:cNvSpPr>
          <p:nvPr>
            <p:ph type="body" idx="2"/>
          </p:nvPr>
        </p:nvSpPr>
        <p:spPr>
          <a:xfrm>
            <a:off x="444522" y="6265863"/>
            <a:ext cx="3965553" cy="285750"/>
          </a:xfrm>
          <a:prstGeom prst="rect">
            <a:avLst/>
          </a:prstGeom>
          <a:noFill/>
          <a:ln>
            <a:noFill/>
          </a:ln>
        </p:spPr>
        <p:txBody>
          <a:bodyPr spcFirstLastPara="1" wrap="square" lIns="91425" tIns="91425" rIns="91425" bIns="91425" anchor="t" anchorCtr="0">
            <a:noAutofit/>
          </a:bodyPr>
          <a:lstStyle>
            <a:lvl1pPr marL="457200" marR="0" lvl="0" indent="-228600" algn="l">
              <a:lnSpc>
                <a:spcPct val="122222"/>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1pPr>
            <a:lvl2pPr marL="914400" marR="0" lvl="1" indent="-330200" algn="l">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1371600" marR="0" lvl="2" indent="-330200" algn="l">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0" name="Google Shape;50;p33"/>
          <p:cNvSpPr>
            <a:spLocks noGrp="1"/>
          </p:cNvSpPr>
          <p:nvPr>
            <p:ph type="pic" idx="3"/>
          </p:nvPr>
        </p:nvSpPr>
        <p:spPr>
          <a:xfrm>
            <a:off x="4581524" y="0"/>
            <a:ext cx="4562475" cy="6858000"/>
          </a:xfrm>
          <a:prstGeom prst="rect">
            <a:avLst/>
          </a:prstGeom>
          <a:solidFill>
            <a:srgbClr val="BBBBBB"/>
          </a:solidFill>
          <a:ln>
            <a:noFill/>
          </a:ln>
        </p:spPr>
        <p:txBody>
          <a:bodyPr spcFirstLastPara="1" wrap="square" lIns="91425" tIns="91425" rIns="91425" bIns="91425" anchor="t" anchorCtr="0">
            <a:noAutofit/>
          </a:bodyPr>
          <a:lstStyle>
            <a:lvl1pPr marR="0" lvl="0" algn="ctr" rtl="0">
              <a:lnSpc>
                <a:spcPct val="172727"/>
              </a:lnSpc>
              <a:spcBef>
                <a:spcPts val="0"/>
              </a:spcBef>
              <a:spcAft>
                <a:spcPts val="0"/>
              </a:spcAft>
              <a:buClr>
                <a:schemeClr val="lt2"/>
              </a:buClr>
              <a:buSzPts val="1400"/>
              <a:buFont typeface="Arial"/>
              <a:buNone/>
              <a:defRPr sz="1100" b="0" i="0" u="none" strike="noStrike" cap="none">
                <a:solidFill>
                  <a:schemeClr val="lt2"/>
                </a:solidFill>
                <a:latin typeface="Arial"/>
                <a:ea typeface="Arial"/>
                <a:cs typeface="Arial"/>
                <a:sym typeface="Arial"/>
              </a:defRPr>
            </a:lvl1pPr>
            <a:lvl2pPr marR="0" lvl="1"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R="0" lvl="2"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R="0" lvl="3"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R="0" lvl="4"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51" name="Google Shape;51;p33"/>
          <p:cNvPicPr preferRelativeResize="0"/>
          <p:nvPr/>
        </p:nvPicPr>
        <p:blipFill rotWithShape="1">
          <a:blip r:embed="rId2">
            <a:alphaModFix/>
          </a:blip>
          <a:srcRect/>
          <a:stretch/>
        </p:blipFill>
        <p:spPr>
          <a:xfrm>
            <a:off x="460375" y="409107"/>
            <a:ext cx="1144800" cy="81105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52"/>
        <p:cNvGrpSpPr/>
        <p:nvPr/>
      </p:nvGrpSpPr>
      <p:grpSpPr>
        <a:xfrm>
          <a:off x="0" y="0"/>
          <a:ext cx="0" cy="0"/>
          <a:chOff x="0" y="0"/>
          <a:chExt cx="0" cy="0"/>
        </a:xfrm>
      </p:grpSpPr>
      <p:sp>
        <p:nvSpPr>
          <p:cNvPr id="53" name="Google Shape;53;p34"/>
          <p:cNvSpPr txBox="1">
            <a:spLocks noGrp="1"/>
          </p:cNvSpPr>
          <p:nvPr>
            <p:ph type="sldNum" idx="12"/>
          </p:nvPr>
        </p:nvSpPr>
        <p:spPr>
          <a:xfrm>
            <a:off x="8497765" y="6489578"/>
            <a:ext cx="433138" cy="125534"/>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800"/>
              <a:buFont typeface="Arial"/>
              <a:buNone/>
              <a:defRPr sz="800" b="1"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800"/>
              <a:buFont typeface="Arial"/>
              <a:buNone/>
              <a:defRPr sz="800" b="1"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800"/>
              <a:buFont typeface="Arial"/>
              <a:buNone/>
              <a:defRPr sz="800" b="1"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800"/>
              <a:buFont typeface="Arial"/>
              <a:buNone/>
              <a:defRPr sz="800" b="1"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800"/>
              <a:buFont typeface="Arial"/>
              <a:buNone/>
              <a:defRPr sz="800" b="1"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800"/>
              <a:buFont typeface="Arial"/>
              <a:buNone/>
              <a:defRPr sz="800" b="1"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800"/>
              <a:buFont typeface="Arial"/>
              <a:buNone/>
              <a:defRPr sz="800" b="1"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800"/>
              <a:buFont typeface="Arial"/>
              <a:buNone/>
              <a:defRPr sz="800" b="1"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800"/>
              <a:buFont typeface="Arial"/>
              <a:buNone/>
              <a:defRPr sz="800" b="1"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
        <p:cNvGrpSpPr/>
        <p:nvPr/>
      </p:nvGrpSpPr>
      <p:grpSpPr>
        <a:xfrm>
          <a:off x="0" y="0"/>
          <a:ext cx="0" cy="0"/>
          <a:chOff x="0" y="0"/>
          <a:chExt cx="0" cy="0"/>
        </a:xfrm>
      </p:grpSpPr>
      <p:sp>
        <p:nvSpPr>
          <p:cNvPr id="7" name="Google Shape;7;p25"/>
          <p:cNvSpPr txBox="1">
            <a:spLocks noGrp="1"/>
          </p:cNvSpPr>
          <p:nvPr>
            <p:ph type="title"/>
          </p:nvPr>
        </p:nvSpPr>
        <p:spPr>
          <a:xfrm>
            <a:off x="541337" y="417599"/>
            <a:ext cx="5983288" cy="906375"/>
          </a:xfrm>
          <a:prstGeom prst="rect">
            <a:avLst/>
          </a:prstGeom>
          <a:noFill/>
          <a:ln>
            <a:noFill/>
          </a:ln>
        </p:spPr>
        <p:txBody>
          <a:bodyPr spcFirstLastPara="1" wrap="square" lIns="91425" tIns="91425" rIns="91425" bIns="91425" anchor="t" anchorCtr="0">
            <a:noAutofit/>
          </a:bodyPr>
          <a:lstStyle>
            <a:lvl1pPr marR="0" lvl="0" algn="l" rtl="0">
              <a:lnSpc>
                <a:spcPct val="117647"/>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 name="Google Shape;8;p25"/>
          <p:cNvSpPr txBox="1">
            <a:spLocks noGrp="1"/>
          </p:cNvSpPr>
          <p:nvPr>
            <p:ph type="body" idx="1"/>
          </p:nvPr>
        </p:nvSpPr>
        <p:spPr>
          <a:xfrm>
            <a:off x="534899" y="1704975"/>
            <a:ext cx="6001130" cy="4285174"/>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8750"/>
              </a:lnSpc>
              <a:spcBef>
                <a:spcPts val="0"/>
              </a:spcBef>
              <a:spcAft>
                <a:spcPts val="0"/>
              </a:spcAft>
              <a:buClr>
                <a:schemeClr val="lt2"/>
              </a:buClr>
              <a:buSzPts val="1400"/>
              <a:buFont typeface="Arial"/>
              <a:buNone/>
              <a:defRPr sz="1600" b="0" i="0" u="none" strike="noStrike" cap="none">
                <a:solidFill>
                  <a:schemeClr val="lt2"/>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9" name="Google Shape;9;p25"/>
          <p:cNvCxnSpPr/>
          <p:nvPr/>
        </p:nvCxnSpPr>
        <p:spPr>
          <a:xfrm>
            <a:off x="8465042" y="6504780"/>
            <a:ext cx="0" cy="86400"/>
          </a:xfrm>
          <a:prstGeom prst="straightConnector1">
            <a:avLst/>
          </a:prstGeom>
          <a:noFill/>
          <a:ln w="9525" cap="flat" cmpd="sng">
            <a:solidFill>
              <a:schemeClr val="dk2"/>
            </a:solidFill>
            <a:prstDash val="solid"/>
            <a:round/>
            <a:headEnd type="none" w="sm" len="sm"/>
            <a:tailEnd type="none" w="sm" len="sm"/>
          </a:ln>
        </p:spPr>
      </p:cxnSp>
      <p:sp>
        <p:nvSpPr>
          <p:cNvPr id="10" name="Google Shape;10;p25"/>
          <p:cNvSpPr txBox="1">
            <a:spLocks noGrp="1"/>
          </p:cNvSpPr>
          <p:nvPr>
            <p:ph type="sldNum" idx="12"/>
          </p:nvPr>
        </p:nvSpPr>
        <p:spPr>
          <a:xfrm>
            <a:off x="8497765" y="6489578"/>
            <a:ext cx="433138" cy="125534"/>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800"/>
              <a:buFont typeface="Arial"/>
              <a:buNone/>
              <a:defRPr sz="800" b="1"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800"/>
              <a:buFont typeface="Arial"/>
              <a:buNone/>
              <a:defRPr sz="800" b="1"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800"/>
              <a:buFont typeface="Arial"/>
              <a:buNone/>
              <a:defRPr sz="800" b="1"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800"/>
              <a:buFont typeface="Arial"/>
              <a:buNone/>
              <a:defRPr sz="800" b="1"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800"/>
              <a:buFont typeface="Arial"/>
              <a:buNone/>
              <a:defRPr sz="800" b="1"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800"/>
              <a:buFont typeface="Arial"/>
              <a:buNone/>
              <a:defRPr sz="800" b="1"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800"/>
              <a:buFont typeface="Arial"/>
              <a:buNone/>
              <a:defRPr sz="800" b="1"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800"/>
              <a:buFont typeface="Arial"/>
              <a:buNone/>
              <a:defRPr sz="800" b="1"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800"/>
              <a:buFont typeface="Arial"/>
              <a:buNone/>
              <a:defRPr sz="800" b="1"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pic>
        <p:nvPicPr>
          <p:cNvPr id="11" name="Google Shape;11;p25"/>
          <p:cNvPicPr preferRelativeResize="0"/>
          <p:nvPr/>
        </p:nvPicPr>
        <p:blipFill rotWithShape="1">
          <a:blip r:embed="rId37">
            <a:alphaModFix/>
          </a:blip>
          <a:srcRect/>
          <a:stretch/>
        </p:blipFill>
        <p:spPr>
          <a:xfrm>
            <a:off x="500410" y="6376789"/>
            <a:ext cx="918000" cy="27991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85"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792F69-0FAC-4BCA-8F23-082F945A56E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C14C2FB-3B96-43EB-A458-EB24E3E79E0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B5CF43-9FC1-448F-B34B-D527A594796D}"/>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C0E0F89-19DB-4C55-9227-9237F83EAEAC}" type="datetimeFigureOut">
              <a:rPr lang="en-US" smtClean="0"/>
              <a:t>9/16/2022</a:t>
            </a:fld>
            <a:endParaRPr lang="en-US"/>
          </a:p>
        </p:txBody>
      </p:sp>
      <p:sp>
        <p:nvSpPr>
          <p:cNvPr id="5" name="Footer Placeholder 4">
            <a:extLst>
              <a:ext uri="{FF2B5EF4-FFF2-40B4-BE49-F238E27FC236}">
                <a16:creationId xmlns:a16="http://schemas.microsoft.com/office/drawing/2014/main" id="{35A03D25-2DF5-47CD-BB30-152E318FA173}"/>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2CD9ECA-3E0A-48A5-B7B6-00F0D039117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780059B-6E11-4E9D-A115-08AD2E83A54D}" type="slidenum">
              <a:rPr lang="en-US" smtClean="0"/>
              <a:t>‹#›</a:t>
            </a:fld>
            <a:endParaRPr lang="en-US"/>
          </a:p>
        </p:txBody>
      </p:sp>
    </p:spTree>
    <p:extLst>
      <p:ext uri="{BB962C8B-B14F-4D97-AF65-F5344CB8AC3E}">
        <p14:creationId xmlns:p14="http://schemas.microsoft.com/office/powerpoint/2010/main" val="598824027"/>
      </p:ext>
    </p:extLst>
  </p:cSld>
  <p:clrMap bg1="lt1" tx1="dk1" bg2="lt2" tx2="dk2" accent1="accent1" accent2="accent2" accent3="accent3" accent4="accent4" accent5="accent5" accent6="accent6" hlink="hlink" folHlink="folHlink"/>
  <p:sldLayoutIdLst>
    <p:sldLayoutId id="2147483650"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1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36.xml"/><Relationship Id="rId5" Type="http://schemas.openxmlformats.org/officeDocument/2006/relationships/hyperlink" Target="https://pearson.zoom.us/j/91241273483?pwd=dDJScmpwM20yd3liM2VqbWNycVZmQT09" TargetMode="Externa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003057"/>
        </a:solidFill>
        <a:effectLst/>
      </p:bgPr>
    </p:bg>
    <p:spTree>
      <p:nvGrpSpPr>
        <p:cNvPr id="1" name="Shape 529"/>
        <p:cNvGrpSpPr/>
        <p:nvPr/>
      </p:nvGrpSpPr>
      <p:grpSpPr>
        <a:xfrm>
          <a:off x="0" y="0"/>
          <a:ext cx="0" cy="0"/>
          <a:chOff x="0" y="0"/>
          <a:chExt cx="0" cy="0"/>
        </a:xfrm>
      </p:grpSpPr>
      <p:pic>
        <p:nvPicPr>
          <p:cNvPr id="530" name="Google Shape;530;p1"/>
          <p:cNvPicPr preferRelativeResize="0"/>
          <p:nvPr/>
        </p:nvPicPr>
        <p:blipFill rotWithShape="1">
          <a:blip r:embed="rId3">
            <a:alphaModFix/>
          </a:blip>
          <a:srcRect/>
          <a:stretch/>
        </p:blipFill>
        <p:spPr>
          <a:xfrm>
            <a:off x="-289082" y="4213585"/>
            <a:ext cx="3541500" cy="3727800"/>
          </a:xfrm>
          <a:prstGeom prst="rect">
            <a:avLst/>
          </a:prstGeom>
          <a:noFill/>
          <a:ln>
            <a:noFill/>
          </a:ln>
        </p:spPr>
      </p:pic>
      <p:sp>
        <p:nvSpPr>
          <p:cNvPr id="531" name="Google Shape;531;p1"/>
          <p:cNvSpPr txBox="1">
            <a:spLocks noGrp="1"/>
          </p:cNvSpPr>
          <p:nvPr>
            <p:ph type="ctrTitle"/>
          </p:nvPr>
        </p:nvSpPr>
        <p:spPr>
          <a:xfrm>
            <a:off x="320477" y="779372"/>
            <a:ext cx="4242000" cy="1269600"/>
          </a:xfrm>
          <a:prstGeom prst="rect">
            <a:avLst/>
          </a:prstGeom>
          <a:noFill/>
          <a:ln>
            <a:noFill/>
          </a:ln>
        </p:spPr>
        <p:txBody>
          <a:bodyPr spcFirstLastPara="1" wrap="square" lIns="0" tIns="0" rIns="0" bIns="0" anchor="t" anchorCtr="0">
            <a:noAutofit/>
          </a:bodyPr>
          <a:lstStyle/>
          <a:p>
            <a:pPr>
              <a:buClr>
                <a:schemeClr val="lt1"/>
              </a:buClr>
            </a:pPr>
            <a:r>
              <a:rPr lang="en-US" sz="2400" dirty="0">
                <a:solidFill>
                  <a:schemeClr val="lt1"/>
                </a:solidFill>
                <a:latin typeface="Playfair Display"/>
                <a:ea typeface="Playfair Display"/>
                <a:cs typeface="Playfair Display"/>
                <a:sym typeface="Playfair Display"/>
              </a:rPr>
              <a:t>Delaware Valley </a:t>
            </a:r>
            <a:br>
              <a:rPr lang="en-US" sz="2400" dirty="0">
                <a:solidFill>
                  <a:schemeClr val="lt1"/>
                </a:solidFill>
                <a:latin typeface="Playfair Display"/>
                <a:ea typeface="Playfair Display"/>
                <a:cs typeface="Playfair Display"/>
              </a:rPr>
            </a:br>
            <a:r>
              <a:rPr lang="en-US" sz="2400" dirty="0">
                <a:solidFill>
                  <a:schemeClr val="lt1"/>
                </a:solidFill>
                <a:latin typeface="Playfair Display"/>
                <a:ea typeface="Playfair Display"/>
                <a:cs typeface="Playfair Display"/>
                <a:sym typeface="Playfair Display"/>
              </a:rPr>
              <a:t>School District</a:t>
            </a:r>
            <a:br>
              <a:rPr lang="en-US" sz="2400" dirty="0">
                <a:latin typeface="Playfair Display"/>
                <a:ea typeface="Playfair Display"/>
                <a:cs typeface="Playfair Display"/>
              </a:rPr>
            </a:br>
            <a:r>
              <a:rPr lang="en-US" sz="2400" i="0" u="none" strike="noStrike" cap="none" dirty="0">
                <a:solidFill>
                  <a:srgbClr val="D2DB0E"/>
                </a:solidFill>
                <a:latin typeface="Playfair Display"/>
                <a:ea typeface="Playfair Display"/>
                <a:cs typeface="Playfair Display"/>
                <a:sym typeface="Playfair Display"/>
              </a:rPr>
              <a:t>Information Session</a:t>
            </a:r>
            <a:br>
              <a:rPr lang="en-US" sz="2800" i="0" u="none" strike="noStrike" cap="none" dirty="0">
                <a:latin typeface="Playfair Display"/>
                <a:ea typeface="Playfair Display"/>
                <a:cs typeface="Playfair Display"/>
              </a:rPr>
            </a:br>
            <a:br>
              <a:rPr lang="en-US" sz="2800" i="0" u="none" strike="noStrike" cap="none" dirty="0">
                <a:latin typeface="Playfair Display"/>
                <a:ea typeface="Playfair Display"/>
                <a:cs typeface="Playfair Display"/>
              </a:rPr>
            </a:br>
            <a:endParaRPr lang="en-US" sz="1400" i="0" u="none" strike="noStrike" cap="none">
              <a:solidFill>
                <a:schemeClr val="lt1"/>
              </a:solidFill>
              <a:latin typeface="Playfair Display"/>
              <a:ea typeface="Playfair Display"/>
              <a:cs typeface="Playfair Display"/>
            </a:endParaRPr>
          </a:p>
        </p:txBody>
      </p:sp>
      <p:sp>
        <p:nvSpPr>
          <p:cNvPr id="532" name="Google Shape;532;p1"/>
          <p:cNvSpPr/>
          <p:nvPr/>
        </p:nvSpPr>
        <p:spPr>
          <a:xfrm>
            <a:off x="187100" y="192119"/>
            <a:ext cx="4777200" cy="505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US" sz="3000" b="0" i="0" u="none" strike="noStrike" cap="none">
                <a:solidFill>
                  <a:schemeClr val="lt1"/>
                </a:solidFill>
                <a:latin typeface="Playfair Display"/>
                <a:ea typeface="Playfair Display"/>
                <a:cs typeface="Playfair Display"/>
                <a:sym typeface="Playfair Display"/>
              </a:rPr>
              <a:t>Welcome!</a:t>
            </a:r>
            <a:endParaRPr sz="3000" b="0" i="0" u="none" strike="noStrike" cap="none">
              <a:solidFill>
                <a:schemeClr val="lt1"/>
              </a:solidFill>
              <a:latin typeface="Playfair Display"/>
              <a:ea typeface="Playfair Display"/>
              <a:cs typeface="Playfair Display"/>
              <a:sym typeface="Playfair Display"/>
            </a:endParaRPr>
          </a:p>
        </p:txBody>
      </p:sp>
      <p:sp>
        <p:nvSpPr>
          <p:cNvPr id="533" name="Google Shape;533;p1"/>
          <p:cNvSpPr txBox="1"/>
          <p:nvPr/>
        </p:nvSpPr>
        <p:spPr>
          <a:xfrm>
            <a:off x="320477" y="2957120"/>
            <a:ext cx="4170300" cy="813600"/>
          </a:xfrm>
          <a:prstGeom prst="rect">
            <a:avLst/>
          </a:prstGeom>
          <a:noFill/>
          <a:ln>
            <a:noFill/>
          </a:ln>
        </p:spPr>
        <p:txBody>
          <a:bodyPr spcFirstLastPara="1" wrap="square" lIns="0" tIns="0" rIns="0" bIns="0" anchor="t" anchorCtr="0">
            <a:noAutofit/>
          </a:bodyPr>
          <a:lstStyle/>
          <a:p>
            <a:r>
              <a:rPr lang="en-US" dirty="0">
                <a:solidFill>
                  <a:schemeClr val="lt1"/>
                </a:solidFill>
                <a:latin typeface="Playfair Display"/>
                <a:ea typeface="Playfair Display"/>
                <a:cs typeface="Playfair Display"/>
              </a:rPr>
              <a:t>Dr. Jayson Pope, Supervisor of Academic Services</a:t>
            </a:r>
          </a:p>
          <a:p>
            <a:endParaRPr lang="en-US">
              <a:solidFill>
                <a:schemeClr val="lt1"/>
              </a:solidFill>
              <a:latin typeface="Playfair Display"/>
              <a:ea typeface="Playfair Display"/>
              <a:cs typeface="Playfair Display"/>
            </a:endParaRPr>
          </a:p>
          <a:p>
            <a:endParaRPr lang="en-US" sz="1400" b="0" i="0" u="none" strike="noStrike" cap="none" dirty="0">
              <a:solidFill>
                <a:schemeClr val="lt1"/>
              </a:solidFill>
              <a:latin typeface="Playfair Display"/>
              <a:ea typeface="Playfair Display"/>
              <a:cs typeface="Playfair Display"/>
            </a:endParaRPr>
          </a:p>
        </p:txBody>
      </p:sp>
      <p:sp>
        <p:nvSpPr>
          <p:cNvPr id="534" name="Google Shape;534;p1"/>
          <p:cNvSpPr txBox="1"/>
          <p:nvPr/>
        </p:nvSpPr>
        <p:spPr>
          <a:xfrm>
            <a:off x="834906" y="5513644"/>
            <a:ext cx="4170300" cy="1839900"/>
          </a:xfrm>
          <a:prstGeom prst="rect">
            <a:avLst/>
          </a:prstGeom>
          <a:noFill/>
          <a:ln>
            <a:noFill/>
          </a:ln>
        </p:spPr>
        <p:txBody>
          <a:bodyPr spcFirstLastPara="1" wrap="square" lIns="0" tIns="0" rIns="0" bIns="0" anchor="t" anchorCtr="0">
            <a:noAutofit/>
          </a:bodyPr>
          <a:lstStyle/>
          <a:p>
            <a:pPr>
              <a:lnSpc>
                <a:spcPct val="150000"/>
              </a:lnSpc>
              <a:buClr>
                <a:srgbClr val="F8F8F8"/>
              </a:buClr>
              <a:buSzPts val="1600"/>
            </a:pPr>
            <a:br>
              <a:rPr lang="en-US" sz="1600" b="1" i="0" u="none" strike="noStrike" cap="none" dirty="0">
                <a:latin typeface="Times New Roman"/>
                <a:ea typeface="Times New Roman"/>
                <a:cs typeface="Times New Roman"/>
              </a:rPr>
            </a:br>
            <a:br>
              <a:rPr lang="en-US" sz="3600" b="1" i="0" u="none" strike="noStrike" cap="none" dirty="0">
                <a:latin typeface="Times New Roman"/>
                <a:ea typeface="Times New Roman"/>
                <a:cs typeface="Times New Roman"/>
              </a:rPr>
            </a:br>
            <a:endParaRPr sz="1800" b="1" i="0" u="none" strike="noStrike" cap="none">
              <a:solidFill>
                <a:srgbClr val="F8F8F8"/>
              </a:solidFill>
              <a:latin typeface="Arial"/>
              <a:ea typeface="Arial"/>
              <a:cs typeface="Arial"/>
              <a:sym typeface="Arial"/>
            </a:endParaRPr>
          </a:p>
        </p:txBody>
      </p:sp>
      <p:sp>
        <p:nvSpPr>
          <p:cNvPr id="535" name="Google Shape;535;p1"/>
          <p:cNvSpPr txBox="1"/>
          <p:nvPr/>
        </p:nvSpPr>
        <p:spPr>
          <a:xfrm>
            <a:off x="2879250" y="4670225"/>
            <a:ext cx="4777200" cy="3330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37" name="Google Shape;537;p1"/>
          <p:cNvPicPr preferRelativeResize="0"/>
          <p:nvPr/>
        </p:nvPicPr>
        <p:blipFill rotWithShape="1">
          <a:blip r:embed="rId4">
            <a:alphaModFix/>
          </a:blip>
          <a:srcRect l="13910" r="31196"/>
          <a:stretch/>
        </p:blipFill>
        <p:spPr>
          <a:xfrm>
            <a:off x="4767325" y="0"/>
            <a:ext cx="4376676" cy="6858001"/>
          </a:xfrm>
          <a:prstGeom prst="rect">
            <a:avLst/>
          </a:prstGeom>
          <a:noFill/>
          <a:ln>
            <a:noFill/>
          </a:ln>
        </p:spPr>
      </p:pic>
      <p:pic>
        <p:nvPicPr>
          <p:cNvPr id="3" name="Picture 2" descr="A picture containing text, clipart&#10;&#10;Description automatically generated">
            <a:extLst>
              <a:ext uri="{FF2B5EF4-FFF2-40B4-BE49-F238E27FC236}">
                <a16:creationId xmlns:a16="http://schemas.microsoft.com/office/drawing/2014/main" id="{61A0D7CA-3AE2-A852-86D5-C2FDD6F955A5}"/>
              </a:ext>
            </a:extLst>
          </p:cNvPr>
          <p:cNvPicPr>
            <a:picLocks noChangeAspect="1"/>
          </p:cNvPicPr>
          <p:nvPr/>
        </p:nvPicPr>
        <p:blipFill>
          <a:blip r:embed="rId5"/>
          <a:stretch>
            <a:fillRect/>
          </a:stretch>
        </p:blipFill>
        <p:spPr>
          <a:xfrm>
            <a:off x="551069" y="5112417"/>
            <a:ext cx="1733550" cy="157162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B5FF6-784E-1E48-AB30-F0A6ACD68AEF}"/>
              </a:ext>
            </a:extLst>
          </p:cNvPr>
          <p:cNvSpPr>
            <a:spLocks noGrp="1"/>
          </p:cNvSpPr>
          <p:nvPr>
            <p:ph type="title"/>
          </p:nvPr>
        </p:nvSpPr>
        <p:spPr>
          <a:xfrm>
            <a:off x="541336" y="417600"/>
            <a:ext cx="7954770" cy="774450"/>
          </a:xfrm>
        </p:spPr>
        <p:txBody>
          <a:bodyPr/>
          <a:lstStyle/>
          <a:p>
            <a:pPr>
              <a:lnSpc>
                <a:spcPct val="100000"/>
              </a:lnSpc>
            </a:pPr>
            <a:r>
              <a:rPr lang="en-US">
                <a:solidFill>
                  <a:schemeClr val="bg2"/>
                </a:solidFill>
              </a:rPr>
              <a:t>Synchronous Support</a:t>
            </a:r>
          </a:p>
        </p:txBody>
      </p:sp>
      <p:sp>
        <p:nvSpPr>
          <p:cNvPr id="4" name="TextBox 3">
            <a:extLst>
              <a:ext uri="{FF2B5EF4-FFF2-40B4-BE49-F238E27FC236}">
                <a16:creationId xmlns:a16="http://schemas.microsoft.com/office/drawing/2014/main" id="{D81A422A-28B5-1A4F-8566-235A100C9883}"/>
              </a:ext>
            </a:extLst>
          </p:cNvPr>
          <p:cNvSpPr txBox="1"/>
          <p:nvPr/>
        </p:nvSpPr>
        <p:spPr>
          <a:xfrm>
            <a:off x="541336" y="1120826"/>
            <a:ext cx="8308820" cy="5755422"/>
          </a:xfrm>
          <a:prstGeom prst="rect">
            <a:avLst/>
          </a:prstGeom>
          <a:noFill/>
        </p:spPr>
        <p:txBody>
          <a:bodyPr wrap="square" lIns="91440" tIns="45720" rIns="91440" bIns="45720" rtlCol="0" anchor="t">
            <a:spAutoFit/>
          </a:bodyPr>
          <a:lstStyle/>
          <a:p>
            <a:pPr marL="213995" lvl="2" indent="-213995">
              <a:buFont typeface="Arial,Sans-Serif"/>
              <a:buChar char="•"/>
            </a:pPr>
            <a:r>
              <a:rPr lang="en-US" sz="1600" b="1">
                <a:latin typeface="Times New Roman"/>
              </a:rPr>
              <a:t>Live Synchronous Classes/Live Lessons (K-12)</a:t>
            </a:r>
            <a:endParaRPr lang="en-US" sz="1600">
              <a:latin typeface="Times New Roman"/>
            </a:endParaRPr>
          </a:p>
          <a:p>
            <a:pPr marL="556895" lvl="1" indent="-213995">
              <a:buFont typeface="Arial,Sans-Serif"/>
              <a:buChar char="•"/>
            </a:pPr>
            <a:r>
              <a:rPr lang="en-US" sz="1600">
                <a:latin typeface="Times New Roman"/>
              </a:rPr>
              <a:t>Offered weekly for core courses; elective meeting frequency varies according to course</a:t>
            </a:r>
          </a:p>
          <a:p>
            <a:pPr marL="213995" indent="-213995">
              <a:buFont typeface="Arial,Sans-Serif"/>
              <a:buChar char="•"/>
            </a:pPr>
            <a:r>
              <a:rPr lang="en-US" sz="1600" b="1">
                <a:latin typeface="Times New Roman"/>
                <a:ea typeface="Calibri"/>
              </a:rPr>
              <a:t>Live Literacy Sessions (K-2)</a:t>
            </a:r>
            <a:endParaRPr lang="en-US" sz="1600">
              <a:latin typeface="Times New Roman"/>
              <a:ea typeface="Calibri"/>
            </a:endParaRPr>
          </a:p>
          <a:p>
            <a:pPr marL="556895" lvl="1" indent="-213995">
              <a:buFont typeface="Arial,Sans-Serif"/>
              <a:buChar char="•"/>
            </a:pPr>
            <a:r>
              <a:rPr lang="en-US" sz="1600">
                <a:latin typeface="Times New Roman"/>
                <a:ea typeface="Calibri"/>
              </a:rPr>
              <a:t>Offered daily for students in grades kindergarten through second grade</a:t>
            </a:r>
          </a:p>
          <a:p>
            <a:pPr marL="213995" indent="-213995">
              <a:buFont typeface="Arial,Sans-Serif"/>
              <a:buChar char="•"/>
            </a:pPr>
            <a:r>
              <a:rPr lang="en-US" sz="1600" b="1">
                <a:latin typeface="Times New Roman"/>
                <a:ea typeface="Calibri"/>
              </a:rPr>
              <a:t>Homeroom Huddle and DISH (Drop In and Say Hi) (K-5)</a:t>
            </a:r>
            <a:endParaRPr lang="en-US" sz="1600">
              <a:latin typeface="Times New Roman"/>
              <a:ea typeface="Calibri"/>
            </a:endParaRPr>
          </a:p>
          <a:p>
            <a:pPr marL="556895" lvl="1" indent="-213995">
              <a:buFont typeface="Arial,Sans-Serif"/>
              <a:buChar char="•"/>
            </a:pPr>
            <a:r>
              <a:rPr lang="en-US" sz="1600">
                <a:latin typeface="Times New Roman"/>
                <a:ea typeface="Calibri"/>
              </a:rPr>
              <a:t>Offered Mondays and Fridays as an opportunity to build community in the virtual classroom</a:t>
            </a:r>
            <a:endParaRPr lang="en-US">
              <a:latin typeface="Times New Roman"/>
            </a:endParaRPr>
          </a:p>
          <a:p>
            <a:pPr marL="213995" indent="-213995">
              <a:buFont typeface="Arial,Sans-Serif"/>
              <a:buChar char="•"/>
            </a:pPr>
            <a:r>
              <a:rPr lang="en-US" sz="1600" b="1">
                <a:latin typeface="Times New Roman"/>
                <a:ea typeface="Calibri"/>
              </a:rPr>
              <a:t>Targeted Small Group Intervention Sessions (K-12)</a:t>
            </a:r>
            <a:endParaRPr lang="en-US" sz="1600">
              <a:latin typeface="Times New Roman"/>
              <a:ea typeface="Calibri"/>
            </a:endParaRPr>
          </a:p>
          <a:p>
            <a:pPr marL="556895" lvl="1" indent="-213995">
              <a:buFont typeface="Arial,Sans-Serif"/>
              <a:buChar char="•"/>
            </a:pPr>
            <a:r>
              <a:rPr lang="en-US" sz="1600">
                <a:latin typeface="Times New Roman"/>
                <a:ea typeface="Calibri"/>
              </a:rPr>
              <a:t>Offered weekly for small group intervention sessions focused on mastery of broader concepts</a:t>
            </a:r>
          </a:p>
          <a:p>
            <a:pPr marL="213995" indent="-213995">
              <a:buFont typeface="Arial,Sans-Serif"/>
              <a:buChar char="•"/>
            </a:pPr>
            <a:r>
              <a:rPr lang="en-US" sz="1600" b="1">
                <a:latin typeface="Times New Roman"/>
                <a:ea typeface="Calibri"/>
              </a:rPr>
              <a:t>Teacher Time Sessions (K-12)</a:t>
            </a:r>
            <a:endParaRPr lang="en-US" sz="1600">
              <a:latin typeface="Times New Roman"/>
              <a:ea typeface="Calibri"/>
            </a:endParaRPr>
          </a:p>
          <a:p>
            <a:pPr marL="556895" lvl="1" indent="-213995">
              <a:buFont typeface="Arial,Sans-Serif"/>
              <a:buChar char="•"/>
            </a:pPr>
            <a:r>
              <a:rPr lang="en-US" sz="1600">
                <a:latin typeface="Times New Roman"/>
                <a:ea typeface="Calibri"/>
              </a:rPr>
              <a:t>Offered a minimum of three hours per week for students to drop in individually or work in small groups with their teacher</a:t>
            </a:r>
          </a:p>
          <a:p>
            <a:pPr marL="213995" indent="-213995">
              <a:buFont typeface="Arial,Sans-Serif"/>
              <a:buChar char="•"/>
            </a:pPr>
            <a:r>
              <a:rPr lang="en-US" sz="1600" b="1">
                <a:latin typeface="Times New Roman"/>
                <a:ea typeface="Calibri"/>
              </a:rPr>
              <a:t>Student/Teacher 1:1 (K-12)</a:t>
            </a:r>
            <a:endParaRPr lang="en-US" sz="1600">
              <a:latin typeface="Times New Roman"/>
              <a:ea typeface="Calibri"/>
            </a:endParaRPr>
          </a:p>
          <a:p>
            <a:pPr marL="556895" lvl="1" indent="-213995">
              <a:buFont typeface="Arial,Sans-Serif"/>
              <a:buChar char="•"/>
            </a:pPr>
            <a:r>
              <a:rPr lang="en-US" sz="1600">
                <a:latin typeface="Times New Roman"/>
              </a:rPr>
              <a:t>Available by appointment</a:t>
            </a:r>
          </a:p>
          <a:p>
            <a:pPr marL="213995" indent="-213995">
              <a:buFont typeface="Arial,Sans-Serif"/>
              <a:buChar char="•"/>
            </a:pPr>
            <a:r>
              <a:rPr lang="en-US" sz="1600" b="1">
                <a:latin typeface="Times New Roman"/>
              </a:rPr>
              <a:t>Advisory Teacher (Full Time Students 6-12)</a:t>
            </a:r>
            <a:endParaRPr lang="en-US" sz="1600">
              <a:latin typeface="Times New Roman"/>
            </a:endParaRPr>
          </a:p>
          <a:p>
            <a:pPr marL="556895" lvl="1" indent="-213995">
              <a:buFont typeface="Arial,Sans-Serif"/>
              <a:buChar char="•"/>
            </a:pPr>
            <a:r>
              <a:rPr lang="en-US" sz="1600">
                <a:latin typeface="Times New Roman"/>
              </a:rPr>
              <a:t>Available Monday – Friday on demand and by appointment instructional support in the core content areas</a:t>
            </a:r>
          </a:p>
          <a:p>
            <a:pPr marL="213995" indent="-213995">
              <a:buFont typeface="Arial,Sans-Serif"/>
              <a:buChar char="•"/>
            </a:pPr>
            <a:r>
              <a:rPr lang="en-US" sz="1600" b="1">
                <a:latin typeface="Times New Roman"/>
              </a:rPr>
              <a:t>Live Tutor (*Add-on Service)</a:t>
            </a:r>
            <a:endParaRPr lang="en-US" sz="1600">
              <a:latin typeface="Times New Roman"/>
            </a:endParaRPr>
          </a:p>
          <a:p>
            <a:pPr marL="556895" lvl="1" indent="-213995">
              <a:buFont typeface="Arial,Sans-Serif"/>
              <a:buChar char="•"/>
            </a:pPr>
            <a:r>
              <a:rPr lang="en-US" sz="1600">
                <a:latin typeface="Times New Roman"/>
              </a:rPr>
              <a:t>Available Monday – Friday on demand and by appointment instructional support in the core content areas</a:t>
            </a:r>
          </a:p>
          <a:p>
            <a:pPr marL="556895" lvl="1" indent="-213995">
              <a:buFont typeface="Arial,Sans-Serif"/>
              <a:buChar char="•"/>
            </a:pPr>
            <a:r>
              <a:rPr lang="en-US" sz="1600">
                <a:latin typeface="Times New Roman"/>
              </a:rPr>
              <a:t>9am-5pm ET Monday-Thursday: Science, English, Social Studies (Elementary)</a:t>
            </a:r>
          </a:p>
          <a:p>
            <a:pPr marL="556895" lvl="1" indent="-213995">
              <a:buFont typeface="Arial,Sans-Serif"/>
              <a:buChar char="•"/>
            </a:pPr>
            <a:r>
              <a:rPr lang="en-US" sz="1600">
                <a:latin typeface="Times New Roman"/>
              </a:rPr>
              <a:t>9am-9pm Monday-Thursday: Math /9am-5pm ET Friday</a:t>
            </a:r>
          </a:p>
          <a:p>
            <a:pPr marL="285750" indent="-285750">
              <a:buChar char="•"/>
            </a:pPr>
            <a:endParaRPr lang="en-US" sz="1600">
              <a:cs typeface="Calibri"/>
            </a:endParaRPr>
          </a:p>
        </p:txBody>
      </p:sp>
    </p:spTree>
    <p:extLst>
      <p:ext uri="{BB962C8B-B14F-4D97-AF65-F5344CB8AC3E}">
        <p14:creationId xmlns:p14="http://schemas.microsoft.com/office/powerpoint/2010/main" val="3056856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341BA-0238-6C47-9EE2-F3D65FD70276}"/>
              </a:ext>
            </a:extLst>
          </p:cNvPr>
          <p:cNvSpPr>
            <a:spLocks noGrp="1"/>
          </p:cNvSpPr>
          <p:nvPr>
            <p:ph type="title"/>
          </p:nvPr>
        </p:nvSpPr>
        <p:spPr>
          <a:xfrm>
            <a:off x="541338" y="417599"/>
            <a:ext cx="8199022" cy="1096875"/>
          </a:xfrm>
        </p:spPr>
        <p:txBody>
          <a:bodyPr/>
          <a:lstStyle/>
          <a:p>
            <a:pPr>
              <a:lnSpc>
                <a:spcPct val="100000"/>
              </a:lnSpc>
            </a:pPr>
            <a:r>
              <a:rPr lang="en-US">
                <a:solidFill>
                  <a:schemeClr val="bg2"/>
                </a:solidFill>
              </a:rPr>
              <a:t>Synchronous and Asynchronous Learning</a:t>
            </a:r>
          </a:p>
        </p:txBody>
      </p:sp>
      <p:pic>
        <p:nvPicPr>
          <p:cNvPr id="3" name="Picture 4" descr="Diagram&#10;&#10;Description automatically generated">
            <a:extLst>
              <a:ext uri="{FF2B5EF4-FFF2-40B4-BE49-F238E27FC236}">
                <a16:creationId xmlns:a16="http://schemas.microsoft.com/office/drawing/2014/main" id="{0C3D8A89-238D-F235-E2B0-88C15DA14208}"/>
              </a:ext>
            </a:extLst>
          </p:cNvPr>
          <p:cNvPicPr>
            <a:picLocks noChangeAspect="1"/>
          </p:cNvPicPr>
          <p:nvPr/>
        </p:nvPicPr>
        <p:blipFill>
          <a:blip r:embed="rId3"/>
          <a:stretch>
            <a:fillRect/>
          </a:stretch>
        </p:blipFill>
        <p:spPr>
          <a:xfrm>
            <a:off x="370352" y="1106424"/>
            <a:ext cx="7879211" cy="5623439"/>
          </a:xfrm>
          <a:prstGeom prst="rect">
            <a:avLst/>
          </a:prstGeom>
        </p:spPr>
      </p:pic>
    </p:spTree>
    <p:extLst>
      <p:ext uri="{BB962C8B-B14F-4D97-AF65-F5344CB8AC3E}">
        <p14:creationId xmlns:p14="http://schemas.microsoft.com/office/powerpoint/2010/main" val="134354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p11"/>
          <p:cNvSpPr txBox="1">
            <a:spLocks noGrp="1"/>
          </p:cNvSpPr>
          <p:nvPr>
            <p:ph type="ctrTitle"/>
          </p:nvPr>
        </p:nvSpPr>
        <p:spPr>
          <a:xfrm>
            <a:off x="2430000" y="2890947"/>
            <a:ext cx="4284000" cy="1044000"/>
          </a:xfrm>
          <a:prstGeom prst="rect">
            <a:avLst/>
          </a:prstGeom>
          <a:noFill/>
          <a:ln>
            <a:noFill/>
          </a:ln>
        </p:spPr>
        <p:txBody>
          <a:bodyPr spcFirstLastPara="1" wrap="square" lIns="0" tIns="0" rIns="0" bIns="0" anchor="ctr" anchorCtr="0">
            <a:noAutofit/>
          </a:bodyPr>
          <a:lstStyle/>
          <a:p>
            <a:pPr marL="0" marR="0" lvl="0" indent="0" algn="ctr" rtl="0">
              <a:lnSpc>
                <a:spcPct val="105882"/>
              </a:lnSpc>
              <a:spcBef>
                <a:spcPts val="0"/>
              </a:spcBef>
              <a:spcAft>
                <a:spcPts val="0"/>
              </a:spcAft>
              <a:buClr>
                <a:srgbClr val="003057"/>
              </a:buClr>
              <a:buSzPts val="1400"/>
              <a:buFont typeface="Times New Roman"/>
              <a:buNone/>
            </a:pPr>
            <a:r>
              <a:rPr lang="en-US" sz="3400" i="0" u="none" strike="noStrike" cap="none">
                <a:solidFill>
                  <a:srgbClr val="003057"/>
                </a:solidFill>
                <a:latin typeface="Playfair Display"/>
                <a:ea typeface="Playfair Display"/>
                <a:cs typeface="Playfair Display"/>
                <a:sym typeface="Playfair Display"/>
              </a:rPr>
              <a:t>Outstanding</a:t>
            </a:r>
            <a:br>
              <a:rPr lang="en-US" sz="3400" i="0" u="none" strike="noStrike" cap="none">
                <a:solidFill>
                  <a:srgbClr val="003057"/>
                </a:solidFill>
                <a:latin typeface="Playfair Display"/>
                <a:ea typeface="Playfair Display"/>
                <a:cs typeface="Playfair Display"/>
                <a:sym typeface="Playfair Display"/>
              </a:rPr>
            </a:br>
            <a:r>
              <a:rPr lang="en-US" sz="3400" i="0" u="none" strike="noStrike" cap="none">
                <a:solidFill>
                  <a:srgbClr val="003057"/>
                </a:solidFill>
                <a:latin typeface="Playfair Display"/>
                <a:ea typeface="Playfair Display"/>
                <a:cs typeface="Playfair Display"/>
                <a:sym typeface="Playfair Display"/>
              </a:rPr>
              <a:t>Curriculum</a:t>
            </a:r>
            <a:endParaRPr sz="3400" i="0" u="none" strike="noStrike" cap="none">
              <a:solidFill>
                <a:srgbClr val="003057"/>
              </a:solidFill>
              <a:latin typeface="Playfair Display"/>
              <a:ea typeface="Playfair Display"/>
              <a:cs typeface="Playfair Display"/>
              <a:sym typeface="Playfair Display"/>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619"/>
        <p:cNvGrpSpPr/>
        <p:nvPr/>
      </p:nvGrpSpPr>
      <p:grpSpPr>
        <a:xfrm>
          <a:off x="0" y="0"/>
          <a:ext cx="0" cy="0"/>
          <a:chOff x="0" y="0"/>
          <a:chExt cx="0" cy="0"/>
        </a:xfrm>
      </p:grpSpPr>
      <p:pic>
        <p:nvPicPr>
          <p:cNvPr id="2" name="Picture 2" descr="A picture containing window, table, person, indoor&#10;&#10;Description automatically generated">
            <a:extLst>
              <a:ext uri="{FF2B5EF4-FFF2-40B4-BE49-F238E27FC236}">
                <a16:creationId xmlns:a16="http://schemas.microsoft.com/office/drawing/2014/main" id="{881513AB-A716-A37C-C355-48D3F285BBF7}"/>
              </a:ext>
            </a:extLst>
          </p:cNvPr>
          <p:cNvPicPr>
            <a:picLocks noChangeAspect="1"/>
          </p:cNvPicPr>
          <p:nvPr/>
        </p:nvPicPr>
        <p:blipFill>
          <a:blip r:embed="rId3"/>
          <a:stretch>
            <a:fillRect/>
          </a:stretch>
        </p:blipFill>
        <p:spPr>
          <a:xfrm>
            <a:off x="6585" y="2823"/>
            <a:ext cx="9135530" cy="6857056"/>
          </a:xfrm>
          <a:prstGeom prst="rect">
            <a:avLst/>
          </a:prstGeom>
        </p:spPr>
      </p:pic>
      <p:pic>
        <p:nvPicPr>
          <p:cNvPr id="3" name="Picture 3" descr="Shape, circle&#10;&#10;Description automatically generated">
            <a:extLst>
              <a:ext uri="{FF2B5EF4-FFF2-40B4-BE49-F238E27FC236}">
                <a16:creationId xmlns:a16="http://schemas.microsoft.com/office/drawing/2014/main" id="{AACFCE02-5958-982E-EF5D-A6EB55E3632C}"/>
              </a:ext>
            </a:extLst>
          </p:cNvPr>
          <p:cNvPicPr>
            <a:picLocks noChangeAspect="1"/>
          </p:cNvPicPr>
          <p:nvPr/>
        </p:nvPicPr>
        <p:blipFill>
          <a:blip r:embed="rId4"/>
          <a:stretch>
            <a:fillRect/>
          </a:stretch>
        </p:blipFill>
        <p:spPr>
          <a:xfrm>
            <a:off x="48919" y="-27037"/>
            <a:ext cx="5306717" cy="2349482"/>
          </a:xfrm>
          <a:prstGeom prst="rect">
            <a:avLst/>
          </a:prstGeom>
        </p:spPr>
      </p:pic>
      <p:sp>
        <p:nvSpPr>
          <p:cNvPr id="5" name="Rectangle 4">
            <a:extLst>
              <a:ext uri="{FF2B5EF4-FFF2-40B4-BE49-F238E27FC236}">
                <a16:creationId xmlns:a16="http://schemas.microsoft.com/office/drawing/2014/main" id="{FB20F0F7-B07E-0576-330C-348990365FC9}"/>
              </a:ext>
            </a:extLst>
          </p:cNvPr>
          <p:cNvSpPr/>
          <p:nvPr/>
        </p:nvSpPr>
        <p:spPr>
          <a:xfrm>
            <a:off x="94898" y="4243563"/>
            <a:ext cx="2902185" cy="256822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imes New Roman"/>
              <a:cs typeface="Times New Roman"/>
            </a:endParaRPr>
          </a:p>
        </p:txBody>
      </p:sp>
      <p:sp>
        <p:nvSpPr>
          <p:cNvPr id="4" name="TextBox 3">
            <a:extLst>
              <a:ext uri="{FF2B5EF4-FFF2-40B4-BE49-F238E27FC236}">
                <a16:creationId xmlns:a16="http://schemas.microsoft.com/office/drawing/2014/main" id="{019D5B30-247B-0B1E-C58A-224DF7AD76DA}"/>
              </a:ext>
            </a:extLst>
          </p:cNvPr>
          <p:cNvSpPr txBox="1"/>
          <p:nvPr/>
        </p:nvSpPr>
        <p:spPr>
          <a:xfrm>
            <a:off x="448735" y="472251"/>
            <a:ext cx="5349050" cy="12926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solidFill>
                  <a:schemeClr val="bg1"/>
                </a:solidFill>
                <a:latin typeface="Times New Roman"/>
                <a:cs typeface="Times New Roman"/>
              </a:rPr>
              <a:t>Learning that Empowers </a:t>
            </a:r>
            <a:br>
              <a:rPr lang="en-US" sz="3200" b="1">
                <a:latin typeface="Times New Roman"/>
                <a:cs typeface="Times New Roman"/>
              </a:rPr>
            </a:br>
            <a:r>
              <a:rPr lang="en-US" sz="3200" b="1">
                <a:solidFill>
                  <a:schemeClr val="bg1"/>
                </a:solidFill>
                <a:latin typeface="Times New Roman"/>
                <a:cs typeface="Times New Roman"/>
              </a:rPr>
              <a:t>Students for Life</a:t>
            </a:r>
            <a:endParaRPr lang="en-US" sz="3200">
              <a:solidFill>
                <a:schemeClr val="bg1"/>
              </a:solidFill>
            </a:endParaRPr>
          </a:p>
          <a:p>
            <a:pPr algn="l"/>
            <a:endParaRPr lang="en-US"/>
          </a:p>
        </p:txBody>
      </p:sp>
      <p:sp>
        <p:nvSpPr>
          <p:cNvPr id="6" name="TextBox 5">
            <a:extLst>
              <a:ext uri="{FF2B5EF4-FFF2-40B4-BE49-F238E27FC236}">
                <a16:creationId xmlns:a16="http://schemas.microsoft.com/office/drawing/2014/main" id="{AB1DBDDD-F584-7CFD-D455-2242B91E066F}"/>
              </a:ext>
            </a:extLst>
          </p:cNvPr>
          <p:cNvSpPr txBox="1"/>
          <p:nvPr/>
        </p:nvSpPr>
        <p:spPr>
          <a:xfrm>
            <a:off x="61854" y="4285779"/>
            <a:ext cx="287020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800">
                <a:solidFill>
                  <a:schemeClr val="tx2">
                    <a:lumMod val="95000"/>
                    <a:lumOff val="5000"/>
                  </a:schemeClr>
                </a:solidFill>
                <a:latin typeface="Times New Roman"/>
                <a:cs typeface="Times New Roman"/>
              </a:rPr>
              <a:t>We foster:</a:t>
            </a:r>
            <a:br>
              <a:rPr lang="en-US" sz="1800">
                <a:solidFill>
                  <a:schemeClr val="tx2">
                    <a:lumMod val="95000"/>
                    <a:lumOff val="5000"/>
                  </a:schemeClr>
                </a:solidFill>
                <a:latin typeface="Times New Roman"/>
                <a:cs typeface="Times New Roman"/>
              </a:rPr>
            </a:br>
            <a:endParaRPr lang="en-US" sz="1800" b="1">
              <a:solidFill>
                <a:schemeClr val="tx2">
                  <a:lumMod val="95000"/>
                  <a:lumOff val="5000"/>
                </a:schemeClr>
              </a:solidFill>
            </a:endParaRPr>
          </a:p>
          <a:p>
            <a:pPr marL="336550" indent="-336550">
              <a:buFont typeface="Wingdings"/>
              <a:buChar char="ü"/>
            </a:pPr>
            <a:r>
              <a:rPr lang="en-US" sz="1800" b="1">
                <a:solidFill>
                  <a:schemeClr val="tx2">
                    <a:lumMod val="95000"/>
                    <a:lumOff val="5000"/>
                  </a:schemeClr>
                </a:solidFill>
                <a:latin typeface="Times New Roman"/>
                <a:cs typeface="Times New Roman"/>
              </a:rPr>
              <a:t>Critical thinking and problem-solving skills</a:t>
            </a:r>
            <a:endParaRPr lang="en-US" sz="1800" b="1">
              <a:solidFill>
                <a:schemeClr val="tx2">
                  <a:lumMod val="95000"/>
                  <a:lumOff val="5000"/>
                </a:schemeClr>
              </a:solidFill>
            </a:endParaRPr>
          </a:p>
          <a:p>
            <a:pPr marL="342900" indent="-342900">
              <a:buFont typeface="Wingdings"/>
              <a:buChar char="ü"/>
            </a:pPr>
            <a:r>
              <a:rPr lang="en-US" sz="1800" b="1">
                <a:solidFill>
                  <a:schemeClr val="tx2">
                    <a:lumMod val="95000"/>
                    <a:lumOff val="5000"/>
                  </a:schemeClr>
                </a:solidFill>
                <a:latin typeface="Times New Roman"/>
                <a:cs typeface="Times New Roman"/>
              </a:rPr>
              <a:t>Communications skills</a:t>
            </a:r>
            <a:endParaRPr lang="en-US" sz="1800" b="1">
              <a:solidFill>
                <a:schemeClr val="tx2">
                  <a:lumMod val="95000"/>
                  <a:lumOff val="5000"/>
                </a:schemeClr>
              </a:solidFill>
            </a:endParaRPr>
          </a:p>
          <a:p>
            <a:pPr marL="342900" indent="-342900">
              <a:buFont typeface="Wingdings"/>
              <a:buChar char="ü"/>
            </a:pPr>
            <a:r>
              <a:rPr lang="en-US" sz="1800" b="1">
                <a:solidFill>
                  <a:schemeClr val="tx2">
                    <a:lumMod val="95000"/>
                    <a:lumOff val="5000"/>
                  </a:schemeClr>
                </a:solidFill>
                <a:latin typeface="Times New Roman"/>
                <a:cs typeface="Times New Roman"/>
              </a:rPr>
              <a:t>Creativity and innovation</a:t>
            </a:r>
            <a:endParaRPr lang="en-US" sz="1800" b="1">
              <a:solidFill>
                <a:schemeClr val="tx2">
                  <a:lumMod val="95000"/>
                  <a:lumOff val="5000"/>
                </a:schemeClr>
              </a:solidFill>
            </a:endParaRPr>
          </a:p>
          <a:p>
            <a:pPr marL="342900" indent="-342900">
              <a:buFont typeface="Wingdings"/>
              <a:buChar char="ü"/>
            </a:pPr>
            <a:r>
              <a:rPr lang="en-US" sz="1800" b="1">
                <a:solidFill>
                  <a:schemeClr val="tx2">
                    <a:lumMod val="95000"/>
                    <a:lumOff val="5000"/>
                  </a:schemeClr>
                </a:solidFill>
                <a:latin typeface="Times New Roman"/>
                <a:cs typeface="Times New Roman"/>
              </a:rPr>
              <a:t>Collaboration</a:t>
            </a:r>
            <a:endParaRPr lang="en-US" sz="1800" b="1">
              <a:solidFill>
                <a:schemeClr val="tx2">
                  <a:lumMod val="95000"/>
                  <a:lumOff val="5000"/>
                </a:schemeClr>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pic>
        <p:nvPicPr>
          <p:cNvPr id="2" name="Picture 2">
            <a:extLst>
              <a:ext uri="{FF2B5EF4-FFF2-40B4-BE49-F238E27FC236}">
                <a16:creationId xmlns:a16="http://schemas.microsoft.com/office/drawing/2014/main" id="{3669DE50-CECA-F90D-C9E3-A47A97D64E29}"/>
              </a:ext>
            </a:extLst>
          </p:cNvPr>
          <p:cNvPicPr>
            <a:picLocks noChangeAspect="1"/>
          </p:cNvPicPr>
          <p:nvPr/>
        </p:nvPicPr>
        <p:blipFill>
          <a:blip r:embed="rId3"/>
          <a:stretch>
            <a:fillRect/>
          </a:stretch>
        </p:blipFill>
        <p:spPr>
          <a:xfrm>
            <a:off x="1882" y="2824"/>
            <a:ext cx="9135532" cy="6857056"/>
          </a:xfrm>
          <a:prstGeom prst="rect">
            <a:avLst/>
          </a:prstGeom>
        </p:spPr>
      </p:pic>
      <p:pic>
        <p:nvPicPr>
          <p:cNvPr id="628" name="Google Shape;628;p13"/>
          <p:cNvPicPr preferRelativeResize="0"/>
          <p:nvPr/>
        </p:nvPicPr>
        <p:blipFill rotWithShape="1">
          <a:blip r:embed="rId4">
            <a:alphaModFix/>
          </a:blip>
          <a:srcRect/>
          <a:stretch/>
        </p:blipFill>
        <p:spPr>
          <a:xfrm>
            <a:off x="19343" y="-75259"/>
            <a:ext cx="3498380" cy="3717463"/>
          </a:xfrm>
          <a:prstGeom prst="rect">
            <a:avLst/>
          </a:prstGeom>
          <a:noFill/>
          <a:ln>
            <a:noFill/>
          </a:ln>
        </p:spPr>
      </p:pic>
      <p:sp>
        <p:nvSpPr>
          <p:cNvPr id="629" name="Google Shape;629;p13"/>
          <p:cNvSpPr/>
          <p:nvPr/>
        </p:nvSpPr>
        <p:spPr>
          <a:xfrm>
            <a:off x="20051" y="688873"/>
            <a:ext cx="3511387" cy="2185214"/>
          </a:xfrm>
          <a:prstGeom prst="rect">
            <a:avLst/>
          </a:prstGeom>
          <a:noFill/>
          <a:ln>
            <a:noFill/>
          </a:ln>
        </p:spPr>
        <p:txBody>
          <a:bodyPr spcFirstLastPara="1" wrap="square" lIns="91425" tIns="45700" rIns="91425" bIns="45700" anchor="t" anchorCtr="0">
            <a:noAutofit/>
          </a:bodyPr>
          <a:lstStyle/>
          <a:p>
            <a:pPr algn="ctr">
              <a:buSzPts val="3400"/>
            </a:pPr>
            <a:r>
              <a:rPr lang="en-US" sz="3200" b="1">
                <a:solidFill>
                  <a:srgbClr val="F8F8F8"/>
                </a:solidFill>
                <a:latin typeface="Times New Roman"/>
              </a:rPr>
              <a:t>Variety</a:t>
            </a:r>
            <a:r>
              <a:rPr lang="en-US" sz="3200" b="1">
                <a:solidFill>
                  <a:srgbClr val="D2DB0E"/>
                </a:solidFill>
                <a:latin typeface="Times New Roman"/>
              </a:rPr>
              <a:t> </a:t>
            </a:r>
            <a:r>
              <a:rPr lang="en-US" sz="3200" b="1" i="0" u="none" strike="noStrike" cap="none">
                <a:solidFill>
                  <a:schemeClr val="lt1"/>
                </a:solidFill>
                <a:latin typeface="Times New Roman"/>
                <a:ea typeface="Arial"/>
                <a:cs typeface="Arial"/>
                <a:sym typeface="Arial"/>
              </a:rPr>
              <a:t>of Core, World Language, </a:t>
            </a:r>
            <a:r>
              <a:rPr lang="en-US" sz="3200" b="1">
                <a:solidFill>
                  <a:schemeClr val="lt1"/>
                </a:solidFill>
                <a:latin typeface="Times New Roman"/>
              </a:rPr>
              <a:t>CTE and</a:t>
            </a:r>
            <a:r>
              <a:rPr lang="en-US" sz="3200" b="1" i="0" u="none" strike="noStrike" cap="none">
                <a:solidFill>
                  <a:schemeClr val="lt1"/>
                </a:solidFill>
                <a:latin typeface="Times New Roman"/>
                <a:ea typeface="Arial"/>
                <a:cs typeface="Arial"/>
                <a:sym typeface="Arial"/>
              </a:rPr>
              <a:t> Elective courses</a:t>
            </a:r>
            <a:endParaRPr lang="en-US" sz="3200" b="1" i="0" u="none" strike="noStrike" cap="none">
              <a:solidFill>
                <a:schemeClr val="lt1"/>
              </a:solidFill>
              <a:latin typeface="Times New Roman"/>
              <a:ea typeface="Arial"/>
              <a:cs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658"/>
        <p:cNvGrpSpPr/>
        <p:nvPr/>
      </p:nvGrpSpPr>
      <p:grpSpPr>
        <a:xfrm>
          <a:off x="0" y="0"/>
          <a:ext cx="0" cy="0"/>
          <a:chOff x="0" y="0"/>
          <a:chExt cx="0" cy="0"/>
        </a:xfrm>
      </p:grpSpPr>
      <p:pic>
        <p:nvPicPr>
          <p:cNvPr id="659" name="Google Shape;659;p16"/>
          <p:cNvPicPr preferRelativeResize="0"/>
          <p:nvPr/>
        </p:nvPicPr>
        <p:blipFill rotWithShape="1">
          <a:blip r:embed="rId3">
            <a:alphaModFix/>
          </a:blip>
          <a:srcRect/>
          <a:stretch/>
        </p:blipFill>
        <p:spPr>
          <a:xfrm flipH="1">
            <a:off x="465" y="989"/>
            <a:ext cx="10860844" cy="6904047"/>
          </a:xfrm>
          <a:prstGeom prst="rect">
            <a:avLst/>
          </a:prstGeom>
          <a:noFill/>
          <a:ln>
            <a:noFill/>
          </a:ln>
        </p:spPr>
      </p:pic>
      <p:sp>
        <p:nvSpPr>
          <p:cNvPr id="661" name="Google Shape;661;p16"/>
          <p:cNvSpPr txBox="1"/>
          <p:nvPr/>
        </p:nvSpPr>
        <p:spPr>
          <a:xfrm>
            <a:off x="513373" y="532864"/>
            <a:ext cx="4757710" cy="59822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691"/>
              <a:buFont typeface="Arial"/>
              <a:buNone/>
            </a:pPr>
            <a:r>
              <a:rPr lang="en-US" sz="3691" b="1" i="0" u="none" strike="noStrike" cap="none">
                <a:solidFill>
                  <a:srgbClr val="003057"/>
                </a:solidFill>
                <a:latin typeface="Playfair Display"/>
                <a:ea typeface="Playfair Display"/>
                <a:cs typeface="Playfair Display"/>
                <a:sym typeface="Playfair Display"/>
              </a:rPr>
              <a:t>Accessible for All </a:t>
            </a:r>
            <a:br>
              <a:rPr lang="en-US" sz="3691" b="1" i="0" u="none" strike="noStrike" cap="none">
                <a:solidFill>
                  <a:srgbClr val="003057"/>
                </a:solidFill>
                <a:latin typeface="Playfair Display"/>
                <a:ea typeface="Playfair Display"/>
                <a:cs typeface="Playfair Display"/>
                <a:sym typeface="Playfair Display"/>
              </a:rPr>
            </a:br>
            <a:r>
              <a:rPr lang="en-US" sz="3691" b="1" i="0" u="none" strike="noStrike" cap="none">
                <a:solidFill>
                  <a:srgbClr val="003057"/>
                </a:solidFill>
                <a:latin typeface="Playfair Display"/>
                <a:ea typeface="Playfair Display"/>
                <a:cs typeface="Playfair Display"/>
                <a:sym typeface="Playfair Display"/>
              </a:rPr>
              <a:t>Students</a:t>
            </a:r>
            <a:endParaRPr sz="3691" b="1" i="0" u="none" strike="noStrike" cap="none">
              <a:solidFill>
                <a:srgbClr val="003057"/>
              </a:solidFill>
              <a:latin typeface="Playfair Display"/>
              <a:ea typeface="Playfair Display"/>
              <a:cs typeface="Playfair Display"/>
              <a:sym typeface="Playfair Display"/>
            </a:endParaRPr>
          </a:p>
        </p:txBody>
      </p:sp>
      <p:pic>
        <p:nvPicPr>
          <p:cNvPr id="2" name="Picture 2" descr="Shape, circle&#10;&#10;Description automatically generated">
            <a:extLst>
              <a:ext uri="{FF2B5EF4-FFF2-40B4-BE49-F238E27FC236}">
                <a16:creationId xmlns:a16="http://schemas.microsoft.com/office/drawing/2014/main" id="{DD151BAF-FD66-37CA-40ED-E1B0C0872F23}"/>
              </a:ext>
            </a:extLst>
          </p:cNvPr>
          <p:cNvPicPr>
            <a:picLocks noChangeAspect="1"/>
          </p:cNvPicPr>
          <p:nvPr/>
        </p:nvPicPr>
        <p:blipFill>
          <a:blip r:embed="rId4"/>
          <a:stretch>
            <a:fillRect/>
          </a:stretch>
        </p:blipFill>
        <p:spPr>
          <a:xfrm>
            <a:off x="114771" y="2649371"/>
            <a:ext cx="3449981" cy="3451374"/>
          </a:xfrm>
          <a:prstGeom prst="rect">
            <a:avLst/>
          </a:prstGeom>
        </p:spPr>
      </p:pic>
      <p:sp>
        <p:nvSpPr>
          <p:cNvPr id="3" name="TextBox 2">
            <a:extLst>
              <a:ext uri="{FF2B5EF4-FFF2-40B4-BE49-F238E27FC236}">
                <a16:creationId xmlns:a16="http://schemas.microsoft.com/office/drawing/2014/main" id="{50BC8717-C723-7A8C-3268-31E4D1AA4B2F}"/>
              </a:ext>
            </a:extLst>
          </p:cNvPr>
          <p:cNvSpPr txBox="1"/>
          <p:nvPr/>
        </p:nvSpPr>
        <p:spPr>
          <a:xfrm>
            <a:off x="820326" y="4912548"/>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0" name="Google Shape;660;p16">
            <a:extLst>
              <a:ext uri="{FF2B5EF4-FFF2-40B4-BE49-F238E27FC236}">
                <a16:creationId xmlns:a16="http://schemas.microsoft.com/office/drawing/2014/main" id="{BB1DE05F-A87D-4E51-33A7-F8376C79D306}"/>
              </a:ext>
            </a:extLst>
          </p:cNvPr>
          <p:cNvSpPr/>
          <p:nvPr/>
        </p:nvSpPr>
        <p:spPr>
          <a:xfrm>
            <a:off x="-195009" y="4052276"/>
            <a:ext cx="3492788" cy="94448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21640" marR="0" lvl="1" indent="-2540" algn="ctr" rtl="0">
              <a:lnSpc>
                <a:spcPct val="100000"/>
              </a:lnSpc>
              <a:spcBef>
                <a:spcPts val="0"/>
              </a:spcBef>
              <a:spcAft>
                <a:spcPts val="0"/>
              </a:spcAft>
              <a:buClr>
                <a:srgbClr val="000000"/>
              </a:buClr>
              <a:buSzPts val="1845"/>
              <a:buFont typeface="Arial"/>
              <a:buNone/>
            </a:pPr>
            <a:r>
              <a:rPr lang="en-US" sz="1800" b="1" i="0" u="none" strike="noStrike" cap="none">
                <a:solidFill>
                  <a:schemeClr val="bg1">
                    <a:lumMod val="95000"/>
                  </a:schemeClr>
                </a:solidFill>
                <a:latin typeface="Times New Roman"/>
                <a:ea typeface="Arial"/>
                <a:cs typeface="Arial"/>
                <a:sym typeface="Arial"/>
              </a:rPr>
              <a:t>Technology can provide equal opportunity to all students, including students with disabilities.</a:t>
            </a:r>
            <a:endParaRPr lang="en-US" b="1">
              <a:solidFill>
                <a:schemeClr val="bg1">
                  <a:lumMod val="95000"/>
                </a:schemeClr>
              </a:solidFill>
            </a:endParaRPr>
          </a:p>
        </p:txBody>
      </p:sp>
      <p:sp>
        <p:nvSpPr>
          <p:cNvPr id="4" name="TextBox 3">
            <a:extLst>
              <a:ext uri="{FF2B5EF4-FFF2-40B4-BE49-F238E27FC236}">
                <a16:creationId xmlns:a16="http://schemas.microsoft.com/office/drawing/2014/main" id="{13321380-0E76-C8ED-7486-BB1877FBEA26}"/>
              </a:ext>
            </a:extLst>
          </p:cNvPr>
          <p:cNvSpPr txBox="1"/>
          <p:nvPr/>
        </p:nvSpPr>
        <p:spPr>
          <a:xfrm>
            <a:off x="1400646" y="3296239"/>
            <a:ext cx="158609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u="sng">
                <a:solidFill>
                  <a:schemeClr val="bg1"/>
                </a:solidFill>
                <a:latin typeface="Times New Roman"/>
                <a:cs typeface="Times New Roman"/>
              </a:rPr>
              <a:t>WCAG 2.0 Compliant</a:t>
            </a:r>
            <a:endParaRPr lang="en-US" sz="1600" b="1" u="sng">
              <a:solidFill>
                <a:schemeClr val="bg1"/>
              </a:solidFill>
            </a:endParaRPr>
          </a:p>
        </p:txBody>
      </p:sp>
      <p:pic>
        <p:nvPicPr>
          <p:cNvPr id="5" name="Google Shape;663;p16" descr="Similar With These Tags App Accessibility Icon">
            <a:extLst>
              <a:ext uri="{FF2B5EF4-FFF2-40B4-BE49-F238E27FC236}">
                <a16:creationId xmlns:a16="http://schemas.microsoft.com/office/drawing/2014/main" id="{FCC23EF3-CCE6-FE9E-423F-4F9CE1BF1D1E}"/>
              </a:ext>
            </a:extLst>
          </p:cNvPr>
          <p:cNvPicPr preferRelativeResize="0"/>
          <p:nvPr/>
        </p:nvPicPr>
        <p:blipFill rotWithShape="1">
          <a:blip r:embed="rId5">
            <a:alphaModFix/>
          </a:blip>
          <a:srcRect/>
          <a:stretch/>
        </p:blipFill>
        <p:spPr>
          <a:xfrm>
            <a:off x="513639" y="3087673"/>
            <a:ext cx="939345" cy="93934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Google Shape;669;p17"/>
          <p:cNvSpPr txBox="1">
            <a:spLocks noGrp="1"/>
          </p:cNvSpPr>
          <p:nvPr>
            <p:ph type="ctrTitle"/>
          </p:nvPr>
        </p:nvSpPr>
        <p:spPr>
          <a:xfrm>
            <a:off x="2430000" y="2890947"/>
            <a:ext cx="4284000" cy="1044000"/>
          </a:xfrm>
          <a:prstGeom prst="rect">
            <a:avLst/>
          </a:prstGeom>
          <a:noFill/>
          <a:ln>
            <a:noFill/>
          </a:ln>
        </p:spPr>
        <p:txBody>
          <a:bodyPr spcFirstLastPara="1" wrap="square" lIns="0" tIns="0" rIns="0" bIns="0" anchor="ctr" anchorCtr="0">
            <a:noAutofit/>
          </a:bodyPr>
          <a:lstStyle/>
          <a:p>
            <a:pPr marL="0" marR="0" lvl="0" indent="0" algn="ctr" rtl="0">
              <a:lnSpc>
                <a:spcPct val="105882"/>
              </a:lnSpc>
              <a:spcBef>
                <a:spcPts val="0"/>
              </a:spcBef>
              <a:spcAft>
                <a:spcPts val="0"/>
              </a:spcAft>
              <a:buClr>
                <a:srgbClr val="003057"/>
              </a:buClr>
              <a:buSzPts val="1400"/>
              <a:buFont typeface="Times New Roman"/>
              <a:buNone/>
            </a:pPr>
            <a:r>
              <a:rPr lang="en-US" sz="3400" i="0" u="none" strike="noStrike" cap="none">
                <a:solidFill>
                  <a:srgbClr val="003057"/>
                </a:solidFill>
                <a:latin typeface="Playfair Display"/>
                <a:ea typeface="Playfair Display"/>
                <a:cs typeface="Playfair Display"/>
                <a:sym typeface="Playfair Display"/>
              </a:rPr>
              <a:t>Seamless Technology,</a:t>
            </a:r>
            <a:br>
              <a:rPr lang="en-US" sz="3400" i="0" u="none" strike="noStrike" cap="none">
                <a:solidFill>
                  <a:srgbClr val="003057"/>
                </a:solidFill>
                <a:latin typeface="Playfair Display"/>
                <a:ea typeface="Playfair Display"/>
                <a:cs typeface="Playfair Display"/>
                <a:sym typeface="Playfair Display"/>
              </a:rPr>
            </a:br>
            <a:r>
              <a:rPr lang="en-US" sz="3400" i="0" u="none" strike="noStrike" cap="none">
                <a:solidFill>
                  <a:srgbClr val="003057"/>
                </a:solidFill>
                <a:latin typeface="Playfair Display"/>
                <a:ea typeface="Playfair Display"/>
                <a:cs typeface="Playfair Display"/>
                <a:sym typeface="Playfair Display"/>
              </a:rPr>
              <a:t>Superior Learning</a:t>
            </a:r>
            <a:endParaRPr sz="3400" i="0" u="none" strike="noStrike" cap="none">
              <a:solidFill>
                <a:srgbClr val="003057"/>
              </a:solidFill>
              <a:latin typeface="Playfair Display"/>
              <a:ea typeface="Playfair Display"/>
              <a:cs typeface="Playfair Display"/>
              <a:sym typeface="Playfair Display"/>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pic>
        <p:nvPicPr>
          <p:cNvPr id="674" name="Google Shape;674;p18"/>
          <p:cNvPicPr preferRelativeResize="0"/>
          <p:nvPr/>
        </p:nvPicPr>
        <p:blipFill rotWithShape="1">
          <a:blip r:embed="rId3">
            <a:alphaModFix/>
          </a:blip>
          <a:srcRect/>
          <a:stretch/>
        </p:blipFill>
        <p:spPr>
          <a:xfrm flipH="1">
            <a:off x="-603850" y="-566614"/>
            <a:ext cx="11192602" cy="7424614"/>
          </a:xfrm>
          <a:prstGeom prst="rect">
            <a:avLst/>
          </a:prstGeom>
          <a:noFill/>
          <a:ln>
            <a:noFill/>
          </a:ln>
        </p:spPr>
      </p:pic>
      <p:pic>
        <p:nvPicPr>
          <p:cNvPr id="675" name="Google Shape;675;p18"/>
          <p:cNvPicPr preferRelativeResize="0"/>
          <p:nvPr/>
        </p:nvPicPr>
        <p:blipFill rotWithShape="1">
          <a:blip r:embed="rId4">
            <a:alphaModFix/>
          </a:blip>
          <a:srcRect/>
          <a:stretch/>
        </p:blipFill>
        <p:spPr>
          <a:xfrm>
            <a:off x="0" y="-231161"/>
            <a:ext cx="3659739" cy="3852185"/>
          </a:xfrm>
          <a:prstGeom prst="rect">
            <a:avLst/>
          </a:prstGeom>
          <a:noFill/>
          <a:ln>
            <a:noFill/>
          </a:ln>
        </p:spPr>
      </p:pic>
      <p:sp>
        <p:nvSpPr>
          <p:cNvPr id="676" name="Google Shape;676;p18"/>
          <p:cNvSpPr txBox="1"/>
          <p:nvPr/>
        </p:nvSpPr>
        <p:spPr>
          <a:xfrm>
            <a:off x="311441" y="1662009"/>
            <a:ext cx="9929813" cy="762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D2DB0E"/>
                </a:solidFill>
                <a:latin typeface="Times New Roman"/>
                <a:ea typeface="Arial"/>
                <a:cs typeface="Arial"/>
                <a:sym typeface="Arial"/>
              </a:rPr>
              <a:t>Online Learning Platform</a:t>
            </a:r>
            <a:endParaRPr lang="en-US" sz="1400" b="0" i="0" u="none" strike="noStrike" cap="none">
              <a:solidFill>
                <a:srgbClr val="000000"/>
              </a:solidFill>
              <a:latin typeface="Times New Roman"/>
              <a:ea typeface="Arial"/>
              <a:cs typeface="Arial"/>
            </a:endParaRPr>
          </a:p>
        </p:txBody>
      </p:sp>
      <p:sp>
        <p:nvSpPr>
          <p:cNvPr id="677" name="Google Shape;677;p18"/>
          <p:cNvSpPr/>
          <p:nvPr/>
        </p:nvSpPr>
        <p:spPr>
          <a:xfrm>
            <a:off x="116691" y="1098704"/>
            <a:ext cx="6120680" cy="55399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a:solidFill>
                  <a:schemeClr val="lt1"/>
                </a:solidFill>
                <a:latin typeface="Times New Roman"/>
                <a:ea typeface="Arial"/>
                <a:cs typeface="Arial"/>
                <a:sym typeface="Arial"/>
              </a:rPr>
              <a:t>CONNEXUS</a:t>
            </a:r>
            <a:r>
              <a:rPr lang="en-US" sz="3000" b="0" i="0" u="none" strike="noStrike" cap="none" baseline="30000">
                <a:solidFill>
                  <a:schemeClr val="lt1"/>
                </a:solidFill>
                <a:latin typeface="Times New Roman"/>
                <a:ea typeface="Arial"/>
                <a:cs typeface="Arial"/>
                <a:sym typeface="Arial"/>
              </a:rPr>
              <a:t> ®</a:t>
            </a:r>
            <a:r>
              <a:rPr lang="en-US" sz="3000" b="1" i="0" u="none" strike="noStrike" cap="none">
                <a:solidFill>
                  <a:schemeClr val="lt1"/>
                </a:solidFill>
                <a:latin typeface="Times New Roman"/>
                <a:ea typeface="Arial"/>
                <a:cs typeface="Arial"/>
                <a:sym typeface="Arial"/>
              </a:rPr>
              <a:t>EMS</a:t>
            </a:r>
            <a:endParaRPr lang="en-US" sz="3000" b="0" i="0" u="none" strike="noStrike" cap="none">
              <a:solidFill>
                <a:schemeClr val="lt1"/>
              </a:solidFill>
              <a:latin typeface="Times New Roman"/>
              <a:ea typeface="Arial"/>
              <a:cs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Google Shape;691;p21"/>
          <p:cNvSpPr txBox="1">
            <a:spLocks noGrp="1"/>
          </p:cNvSpPr>
          <p:nvPr>
            <p:ph type="title"/>
          </p:nvPr>
        </p:nvSpPr>
        <p:spPr>
          <a:xfrm>
            <a:off x="539999" y="418050"/>
            <a:ext cx="3681163" cy="1144958"/>
          </a:xfrm>
          <a:prstGeom prst="rect">
            <a:avLst/>
          </a:prstGeom>
          <a:noFill/>
          <a:ln>
            <a:noFill/>
          </a:ln>
        </p:spPr>
        <p:txBody>
          <a:bodyPr spcFirstLastPara="1" wrap="square" lIns="0" tIns="0" rIns="0" bIns="0" anchor="t" anchorCtr="0">
            <a:noAutofit/>
          </a:bodyPr>
          <a:lstStyle/>
          <a:p>
            <a:pPr marL="0" marR="0" lvl="0" indent="0" algn="l" rtl="0">
              <a:lnSpc>
                <a:spcPct val="111111"/>
              </a:lnSpc>
              <a:spcBef>
                <a:spcPts val="0"/>
              </a:spcBef>
              <a:spcAft>
                <a:spcPts val="0"/>
              </a:spcAft>
              <a:buClr>
                <a:srgbClr val="003057"/>
              </a:buClr>
              <a:buSzPts val="1400"/>
              <a:buFont typeface="Times New Roman"/>
              <a:buNone/>
            </a:pPr>
            <a:r>
              <a:rPr lang="en-US" sz="3600" i="0" u="none" strike="noStrike" cap="none">
                <a:solidFill>
                  <a:srgbClr val="003057"/>
                </a:solidFill>
                <a:latin typeface="Playfair Display"/>
                <a:ea typeface="Playfair Display"/>
                <a:cs typeface="Playfair Display"/>
                <a:sym typeface="Playfair Display"/>
              </a:rPr>
              <a:t>Support</a:t>
            </a:r>
            <a:endParaRPr sz="3600" i="0" u="none" strike="noStrike" cap="none">
              <a:solidFill>
                <a:srgbClr val="003057"/>
              </a:solidFill>
              <a:latin typeface="Playfair Display"/>
              <a:ea typeface="Playfair Display"/>
              <a:cs typeface="Playfair Display"/>
              <a:sym typeface="Playfair Display"/>
            </a:endParaRPr>
          </a:p>
        </p:txBody>
      </p:sp>
      <p:sp>
        <p:nvSpPr>
          <p:cNvPr id="692" name="Google Shape;692;p21"/>
          <p:cNvSpPr txBox="1">
            <a:spLocks noGrp="1"/>
          </p:cNvSpPr>
          <p:nvPr>
            <p:ph type="body" idx="1"/>
          </p:nvPr>
        </p:nvSpPr>
        <p:spPr>
          <a:xfrm>
            <a:off x="539999" y="990529"/>
            <a:ext cx="3267563" cy="5077961"/>
          </a:xfrm>
          <a:prstGeom prst="rect">
            <a:avLst/>
          </a:prstGeom>
          <a:solidFill>
            <a:schemeClr val="bg1"/>
          </a:solidFill>
          <a:ln>
            <a:noFill/>
          </a:ln>
        </p:spPr>
        <p:txBody>
          <a:bodyPr spcFirstLastPara="1" wrap="square" lIns="0" tIns="0" rIns="0" bIns="0" anchor="t" anchorCtr="0">
            <a:noAutofit/>
          </a:bodyPr>
          <a:lstStyle/>
          <a:p>
            <a:pPr marL="0" marR="0" lvl="0" indent="0" algn="l" rtl="0">
              <a:lnSpc>
                <a:spcPct val="95000"/>
              </a:lnSpc>
              <a:spcBef>
                <a:spcPts val="0"/>
              </a:spcBef>
              <a:spcAft>
                <a:spcPts val="0"/>
              </a:spcAft>
              <a:buClr>
                <a:schemeClr val="dk1"/>
              </a:buClr>
              <a:buSzPts val="1400"/>
              <a:buFont typeface="Arial"/>
              <a:buNone/>
            </a:pPr>
            <a:r>
              <a:rPr lang="en-US" sz="2000" b="1" i="0" u="none" strike="noStrike" cap="none" dirty="0">
                <a:solidFill>
                  <a:srgbClr val="003057"/>
                </a:solidFill>
                <a:latin typeface="Playfair Display"/>
                <a:ea typeface="Playfair Display"/>
                <a:cs typeface="Playfair Display"/>
                <a:sym typeface="Playfair Display"/>
              </a:rPr>
              <a:t>Get Help When You Need It!</a:t>
            </a:r>
            <a:br>
              <a:rPr lang="en-US" sz="2000" b="1" i="0" u="none" strike="noStrike" cap="none" dirty="0">
                <a:latin typeface="Playfair Display"/>
                <a:ea typeface="Playfair Display"/>
                <a:cs typeface="Playfair Display"/>
              </a:rPr>
            </a:br>
            <a:endParaRPr lang="en-US" sz="2000" b="1" i="0" u="none" strike="noStrike" cap="none">
              <a:solidFill>
                <a:srgbClr val="002060"/>
              </a:solidFill>
              <a:latin typeface="Times New Roman"/>
              <a:ea typeface="Arial"/>
              <a:cs typeface="Arial"/>
            </a:endParaRPr>
          </a:p>
          <a:p>
            <a:pPr marL="342900" indent="-342900">
              <a:lnSpc>
                <a:spcPct val="100000"/>
              </a:lnSpc>
              <a:buSzPts val="2000"/>
              <a:buChar char="•"/>
            </a:pPr>
            <a:r>
              <a:rPr lang="en-US" sz="2000" b="0" i="0" u="none" strike="noStrike" cap="none" dirty="0">
                <a:solidFill>
                  <a:schemeClr val="tx2">
                    <a:lumMod val="95000"/>
                    <a:lumOff val="5000"/>
                  </a:schemeClr>
                </a:solidFill>
                <a:latin typeface="Times New Roman"/>
                <a:ea typeface="Arial"/>
                <a:cs typeface="Arial"/>
                <a:sym typeface="Arial"/>
              </a:rPr>
              <a:t>Orientation </a:t>
            </a:r>
            <a:r>
              <a:rPr lang="en-US" sz="2000" dirty="0">
                <a:solidFill>
                  <a:schemeClr val="tx2">
                    <a:lumMod val="95000"/>
                    <a:lumOff val="5000"/>
                  </a:schemeClr>
                </a:solidFill>
                <a:latin typeface="Times New Roman"/>
              </a:rPr>
              <a:t>course for families</a:t>
            </a:r>
            <a:br>
              <a:rPr lang="en-US" sz="2000" b="0" i="0" u="none" strike="noStrike" cap="none" dirty="0">
                <a:latin typeface="Times New Roman"/>
                <a:ea typeface="Arial"/>
                <a:cs typeface="Arial"/>
              </a:rPr>
            </a:br>
            <a:endParaRPr sz="2000" b="0" i="0" u="none" strike="noStrike" cap="none">
              <a:solidFill>
                <a:schemeClr val="tx2">
                  <a:lumMod val="95000"/>
                  <a:lumOff val="5000"/>
                </a:schemeClr>
              </a:solidFill>
              <a:latin typeface="Times New Roman"/>
              <a:ea typeface="Arial"/>
              <a:cs typeface="Arial"/>
            </a:endParaRPr>
          </a:p>
          <a:p>
            <a:pPr marL="342900" marR="0" lvl="0" indent="-342900" algn="l" rtl="0">
              <a:lnSpc>
                <a:spcPct val="100000"/>
              </a:lnSpc>
              <a:spcBef>
                <a:spcPts val="0"/>
              </a:spcBef>
              <a:spcAft>
                <a:spcPts val="0"/>
              </a:spcAft>
              <a:buClr>
                <a:schemeClr val="dk1"/>
              </a:buClr>
              <a:buSzPts val="2000"/>
              <a:buChar char="•"/>
            </a:pPr>
            <a:r>
              <a:rPr lang="en-US" sz="2000" b="0" i="0" u="none" strike="noStrike" cap="none" dirty="0">
                <a:solidFill>
                  <a:schemeClr val="tx2">
                    <a:lumMod val="95000"/>
                    <a:lumOff val="5000"/>
                  </a:schemeClr>
                </a:solidFill>
                <a:latin typeface="Times New Roman"/>
                <a:ea typeface="Arial"/>
                <a:cs typeface="Arial"/>
                <a:sym typeface="Arial"/>
              </a:rPr>
              <a:t>Tech support</a:t>
            </a:r>
            <a:br>
              <a:rPr lang="en-US" sz="2000" b="0" i="0" u="none" strike="noStrike" cap="none" dirty="0">
                <a:latin typeface="Times New Roman"/>
                <a:ea typeface="Arial"/>
                <a:cs typeface="Arial"/>
              </a:rPr>
            </a:br>
            <a:endParaRPr sz="2000" b="0" i="0" u="none" strike="noStrike" cap="none">
              <a:solidFill>
                <a:schemeClr val="tx2">
                  <a:lumMod val="95000"/>
                  <a:lumOff val="5000"/>
                </a:schemeClr>
              </a:solidFill>
              <a:latin typeface="Times New Roman"/>
              <a:ea typeface="Arial"/>
              <a:cs typeface="Arial"/>
            </a:endParaRPr>
          </a:p>
          <a:p>
            <a:pPr marL="342900" marR="0" lvl="0" indent="-342900" algn="l" rtl="0">
              <a:lnSpc>
                <a:spcPct val="100000"/>
              </a:lnSpc>
              <a:spcBef>
                <a:spcPts val="0"/>
              </a:spcBef>
              <a:spcAft>
                <a:spcPts val="0"/>
              </a:spcAft>
              <a:buClr>
                <a:schemeClr val="dk1"/>
              </a:buClr>
              <a:buSzPts val="2000"/>
              <a:buChar char="•"/>
            </a:pPr>
            <a:r>
              <a:rPr lang="en-US" sz="2000" dirty="0">
                <a:solidFill>
                  <a:schemeClr val="tx2">
                    <a:lumMod val="95000"/>
                    <a:lumOff val="5000"/>
                  </a:schemeClr>
                </a:solidFill>
                <a:latin typeface="Times New Roman"/>
              </a:rPr>
              <a:t>S</a:t>
            </a:r>
            <a:r>
              <a:rPr lang="en-US" sz="2000" b="0" i="0" u="none" strike="noStrike" cap="none" dirty="0">
                <a:solidFill>
                  <a:schemeClr val="tx2">
                    <a:lumMod val="95000"/>
                    <a:lumOff val="5000"/>
                  </a:schemeClr>
                </a:solidFill>
                <a:latin typeface="Times New Roman"/>
                <a:ea typeface="Arial"/>
                <a:cs typeface="Arial"/>
                <a:sym typeface="Arial"/>
              </a:rPr>
              <a:t>upport from </a:t>
            </a:r>
            <a:br>
              <a:rPr lang="en-US" sz="2000" b="0" i="0" u="none" strike="noStrike" cap="none" dirty="0">
                <a:latin typeface="Times New Roman"/>
                <a:ea typeface="Arial"/>
                <a:cs typeface="Arial"/>
              </a:rPr>
            </a:br>
            <a:r>
              <a:rPr lang="en-US" sz="2000" b="0" i="0" u="none" strike="noStrike" cap="none" dirty="0">
                <a:solidFill>
                  <a:schemeClr val="tx2">
                    <a:lumMod val="95000"/>
                    <a:lumOff val="5000"/>
                  </a:schemeClr>
                </a:solidFill>
                <a:latin typeface="Times New Roman"/>
                <a:ea typeface="Arial"/>
                <a:cs typeface="Arial"/>
                <a:sym typeface="Arial"/>
              </a:rPr>
              <a:t>teachers and staff</a:t>
            </a:r>
            <a:endParaRPr lang="en-US" sz="2000" b="0" i="0" u="none" strike="noStrike" cap="none" dirty="0">
              <a:solidFill>
                <a:schemeClr val="tx2">
                  <a:lumMod val="95000"/>
                  <a:lumOff val="5000"/>
                </a:schemeClr>
              </a:solidFill>
              <a:latin typeface="Times New Roman"/>
              <a:ea typeface="Arial"/>
              <a:cs typeface="Arial"/>
            </a:endParaRPr>
          </a:p>
          <a:p>
            <a:pPr marL="342900" indent="-342900">
              <a:lnSpc>
                <a:spcPct val="100000"/>
              </a:lnSpc>
              <a:buSzPts val="2000"/>
              <a:buChar char="•"/>
            </a:pPr>
            <a:endParaRPr lang="en-US" sz="2000">
              <a:solidFill>
                <a:schemeClr val="tx2">
                  <a:lumMod val="95000"/>
                  <a:lumOff val="5000"/>
                </a:schemeClr>
              </a:solidFill>
              <a:latin typeface="Times New Roman"/>
            </a:endParaRPr>
          </a:p>
          <a:p>
            <a:pPr marL="342900" indent="-342900">
              <a:lnSpc>
                <a:spcPct val="100000"/>
              </a:lnSpc>
              <a:buSzPts val="2000"/>
              <a:buChar char="•"/>
            </a:pPr>
            <a:r>
              <a:rPr lang="en-US" sz="2000" dirty="0">
                <a:solidFill>
                  <a:schemeClr val="tx2">
                    <a:lumMod val="95000"/>
                    <a:lumOff val="5000"/>
                  </a:schemeClr>
                </a:solidFill>
                <a:latin typeface="Times New Roman"/>
              </a:rPr>
              <a:t>Observer Resources portal</a:t>
            </a:r>
            <a:endParaRPr>
              <a:solidFill>
                <a:schemeClr val="tx2">
                  <a:lumMod val="95000"/>
                  <a:lumOff val="5000"/>
                </a:schemeClr>
              </a:solidFill>
              <a:latin typeface="Times New Roman"/>
            </a:endParaRPr>
          </a:p>
          <a:p>
            <a:pPr marL="342900" indent="-342900">
              <a:lnSpc>
                <a:spcPct val="100000"/>
              </a:lnSpc>
              <a:buSzPts val="2000"/>
              <a:buChar char="•"/>
            </a:pPr>
            <a:endParaRPr lang="en-US" sz="2000">
              <a:solidFill>
                <a:schemeClr val="tx2">
                  <a:lumMod val="95000"/>
                  <a:lumOff val="5000"/>
                </a:schemeClr>
              </a:solidFill>
              <a:latin typeface="Times New Roman"/>
            </a:endParaRPr>
          </a:p>
          <a:p>
            <a:pPr marL="342900" indent="-342900">
              <a:lnSpc>
                <a:spcPct val="100000"/>
              </a:lnSpc>
              <a:buSzPts val="2000"/>
              <a:buChar char="•"/>
            </a:pPr>
            <a:r>
              <a:rPr lang="en-US" sz="2000" dirty="0">
                <a:solidFill>
                  <a:schemeClr val="tx2">
                    <a:lumMod val="95000"/>
                    <a:lumOff val="5000"/>
                  </a:schemeClr>
                </a:solidFill>
                <a:latin typeface="Times New Roman"/>
              </a:rPr>
              <a:t>Pearson Parent Power Hour (P3H)</a:t>
            </a:r>
          </a:p>
          <a:p>
            <a:pPr marL="342900" indent="-215900">
              <a:lnSpc>
                <a:spcPct val="100000"/>
              </a:lnSpc>
              <a:buSzPts val="2000"/>
            </a:pPr>
            <a:endParaRPr sz="2000" b="0" i="0" u="none" strike="noStrike" cap="none">
              <a:solidFill>
                <a:srgbClr val="000000"/>
              </a:solidFill>
              <a:latin typeface="Arial"/>
              <a:ea typeface="Arial"/>
              <a:cs typeface="Arial"/>
            </a:endParaRPr>
          </a:p>
          <a:p>
            <a:pPr marL="0" indent="0">
              <a:lnSpc>
                <a:spcPct val="95000"/>
              </a:lnSpc>
            </a:pPr>
            <a:endParaRPr lang="en-US" sz="2000"/>
          </a:p>
        </p:txBody>
      </p:sp>
      <p:cxnSp>
        <p:nvCxnSpPr>
          <p:cNvPr id="693" name="Google Shape;693;p21"/>
          <p:cNvCxnSpPr/>
          <p:nvPr/>
        </p:nvCxnSpPr>
        <p:spPr>
          <a:xfrm>
            <a:off x="8465042" y="6504780"/>
            <a:ext cx="0" cy="86400"/>
          </a:xfrm>
          <a:prstGeom prst="straightConnector1">
            <a:avLst/>
          </a:prstGeom>
          <a:noFill/>
          <a:ln w="9525" cap="flat" cmpd="sng">
            <a:solidFill>
              <a:schemeClr val="dk2"/>
            </a:solidFill>
            <a:prstDash val="solid"/>
            <a:round/>
            <a:headEnd type="none" w="sm" len="sm"/>
            <a:tailEnd type="none" w="sm" len="sm"/>
          </a:ln>
        </p:spPr>
      </p:cxnSp>
      <p:sp>
        <p:nvSpPr>
          <p:cNvPr id="694" name="Google Shape;694;p21"/>
          <p:cNvSpPr txBox="1"/>
          <p:nvPr/>
        </p:nvSpPr>
        <p:spPr>
          <a:xfrm>
            <a:off x="8497765" y="6489578"/>
            <a:ext cx="433138" cy="125534"/>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800"/>
              <a:buFont typeface="Arial"/>
              <a:buNone/>
            </a:pPr>
            <a:fld id="{00000000-1234-1234-1234-123412341234}" type="slidenum">
              <a:rPr lang="en-US" sz="800" b="1" i="0" u="none" strike="noStrike" cap="none">
                <a:solidFill>
                  <a:schemeClr val="dk2"/>
                </a:solidFill>
                <a:latin typeface="Arial"/>
                <a:ea typeface="Arial"/>
                <a:cs typeface="Arial"/>
                <a:sym typeface="Arial"/>
              </a:rPr>
              <a:t>18</a:t>
            </a:fld>
            <a:endParaRPr sz="800" b="1" i="0" u="none" strike="noStrike" cap="none">
              <a:solidFill>
                <a:schemeClr val="dk2"/>
              </a:solidFill>
              <a:latin typeface="Arial"/>
              <a:ea typeface="Arial"/>
              <a:cs typeface="Arial"/>
              <a:sym typeface="Arial"/>
            </a:endParaRPr>
          </a:p>
        </p:txBody>
      </p:sp>
      <p:pic>
        <p:nvPicPr>
          <p:cNvPr id="7" name="Picture 7" descr="A picture containing person, indoor, computer, desk&#10;&#10;Description automatically generated">
            <a:extLst>
              <a:ext uri="{FF2B5EF4-FFF2-40B4-BE49-F238E27FC236}">
                <a16:creationId xmlns:a16="http://schemas.microsoft.com/office/drawing/2014/main" id="{0E1227D4-2454-4580-197A-F8BAE04C04A6}"/>
              </a:ext>
            </a:extLst>
          </p:cNvPr>
          <p:cNvPicPr>
            <a:picLocks noChangeAspect="1"/>
          </p:cNvPicPr>
          <p:nvPr/>
        </p:nvPicPr>
        <p:blipFill rotWithShape="1">
          <a:blip r:embed="rId3"/>
          <a:srcRect l="34549" t="-137" r="12779" b="158"/>
          <a:stretch/>
        </p:blipFill>
        <p:spPr>
          <a:xfrm>
            <a:off x="4155251" y="-1881"/>
            <a:ext cx="4987160" cy="686505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0A3F52BD-482A-D9A5-EEBD-960DFED494AF}"/>
              </a:ext>
            </a:extLst>
          </p:cNvPr>
          <p:cNvSpPr/>
          <p:nvPr/>
        </p:nvSpPr>
        <p:spPr>
          <a:xfrm rot="5400000">
            <a:off x="-474725" y="2498356"/>
            <a:ext cx="4414837" cy="338741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Rounded Corners 10">
            <a:extLst>
              <a:ext uri="{FF2B5EF4-FFF2-40B4-BE49-F238E27FC236}">
                <a16:creationId xmlns:a16="http://schemas.microsoft.com/office/drawing/2014/main" id="{687AD5C6-5CEF-F78B-6803-7E8A15AE1C50}"/>
              </a:ext>
            </a:extLst>
          </p:cNvPr>
          <p:cNvSpPr/>
          <p:nvPr/>
        </p:nvSpPr>
        <p:spPr>
          <a:xfrm>
            <a:off x="3639417" y="3213802"/>
            <a:ext cx="3845278" cy="257880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98A1DBE8-E9C8-7B57-6E17-4288D7C70DB7}"/>
              </a:ext>
            </a:extLst>
          </p:cNvPr>
          <p:cNvSpPr>
            <a:spLocks noGrp="1"/>
          </p:cNvSpPr>
          <p:nvPr>
            <p:ph type="title"/>
          </p:nvPr>
        </p:nvSpPr>
        <p:spPr>
          <a:xfrm>
            <a:off x="25402" y="884150"/>
            <a:ext cx="9089669" cy="951839"/>
          </a:xfrm>
          <a:solidFill>
            <a:srgbClr val="067A96"/>
          </a:solidFill>
          <a:ln w="57150">
            <a:solidFill>
              <a:srgbClr val="067A96"/>
            </a:solidFill>
          </a:ln>
        </p:spPr>
        <p:txBody>
          <a:bodyPr>
            <a:normAutofit/>
          </a:bodyPr>
          <a:lstStyle/>
          <a:p>
            <a:pPr algn="ctr"/>
            <a:r>
              <a:rPr lang="en-US" sz="3000" b="1">
                <a:solidFill>
                  <a:schemeClr val="bg1"/>
                </a:solidFill>
                <a:ea typeface="+mj-lt"/>
                <a:cs typeface="+mj-lt"/>
              </a:rPr>
              <a:t>Join Us: </a:t>
            </a:r>
            <a:br>
              <a:rPr lang="en-US" sz="3000" b="1">
                <a:solidFill>
                  <a:schemeClr val="bg1"/>
                </a:solidFill>
                <a:ea typeface="+mj-lt"/>
                <a:cs typeface="+mj-lt"/>
              </a:rPr>
            </a:br>
            <a:r>
              <a:rPr lang="en-US" sz="3000" b="1">
                <a:solidFill>
                  <a:schemeClr val="bg1"/>
                </a:solidFill>
                <a:ea typeface="+mj-lt"/>
                <a:cs typeface="+mj-lt"/>
              </a:rPr>
              <a:t> Pearson Parent Power Hour (P3H) Series!</a:t>
            </a:r>
            <a:endParaRPr lang="en-US" sz="3000">
              <a:solidFill>
                <a:schemeClr val="bg1"/>
              </a:solidFill>
              <a:cs typeface="Calibri Light"/>
            </a:endParaRPr>
          </a:p>
        </p:txBody>
      </p:sp>
      <p:sp>
        <p:nvSpPr>
          <p:cNvPr id="3" name="Content Placeholder 2">
            <a:extLst>
              <a:ext uri="{FF2B5EF4-FFF2-40B4-BE49-F238E27FC236}">
                <a16:creationId xmlns:a16="http://schemas.microsoft.com/office/drawing/2014/main" id="{BCF30BBF-5050-1432-BE39-536AC32B51C2}"/>
              </a:ext>
            </a:extLst>
          </p:cNvPr>
          <p:cNvSpPr>
            <a:spLocks noGrp="1"/>
          </p:cNvSpPr>
          <p:nvPr>
            <p:ph idx="1"/>
          </p:nvPr>
        </p:nvSpPr>
        <p:spPr>
          <a:xfrm>
            <a:off x="339373" y="2117110"/>
            <a:ext cx="1727201" cy="3425780"/>
          </a:xfrm>
        </p:spPr>
        <p:txBody>
          <a:bodyPr vert="horz" lIns="68580" tIns="34290" rIns="68580" bIns="34290" rtlCol="0" anchor="t">
            <a:noAutofit/>
          </a:bodyPr>
          <a:lstStyle/>
          <a:p>
            <a:pPr marL="0" indent="0">
              <a:buNone/>
            </a:pPr>
            <a:r>
              <a:rPr lang="en-US" sz="1050" b="1" u="sng">
                <a:latin typeface="Open Sans"/>
                <a:ea typeface="Open Sans"/>
                <a:cs typeface="Open Sans"/>
              </a:rPr>
              <a:t>Dates:</a:t>
            </a:r>
            <a:endParaRPr lang="en-US" sz="1050" b="1" u="sng">
              <a:latin typeface="Open Sans"/>
              <a:ea typeface="Open Sans"/>
              <a:cs typeface="Calibri" panose="020F0502020204030204"/>
            </a:endParaRPr>
          </a:p>
          <a:p>
            <a:pPr marL="0" indent="0">
              <a:buNone/>
            </a:pPr>
            <a:r>
              <a:rPr lang="en-US" sz="1050" b="1" u="sng">
                <a:latin typeface="Open Sans"/>
                <a:ea typeface="Open Sans"/>
                <a:cs typeface="Calibri" panose="020F0502020204030204"/>
              </a:rPr>
              <a:t>August 2022</a:t>
            </a:r>
          </a:p>
          <a:p>
            <a:pPr marL="0" indent="0">
              <a:buNone/>
            </a:pPr>
            <a:r>
              <a:rPr lang="en-US" sz="1050" b="1">
                <a:latin typeface="Open Sans"/>
                <a:ea typeface="Open Sans"/>
                <a:cs typeface="Calibri"/>
              </a:rPr>
              <a:t>8/2/2022- 3pm EST</a:t>
            </a:r>
          </a:p>
          <a:p>
            <a:pPr marL="0" indent="0">
              <a:buNone/>
            </a:pPr>
            <a:r>
              <a:rPr lang="en-US" sz="1050" b="1">
                <a:latin typeface="Open Sans"/>
                <a:ea typeface="Open Sans"/>
                <a:cs typeface="Calibri"/>
              </a:rPr>
              <a:t>8/11/2022- 3pm EST</a:t>
            </a:r>
          </a:p>
          <a:p>
            <a:pPr marL="0" indent="0">
              <a:buNone/>
            </a:pPr>
            <a:r>
              <a:rPr lang="en-US" sz="1050" b="1">
                <a:latin typeface="Open Sans"/>
                <a:ea typeface="Open Sans"/>
                <a:cs typeface="Calibri"/>
              </a:rPr>
              <a:t>8/16/2022- 3pm EST</a:t>
            </a:r>
          </a:p>
          <a:p>
            <a:pPr marL="0" indent="0">
              <a:buNone/>
            </a:pPr>
            <a:r>
              <a:rPr lang="en-US" sz="1050" b="1">
                <a:latin typeface="Open Sans"/>
                <a:ea typeface="Open Sans"/>
                <a:cs typeface="Calibri"/>
              </a:rPr>
              <a:t>8/25/2022- 3pm EST</a:t>
            </a:r>
          </a:p>
          <a:p>
            <a:pPr marL="0" indent="0">
              <a:buNone/>
            </a:pPr>
            <a:r>
              <a:rPr lang="en-US" sz="1050" b="1">
                <a:latin typeface="Open Sans"/>
                <a:ea typeface="Open Sans"/>
                <a:cs typeface="Calibri"/>
              </a:rPr>
              <a:t>8/30/2022- 12pm EST</a:t>
            </a:r>
          </a:p>
          <a:p>
            <a:pPr marL="0" indent="0">
              <a:buNone/>
            </a:pPr>
            <a:endParaRPr lang="en-US" sz="1050" b="1">
              <a:latin typeface="Open Sans"/>
              <a:ea typeface="Open Sans"/>
              <a:cs typeface="Calibri"/>
            </a:endParaRPr>
          </a:p>
          <a:p>
            <a:pPr marL="0" indent="0">
              <a:buNone/>
            </a:pPr>
            <a:r>
              <a:rPr lang="en-US" sz="1050" b="1" u="sng">
                <a:latin typeface="Open Sans"/>
                <a:ea typeface="Open Sans"/>
                <a:cs typeface="Calibri"/>
              </a:rPr>
              <a:t>September 2022</a:t>
            </a:r>
          </a:p>
          <a:p>
            <a:pPr marL="0" indent="0">
              <a:buNone/>
            </a:pPr>
            <a:r>
              <a:rPr lang="en-US" sz="1050" b="1">
                <a:latin typeface="Open Sans"/>
                <a:ea typeface="Open Sans"/>
                <a:cs typeface="Calibri"/>
              </a:rPr>
              <a:t>9/1/2022- 3pm EST</a:t>
            </a:r>
          </a:p>
          <a:p>
            <a:pPr marL="0" indent="0">
              <a:buNone/>
            </a:pPr>
            <a:r>
              <a:rPr lang="en-US" sz="1050" b="1">
                <a:latin typeface="Open Sans"/>
                <a:ea typeface="Open Sans"/>
                <a:cs typeface="Calibri"/>
              </a:rPr>
              <a:t>9/6/2022- 3pm EST</a:t>
            </a:r>
          </a:p>
          <a:p>
            <a:pPr marL="0" indent="0">
              <a:buNone/>
            </a:pPr>
            <a:r>
              <a:rPr lang="en-US" sz="1050" b="1">
                <a:latin typeface="Open Sans"/>
                <a:ea typeface="Open Sans"/>
                <a:cs typeface="Calibri"/>
              </a:rPr>
              <a:t>9/8/2022- 3pm EST</a:t>
            </a:r>
          </a:p>
          <a:p>
            <a:pPr marL="0" indent="0">
              <a:buNone/>
            </a:pPr>
            <a:r>
              <a:rPr lang="en-US" sz="1050" b="1">
                <a:latin typeface="Open Sans"/>
                <a:ea typeface="Open Sans"/>
                <a:cs typeface="Calibri"/>
              </a:rPr>
              <a:t>9/13/2022- 12pm EST</a:t>
            </a:r>
          </a:p>
          <a:p>
            <a:pPr marL="0" indent="0">
              <a:buNone/>
            </a:pPr>
            <a:r>
              <a:rPr lang="en-US" sz="1050" b="1">
                <a:latin typeface="Open Sans"/>
                <a:ea typeface="Open Sans"/>
                <a:cs typeface="Calibri"/>
              </a:rPr>
              <a:t>9/15/2022- 3pm EST</a:t>
            </a:r>
          </a:p>
          <a:p>
            <a:pPr marL="0" indent="0">
              <a:buNone/>
            </a:pPr>
            <a:endParaRPr lang="en-US">
              <a:cs typeface="Calibri"/>
            </a:endParaRPr>
          </a:p>
          <a:p>
            <a:endParaRPr lang="en-US">
              <a:cs typeface="Calibri"/>
            </a:endParaRPr>
          </a:p>
          <a:p>
            <a:endParaRPr lang="en-US">
              <a:cs typeface="Calibri"/>
            </a:endParaRPr>
          </a:p>
        </p:txBody>
      </p:sp>
      <p:pic>
        <p:nvPicPr>
          <p:cNvPr id="6" name="Picture 5" descr="A picture containing text, clipart&#10;&#10;Description automatically generated">
            <a:extLst>
              <a:ext uri="{FF2B5EF4-FFF2-40B4-BE49-F238E27FC236}">
                <a16:creationId xmlns:a16="http://schemas.microsoft.com/office/drawing/2014/main" id="{2956D1FC-0623-6789-A023-4836F67E53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3206" y="5496507"/>
            <a:ext cx="1162004" cy="359185"/>
          </a:xfrm>
          <a:prstGeom prst="rect">
            <a:avLst/>
          </a:prstGeom>
        </p:spPr>
      </p:pic>
      <p:sp>
        <p:nvSpPr>
          <p:cNvPr id="7" name="TextBox 6">
            <a:extLst>
              <a:ext uri="{FF2B5EF4-FFF2-40B4-BE49-F238E27FC236}">
                <a16:creationId xmlns:a16="http://schemas.microsoft.com/office/drawing/2014/main" id="{C723F91C-EFDB-CE1B-643F-55D2FE80BE03}"/>
              </a:ext>
            </a:extLst>
          </p:cNvPr>
          <p:cNvSpPr txBox="1"/>
          <p:nvPr/>
        </p:nvSpPr>
        <p:spPr>
          <a:xfrm>
            <a:off x="3610329" y="2086327"/>
            <a:ext cx="5317066" cy="120032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1200" b="1" dirty="0">
                <a:latin typeface="Open Sans"/>
                <a:ea typeface="Open Sans"/>
                <a:cs typeface="Open Sans"/>
              </a:rPr>
              <a:t>Our P3H series for partners utilizing Pearson teachers offers a deeper dive into topics that are designed for increasing student success. Stop by our live sessions to learn more about Pearson Connexus, tips and tricks for online student efficiency, support opportunities for students, and more!</a:t>
            </a:r>
            <a:endParaRPr lang="en-US" sz="1200" dirty="0">
              <a:latin typeface="Open Sans"/>
              <a:ea typeface="+mn-lt"/>
              <a:cs typeface="+mn-lt"/>
            </a:endParaRPr>
          </a:p>
          <a:p>
            <a:pPr algn="l"/>
            <a:endParaRPr lang="en-US" sz="1350">
              <a:cs typeface="Calibri"/>
            </a:endParaRPr>
          </a:p>
        </p:txBody>
      </p:sp>
      <p:sp>
        <p:nvSpPr>
          <p:cNvPr id="9" name="Content Placeholder 2">
            <a:extLst>
              <a:ext uri="{FF2B5EF4-FFF2-40B4-BE49-F238E27FC236}">
                <a16:creationId xmlns:a16="http://schemas.microsoft.com/office/drawing/2014/main" id="{9405984A-0EB7-F66D-2AAD-C67FA73F2399}"/>
              </a:ext>
            </a:extLst>
          </p:cNvPr>
          <p:cNvSpPr txBox="1">
            <a:spLocks/>
          </p:cNvSpPr>
          <p:nvPr/>
        </p:nvSpPr>
        <p:spPr>
          <a:xfrm>
            <a:off x="1811866" y="1942132"/>
            <a:ext cx="2150534" cy="3845585"/>
          </a:xfrm>
          <a:prstGeom prst="rect">
            <a:avLst/>
          </a:prstGeom>
        </p:spPr>
        <p:txBody>
          <a:bodyPr vert="horz" lIns="68580" tIns="34290" rIns="68580" bIns="3429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500" b="1">
              <a:latin typeface="Open Sans"/>
              <a:ea typeface="Open Sans"/>
              <a:cs typeface="Open Sans"/>
            </a:endParaRPr>
          </a:p>
          <a:p>
            <a:pPr marL="0" indent="0">
              <a:buNone/>
            </a:pPr>
            <a:r>
              <a:rPr lang="en-US" sz="1050" b="1">
                <a:latin typeface="Open Sans"/>
                <a:ea typeface="+mn-lt"/>
                <a:cs typeface="+mn-lt"/>
              </a:rPr>
              <a:t>9/20/2022- 3pm EST</a:t>
            </a:r>
          </a:p>
          <a:p>
            <a:pPr marL="0" indent="0">
              <a:buNone/>
            </a:pPr>
            <a:r>
              <a:rPr lang="en-US" sz="1050" b="1">
                <a:latin typeface="Open Sans"/>
                <a:ea typeface="+mn-lt"/>
                <a:cs typeface="+mn-lt"/>
              </a:rPr>
              <a:t>9/22/2022- 11am EST</a:t>
            </a:r>
          </a:p>
          <a:p>
            <a:pPr marL="0" indent="0">
              <a:buNone/>
            </a:pPr>
            <a:r>
              <a:rPr lang="en-US" sz="1050" b="1">
                <a:latin typeface="Open Sans"/>
                <a:ea typeface="+mn-lt"/>
                <a:cs typeface="+mn-lt"/>
              </a:rPr>
              <a:t>9/27/2022- 11am EST</a:t>
            </a:r>
          </a:p>
          <a:p>
            <a:pPr marL="0" indent="0">
              <a:buNone/>
            </a:pPr>
            <a:r>
              <a:rPr lang="en-US" sz="1050" b="1">
                <a:latin typeface="Open Sans"/>
                <a:ea typeface="+mn-lt"/>
                <a:cs typeface="+mn-lt"/>
              </a:rPr>
              <a:t>9/29/2022- 3pm EST</a:t>
            </a:r>
          </a:p>
          <a:p>
            <a:pPr marL="0" indent="0">
              <a:buNone/>
            </a:pPr>
            <a:endParaRPr lang="en-US" sz="1200" b="1">
              <a:latin typeface="Open Sans"/>
              <a:ea typeface="Open Sans"/>
              <a:cs typeface="Open Sans"/>
            </a:endParaRPr>
          </a:p>
          <a:p>
            <a:pPr marL="0" indent="0">
              <a:buNone/>
            </a:pPr>
            <a:r>
              <a:rPr lang="en-US" sz="1050" b="1" u="sng">
                <a:latin typeface="Open Sans"/>
                <a:ea typeface="Open Sans"/>
                <a:cs typeface="Calibri"/>
              </a:rPr>
              <a:t>October 2022</a:t>
            </a:r>
          </a:p>
          <a:p>
            <a:pPr marL="0" indent="0">
              <a:buNone/>
            </a:pPr>
            <a:r>
              <a:rPr lang="en-US" sz="1050" b="1">
                <a:latin typeface="Open Sans"/>
                <a:ea typeface="Open Sans"/>
                <a:cs typeface="Calibri"/>
              </a:rPr>
              <a:t>10/4/2022- 3pm EST</a:t>
            </a:r>
          </a:p>
          <a:p>
            <a:pPr marL="0" indent="0">
              <a:buNone/>
            </a:pPr>
            <a:r>
              <a:rPr lang="en-US" sz="1050" b="1">
                <a:latin typeface="Open Sans"/>
                <a:ea typeface="Open Sans"/>
                <a:cs typeface="Calibri"/>
              </a:rPr>
              <a:t>10/11/2022- 3pm EST</a:t>
            </a:r>
          </a:p>
          <a:p>
            <a:pPr marL="0" indent="0">
              <a:buNone/>
            </a:pPr>
            <a:r>
              <a:rPr lang="en-US" sz="1050" b="1">
                <a:latin typeface="Open Sans"/>
                <a:ea typeface="Open Sans"/>
                <a:cs typeface="Calibri"/>
              </a:rPr>
              <a:t>10/20/2022- 3pm EST</a:t>
            </a:r>
          </a:p>
          <a:p>
            <a:pPr marL="0" indent="0">
              <a:buNone/>
            </a:pPr>
            <a:r>
              <a:rPr lang="en-US" sz="1050" b="1">
                <a:latin typeface="Open Sans"/>
                <a:ea typeface="Open Sans"/>
                <a:cs typeface="Calibri"/>
              </a:rPr>
              <a:t>10/27/2022- 3pm EST</a:t>
            </a:r>
          </a:p>
          <a:p>
            <a:pPr marL="0" indent="0">
              <a:buNone/>
            </a:pPr>
            <a:endParaRPr lang="en-US" sz="1050" b="1">
              <a:latin typeface="Open Sans"/>
              <a:ea typeface="Open Sans"/>
              <a:cs typeface="Calibri"/>
            </a:endParaRPr>
          </a:p>
          <a:p>
            <a:pPr marL="0" indent="0">
              <a:buNone/>
            </a:pPr>
            <a:r>
              <a:rPr lang="en-US" sz="1050" b="1" u="sng">
                <a:latin typeface="Open Sans"/>
                <a:ea typeface="Open Sans"/>
                <a:cs typeface="Calibri"/>
              </a:rPr>
              <a:t>November 2022</a:t>
            </a:r>
          </a:p>
          <a:p>
            <a:pPr marL="0" indent="0">
              <a:buNone/>
            </a:pPr>
            <a:r>
              <a:rPr lang="en-US" sz="1050" b="1">
                <a:latin typeface="Open Sans"/>
                <a:ea typeface="Open Sans"/>
                <a:cs typeface="Calibri"/>
              </a:rPr>
              <a:t>11/1/2022- 3pm EST</a:t>
            </a:r>
          </a:p>
          <a:p>
            <a:pPr marL="0" indent="0">
              <a:buNone/>
            </a:pPr>
            <a:r>
              <a:rPr lang="en-US" sz="1050" b="1">
                <a:latin typeface="Open Sans"/>
                <a:ea typeface="Open Sans"/>
                <a:cs typeface="Calibri"/>
              </a:rPr>
              <a:t>11/10/2022- 3pm EST</a:t>
            </a:r>
          </a:p>
          <a:p>
            <a:pPr marL="0" indent="0">
              <a:buNone/>
            </a:pPr>
            <a:r>
              <a:rPr lang="en-US" sz="1050" b="1">
                <a:latin typeface="Open Sans"/>
                <a:ea typeface="Open Sans"/>
                <a:cs typeface="Calibri"/>
              </a:rPr>
              <a:t>11/15/2022- 3pm EST</a:t>
            </a:r>
          </a:p>
          <a:p>
            <a:pPr marL="0" indent="0">
              <a:buNone/>
            </a:pPr>
            <a:endParaRPr lang="en-US" sz="1200" b="1">
              <a:latin typeface="Calibri Light"/>
              <a:cs typeface="Calibri"/>
            </a:endParaRPr>
          </a:p>
          <a:p>
            <a:endParaRPr lang="en-US" sz="2100">
              <a:cs typeface="Calibri"/>
            </a:endParaRPr>
          </a:p>
          <a:p>
            <a:endParaRPr lang="en-US" sz="2100">
              <a:cs typeface="Calibri"/>
            </a:endParaRPr>
          </a:p>
          <a:p>
            <a:endParaRPr lang="en-US" sz="2100">
              <a:cs typeface="Calibri"/>
            </a:endParaRPr>
          </a:p>
          <a:p>
            <a:endParaRPr lang="en-US" sz="2100">
              <a:cs typeface="Calibri"/>
            </a:endParaRPr>
          </a:p>
        </p:txBody>
      </p:sp>
      <p:pic>
        <p:nvPicPr>
          <p:cNvPr id="10" name="Picture 10">
            <a:extLst>
              <a:ext uri="{FF2B5EF4-FFF2-40B4-BE49-F238E27FC236}">
                <a16:creationId xmlns:a16="http://schemas.microsoft.com/office/drawing/2014/main" id="{AC1C971F-8E9B-CF51-0FDA-D48D21738E31}"/>
              </a:ext>
            </a:extLst>
          </p:cNvPr>
          <p:cNvPicPr>
            <a:picLocks noChangeAspect="1"/>
          </p:cNvPicPr>
          <p:nvPr/>
        </p:nvPicPr>
        <p:blipFill>
          <a:blip r:embed="rId3"/>
          <a:stretch>
            <a:fillRect/>
          </a:stretch>
        </p:blipFill>
        <p:spPr>
          <a:xfrm>
            <a:off x="3874912" y="3381727"/>
            <a:ext cx="3373262" cy="2242963"/>
          </a:xfrm>
          <a:prstGeom prst="rect">
            <a:avLst/>
          </a:prstGeom>
        </p:spPr>
      </p:pic>
      <p:pic>
        <p:nvPicPr>
          <p:cNvPr id="13" name="Picture 13" descr="Qr code&#10;&#10;Description automatically generated">
            <a:extLst>
              <a:ext uri="{FF2B5EF4-FFF2-40B4-BE49-F238E27FC236}">
                <a16:creationId xmlns:a16="http://schemas.microsoft.com/office/drawing/2014/main" id="{2ADC8EF2-E776-8C1F-F751-4DCF53C7D59C}"/>
              </a:ext>
            </a:extLst>
          </p:cNvPr>
          <p:cNvPicPr>
            <a:picLocks noChangeAspect="1"/>
          </p:cNvPicPr>
          <p:nvPr/>
        </p:nvPicPr>
        <p:blipFill>
          <a:blip r:embed="rId4"/>
          <a:stretch>
            <a:fillRect/>
          </a:stretch>
        </p:blipFill>
        <p:spPr>
          <a:xfrm>
            <a:off x="7769578" y="3757421"/>
            <a:ext cx="1030818" cy="1488047"/>
          </a:xfrm>
          <a:prstGeom prst="rect">
            <a:avLst/>
          </a:prstGeom>
          <a:ln>
            <a:noFill/>
          </a:ln>
        </p:spPr>
      </p:pic>
      <p:sp>
        <p:nvSpPr>
          <p:cNvPr id="4" name="TextBox 3">
            <a:extLst>
              <a:ext uri="{FF2B5EF4-FFF2-40B4-BE49-F238E27FC236}">
                <a16:creationId xmlns:a16="http://schemas.microsoft.com/office/drawing/2014/main" id="{89A2EB21-5104-DED6-99BB-12E91BEBE9F0}"/>
              </a:ext>
            </a:extLst>
          </p:cNvPr>
          <p:cNvSpPr txBox="1"/>
          <p:nvPr/>
        </p:nvSpPr>
        <p:spPr>
          <a:xfrm>
            <a:off x="7561440" y="3254022"/>
            <a:ext cx="1500011" cy="34624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900">
                <a:ea typeface="+mn-lt"/>
                <a:cs typeface="+mn-lt"/>
                <a:hlinkClick r:id="rId5"/>
              </a:rPr>
              <a:t>Click here to join or scan below!</a:t>
            </a:r>
            <a:endParaRPr lang="en-US" sz="900">
              <a:cs typeface="Calibri"/>
            </a:endParaRPr>
          </a:p>
        </p:txBody>
      </p:sp>
      <p:sp>
        <p:nvSpPr>
          <p:cNvPr id="5" name="Oval 4">
            <a:extLst>
              <a:ext uri="{FF2B5EF4-FFF2-40B4-BE49-F238E27FC236}">
                <a16:creationId xmlns:a16="http://schemas.microsoft.com/office/drawing/2014/main" id="{BDA58F6E-CF7A-9F38-0F96-B8A6AF2287C7}"/>
              </a:ext>
            </a:extLst>
          </p:cNvPr>
          <p:cNvSpPr/>
          <p:nvPr/>
        </p:nvSpPr>
        <p:spPr>
          <a:xfrm rot="21000000">
            <a:off x="163205" y="970452"/>
            <a:ext cx="1155144" cy="638528"/>
          </a:xfrm>
          <a:prstGeom prst="ellipse">
            <a:avLst/>
          </a:prstGeom>
          <a:solidFill>
            <a:srgbClr val="FFBB1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latin typeface="Open Sans"/>
                <a:ea typeface="Open Sans"/>
                <a:cs typeface="Calibri"/>
              </a:rPr>
              <a:t>Pearson Teachers </a:t>
            </a:r>
          </a:p>
        </p:txBody>
      </p:sp>
    </p:spTree>
    <p:extLst>
      <p:ext uri="{BB962C8B-B14F-4D97-AF65-F5344CB8AC3E}">
        <p14:creationId xmlns:p14="http://schemas.microsoft.com/office/powerpoint/2010/main" val="2372844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2"/>
          <p:cNvSpPr txBox="1">
            <a:spLocks noGrp="1"/>
          </p:cNvSpPr>
          <p:nvPr>
            <p:ph type="title"/>
          </p:nvPr>
        </p:nvSpPr>
        <p:spPr>
          <a:xfrm>
            <a:off x="4485824" y="951225"/>
            <a:ext cx="4334400" cy="393600"/>
          </a:xfrm>
          <a:prstGeom prst="rect">
            <a:avLst/>
          </a:prstGeom>
          <a:noFill/>
          <a:ln>
            <a:noFill/>
          </a:ln>
        </p:spPr>
        <p:txBody>
          <a:bodyPr spcFirstLastPara="1" wrap="square" lIns="0" tIns="0" rIns="0" bIns="0" anchor="b" anchorCtr="0">
            <a:noAutofit/>
          </a:bodyPr>
          <a:lstStyle/>
          <a:p>
            <a:pPr marL="0" marR="0" lvl="0" indent="0" algn="ctr" rtl="0">
              <a:lnSpc>
                <a:spcPct val="82352"/>
              </a:lnSpc>
              <a:spcBef>
                <a:spcPts val="0"/>
              </a:spcBef>
              <a:spcAft>
                <a:spcPts val="0"/>
              </a:spcAft>
              <a:buClr>
                <a:srgbClr val="003057"/>
              </a:buClr>
              <a:buSzPts val="1400"/>
              <a:buFont typeface="Times New Roman"/>
              <a:buNone/>
            </a:pPr>
            <a:r>
              <a:rPr lang="en-US" sz="3400" i="0" u="none" strike="noStrike" cap="none">
                <a:solidFill>
                  <a:srgbClr val="003057"/>
                </a:solidFill>
                <a:latin typeface="Playfair Display"/>
                <a:ea typeface="Playfair Display"/>
                <a:cs typeface="Playfair Display"/>
                <a:sym typeface="Playfair Display"/>
              </a:rPr>
              <a:t>Agenda</a:t>
            </a:r>
            <a:endParaRPr sz="3400" i="0" u="none" strike="noStrike" cap="none">
              <a:solidFill>
                <a:srgbClr val="003057"/>
              </a:solidFill>
              <a:latin typeface="Playfair Display"/>
              <a:ea typeface="Playfair Display"/>
              <a:cs typeface="Playfair Display"/>
              <a:sym typeface="Playfair Display"/>
            </a:endParaRPr>
          </a:p>
        </p:txBody>
      </p:sp>
      <p:sp>
        <p:nvSpPr>
          <p:cNvPr id="543" name="Google Shape;543;p2"/>
          <p:cNvSpPr txBox="1">
            <a:spLocks noGrp="1"/>
          </p:cNvSpPr>
          <p:nvPr>
            <p:ph type="body" idx="1"/>
          </p:nvPr>
        </p:nvSpPr>
        <p:spPr>
          <a:xfrm>
            <a:off x="4483379" y="1924887"/>
            <a:ext cx="4400347" cy="3543300"/>
          </a:xfrm>
          <a:prstGeom prst="rect">
            <a:avLst/>
          </a:prstGeom>
          <a:noFill/>
          <a:ln>
            <a:noFill/>
          </a:ln>
        </p:spPr>
        <p:txBody>
          <a:bodyPr spcFirstLastPara="1" wrap="square" lIns="0" tIns="0" rIns="0" bIns="0" anchor="t" anchorCtr="0">
            <a:noAutofit/>
          </a:bodyPr>
          <a:lstStyle/>
          <a:p>
            <a:pPr marL="342900" indent="-342900">
              <a:lnSpc>
                <a:spcPct val="150000"/>
              </a:lnSpc>
              <a:buClr>
                <a:srgbClr val="003057"/>
              </a:buClr>
              <a:buAutoNum type="arabicPeriod"/>
            </a:pPr>
            <a:r>
              <a:rPr lang="en-US" sz="1600" b="0" i="0" u="sng" strike="noStrike" cap="none" dirty="0">
                <a:solidFill>
                  <a:srgbClr val="003057"/>
                </a:solidFill>
                <a:latin typeface="Times New Roman"/>
                <a:ea typeface="Arial"/>
                <a:cs typeface="Arial"/>
                <a:sym typeface="Arial"/>
              </a:rPr>
              <a:t>About </a:t>
            </a:r>
            <a:r>
              <a:rPr lang="en-US" u="sng" dirty="0">
                <a:solidFill>
                  <a:srgbClr val="003057"/>
                </a:solidFill>
                <a:latin typeface="Times New Roman"/>
              </a:rPr>
              <a:t>Delaware Valley School District</a:t>
            </a:r>
            <a:endParaRPr lang="en-US" u="sng" dirty="0"/>
          </a:p>
          <a:p>
            <a:pPr marL="342900" indent="-342900">
              <a:lnSpc>
                <a:spcPct val="150000"/>
              </a:lnSpc>
              <a:buAutoNum type="arabicPeriod"/>
            </a:pPr>
            <a:r>
              <a:rPr lang="en-US" sz="1600" b="0" i="0" u="sng" strike="noStrike" cap="none" dirty="0">
                <a:solidFill>
                  <a:srgbClr val="003057"/>
                </a:solidFill>
                <a:latin typeface="Times New Roman"/>
                <a:ea typeface="Arial"/>
                <a:cs typeface="Arial"/>
                <a:sym typeface="Arial"/>
              </a:rPr>
              <a:t>Personalized Instruction, Quality</a:t>
            </a:r>
            <a:r>
              <a:rPr lang="en-US" u="sng" dirty="0">
                <a:solidFill>
                  <a:srgbClr val="003057"/>
                </a:solidFill>
                <a:latin typeface="Times New Roman"/>
              </a:rPr>
              <a:t> </a:t>
            </a:r>
            <a:r>
              <a:rPr lang="en-US" sz="1600" b="0" i="0" u="sng" strike="noStrike" cap="none" dirty="0">
                <a:solidFill>
                  <a:srgbClr val="003057"/>
                </a:solidFill>
                <a:latin typeface="Times New Roman"/>
                <a:ea typeface="Arial"/>
                <a:cs typeface="Arial"/>
                <a:sym typeface="Arial"/>
              </a:rPr>
              <a:t>Teaching</a:t>
            </a:r>
            <a:endParaRPr lang="en-US" b="0" i="0" u="sng" strike="noStrike" cap="none">
              <a:latin typeface="Times New Roman"/>
              <a:ea typeface="Arial"/>
              <a:cs typeface="Arial"/>
            </a:endParaRPr>
          </a:p>
          <a:p>
            <a:pPr marL="342900" indent="-342900">
              <a:lnSpc>
                <a:spcPct val="150000"/>
              </a:lnSpc>
              <a:buAutoNum type="arabicPeriod"/>
            </a:pPr>
            <a:r>
              <a:rPr lang="en-US" u="sng" dirty="0">
                <a:solidFill>
                  <a:srgbClr val="003057"/>
                </a:solidFill>
                <a:latin typeface="Times New Roman"/>
                <a:sym typeface="Times New Roman"/>
              </a:rPr>
              <a:t>Outstanding</a:t>
            </a:r>
            <a:r>
              <a:rPr lang="en-US" sz="1600" b="0" i="0" u="sng" strike="noStrike" cap="none" dirty="0">
                <a:solidFill>
                  <a:srgbClr val="003057"/>
                </a:solidFill>
                <a:latin typeface="Times New Roman"/>
                <a:ea typeface="Arial"/>
                <a:cs typeface="Arial"/>
                <a:sym typeface="Arial"/>
              </a:rPr>
              <a:t> </a:t>
            </a:r>
            <a:r>
              <a:rPr lang="en-US" u="sng" dirty="0">
                <a:solidFill>
                  <a:srgbClr val="003057"/>
                </a:solidFill>
                <a:latin typeface="Times New Roman"/>
              </a:rPr>
              <a:t>Curriculum</a:t>
            </a:r>
          </a:p>
          <a:p>
            <a:pPr marL="342900" indent="-342900">
              <a:lnSpc>
                <a:spcPct val="150000"/>
              </a:lnSpc>
              <a:buAutoNum type="arabicPeriod"/>
            </a:pPr>
            <a:r>
              <a:rPr lang="en-US" u="sng" dirty="0">
                <a:solidFill>
                  <a:srgbClr val="003057"/>
                </a:solidFill>
                <a:latin typeface="Times New Roman"/>
              </a:rPr>
              <a:t>Seamless</a:t>
            </a:r>
            <a:r>
              <a:rPr lang="en-US" sz="1600" b="0" i="0" u="sng" strike="noStrike" cap="none" dirty="0">
                <a:solidFill>
                  <a:srgbClr val="003057"/>
                </a:solidFill>
                <a:latin typeface="Times New Roman"/>
                <a:ea typeface="Arial"/>
                <a:cs typeface="Arial"/>
                <a:sym typeface="Arial"/>
              </a:rPr>
              <a:t> Technology, Superior </a:t>
            </a:r>
            <a:r>
              <a:rPr lang="en-US" u="sng" dirty="0">
                <a:solidFill>
                  <a:srgbClr val="003057"/>
                </a:solidFill>
                <a:latin typeface="Times New Roman"/>
              </a:rPr>
              <a:t>Learning</a:t>
            </a:r>
          </a:p>
          <a:p>
            <a:pPr marL="342900" indent="-342900">
              <a:lnSpc>
                <a:spcPct val="150000"/>
              </a:lnSpc>
              <a:buAutoNum type="arabicPeriod"/>
            </a:pPr>
            <a:r>
              <a:rPr lang="en-US" u="sng" dirty="0">
                <a:solidFill>
                  <a:srgbClr val="003057"/>
                </a:solidFill>
                <a:latin typeface="Times New Roman"/>
              </a:rPr>
              <a:t>Questions</a:t>
            </a:r>
            <a:r>
              <a:rPr lang="en-US" u="sng" dirty="0">
                <a:latin typeface="Times New Roman"/>
              </a:rPr>
              <a:t> and Answers</a:t>
            </a:r>
            <a:endParaRPr u="sng">
              <a:latin typeface="Times New Roman"/>
            </a:endParaRPr>
          </a:p>
          <a:p>
            <a:pPr marL="428625" marR="0" lvl="0" indent="-428625" algn="l" rtl="0">
              <a:lnSpc>
                <a:spcPct val="112500"/>
              </a:lnSpc>
              <a:spcBef>
                <a:spcPts val="600"/>
              </a:spcBef>
              <a:spcAft>
                <a:spcPts val="0"/>
              </a:spcAft>
              <a:buClr>
                <a:schemeClr val="dk2"/>
              </a:buClr>
              <a:buSzPts val="1400"/>
              <a:buFont typeface="Arial"/>
              <a:buNone/>
            </a:pPr>
            <a:endParaRPr sz="1600" b="0" i="0" u="none" strike="noStrike" cap="none">
              <a:solidFill>
                <a:srgbClr val="003057"/>
              </a:solidFill>
              <a:latin typeface="Arial"/>
              <a:ea typeface="Arial"/>
              <a:cs typeface="Arial"/>
              <a:sym typeface="Arial"/>
            </a:endParaRPr>
          </a:p>
          <a:p>
            <a:pPr marL="428625" marR="0" lvl="0" indent="-428625" algn="l" rtl="0">
              <a:lnSpc>
                <a:spcPct val="112500"/>
              </a:lnSpc>
              <a:spcBef>
                <a:spcPts val="600"/>
              </a:spcBef>
              <a:spcAft>
                <a:spcPts val="0"/>
              </a:spcAft>
              <a:buClr>
                <a:srgbClr val="003057"/>
              </a:buClr>
              <a:buSzPts val="1400"/>
              <a:buFont typeface="Arial"/>
              <a:buNone/>
            </a:pPr>
            <a:endParaRPr sz="1600" b="0" i="0" u="none" strike="noStrike" cap="none">
              <a:solidFill>
                <a:srgbClr val="003057"/>
              </a:solidFill>
              <a:latin typeface="Arial"/>
              <a:ea typeface="Arial"/>
              <a:cs typeface="Arial"/>
              <a:sym typeface="Arial"/>
            </a:endParaRPr>
          </a:p>
        </p:txBody>
      </p:sp>
      <p:pic>
        <p:nvPicPr>
          <p:cNvPr id="545" name="Google Shape;545;p2"/>
          <p:cNvPicPr preferRelativeResize="0">
            <a:picLocks noGrp="1"/>
          </p:cNvPicPr>
          <p:nvPr>
            <p:ph type="pic" idx="2"/>
          </p:nvPr>
        </p:nvPicPr>
        <p:blipFill rotWithShape="1">
          <a:blip r:embed="rId3">
            <a:alphaModFix/>
          </a:blip>
          <a:srcRect/>
          <a:stretch/>
        </p:blipFill>
        <p:spPr>
          <a:xfrm>
            <a:off x="0" y="0"/>
            <a:ext cx="3867150" cy="6858000"/>
          </a:xfrm>
          <a:prstGeom prst="rect">
            <a:avLst/>
          </a:prstGeom>
          <a:solidFill>
            <a:srgbClr val="BBBBBB"/>
          </a:solid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p23"/>
          <p:cNvSpPr/>
          <p:nvPr/>
        </p:nvSpPr>
        <p:spPr>
          <a:xfrm>
            <a:off x="4959" y="-436"/>
            <a:ext cx="9144000" cy="68580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701" name="Google Shape;701;p23"/>
          <p:cNvPicPr preferRelativeResize="0"/>
          <p:nvPr/>
        </p:nvPicPr>
        <p:blipFill rotWithShape="1">
          <a:blip r:embed="rId3">
            <a:alphaModFix/>
          </a:blip>
          <a:srcRect/>
          <a:stretch/>
        </p:blipFill>
        <p:spPr>
          <a:xfrm>
            <a:off x="1146512" y="1229178"/>
            <a:ext cx="6924430" cy="6592024"/>
          </a:xfrm>
          <a:prstGeom prst="rect">
            <a:avLst/>
          </a:prstGeom>
          <a:noFill/>
          <a:ln>
            <a:noFill/>
          </a:ln>
        </p:spPr>
      </p:pic>
      <p:sp>
        <p:nvSpPr>
          <p:cNvPr id="702" name="Google Shape;702;p23"/>
          <p:cNvSpPr txBox="1">
            <a:spLocks noGrp="1"/>
          </p:cNvSpPr>
          <p:nvPr>
            <p:ph type="ctrTitle"/>
          </p:nvPr>
        </p:nvSpPr>
        <p:spPr>
          <a:xfrm>
            <a:off x="511606" y="-190500"/>
            <a:ext cx="8194243" cy="2063261"/>
          </a:xfrm>
          <a:prstGeom prst="rect">
            <a:avLst/>
          </a:prstGeom>
          <a:noFill/>
          <a:ln>
            <a:noFill/>
          </a:ln>
        </p:spPr>
        <p:txBody>
          <a:bodyPr spcFirstLastPara="1" wrap="square" lIns="0" tIns="0" rIns="0" bIns="0" anchor="ctr" anchorCtr="0">
            <a:noAutofit/>
          </a:bodyPr>
          <a:lstStyle/>
          <a:p>
            <a:pPr marL="0" marR="0" lvl="0" indent="0" algn="ctr" rtl="0">
              <a:lnSpc>
                <a:spcPct val="105882"/>
              </a:lnSpc>
              <a:spcBef>
                <a:spcPts val="0"/>
              </a:spcBef>
              <a:spcAft>
                <a:spcPts val="0"/>
              </a:spcAft>
              <a:buClr>
                <a:srgbClr val="003057"/>
              </a:buClr>
              <a:buSzPts val="1400"/>
              <a:buFont typeface="Times New Roman"/>
              <a:buNone/>
            </a:pPr>
            <a:r>
              <a:rPr lang="en-US" sz="3400" i="0" u="none" strike="noStrike" cap="none">
                <a:solidFill>
                  <a:srgbClr val="003057"/>
                </a:solidFill>
                <a:latin typeface="Playfair Display"/>
                <a:ea typeface="Playfair Display"/>
                <a:cs typeface="Playfair Display"/>
                <a:sym typeface="Playfair Display"/>
              </a:rPr>
              <a:t>Unlock Your Child’s Potential!</a:t>
            </a:r>
            <a:endParaRPr sz="3400" i="0" u="none" strike="noStrike" cap="none">
              <a:solidFill>
                <a:srgbClr val="003057"/>
              </a:solidFill>
              <a:latin typeface="Playfair Display"/>
              <a:ea typeface="Playfair Display"/>
              <a:cs typeface="Playfair Display"/>
              <a:sym typeface="Playfair Display"/>
            </a:endParaRPr>
          </a:p>
        </p:txBody>
      </p:sp>
      <p:sp>
        <p:nvSpPr>
          <p:cNvPr id="703" name="Google Shape;703;p23"/>
          <p:cNvSpPr/>
          <p:nvPr/>
        </p:nvSpPr>
        <p:spPr>
          <a:xfrm>
            <a:off x="2452295" y="2198491"/>
            <a:ext cx="4250400" cy="1527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000" b="1" dirty="0">
                <a:solidFill>
                  <a:srgbClr val="002060"/>
                </a:solidFill>
                <a:latin typeface="Times New Roman"/>
              </a:rPr>
              <a:t>For further information on enrollment please visit:</a:t>
            </a:r>
            <a:endParaRPr lang="en-US" sz="2000" dirty="0">
              <a:latin typeface="Times New Roman"/>
            </a:endParaRPr>
          </a:p>
          <a:p>
            <a:pPr algn="ctr"/>
            <a:r>
              <a:rPr lang="en-US" sz="2000" dirty="0"/>
              <a:t>https://www.dvsd.org/Page/1</a:t>
            </a:r>
            <a:endParaRPr lang="en-US" dirty="0"/>
          </a:p>
          <a:p>
            <a:pPr algn="ctr"/>
            <a:endParaRPr lang="en-US" sz="2000"/>
          </a:p>
          <a:p>
            <a:pPr algn="ctr"/>
            <a:endParaRPr lang="en-US" sz="2000" dirty="0"/>
          </a:p>
          <a:p>
            <a:pPr algn="ctr">
              <a:buSzPts val="2800"/>
            </a:pPr>
            <a:endParaRPr lang="en-US" sz="2000"/>
          </a:p>
        </p:txBody>
      </p:sp>
      <p:pic>
        <p:nvPicPr>
          <p:cNvPr id="3" name="Picture 2" descr="A picture containing text, clipart&#10;&#10;Description automatically generated">
            <a:extLst>
              <a:ext uri="{FF2B5EF4-FFF2-40B4-BE49-F238E27FC236}">
                <a16:creationId xmlns:a16="http://schemas.microsoft.com/office/drawing/2014/main" id="{9612C758-D8A0-25D1-D663-F9BC27FA2D12}"/>
              </a:ext>
            </a:extLst>
          </p:cNvPr>
          <p:cNvPicPr>
            <a:picLocks noChangeAspect="1"/>
          </p:cNvPicPr>
          <p:nvPr/>
        </p:nvPicPr>
        <p:blipFill>
          <a:blip r:embed="rId4"/>
          <a:stretch>
            <a:fillRect/>
          </a:stretch>
        </p:blipFill>
        <p:spPr>
          <a:xfrm>
            <a:off x="3740126" y="3428455"/>
            <a:ext cx="1733550" cy="157162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Google Shape;669;p17"/>
          <p:cNvSpPr txBox="1">
            <a:spLocks noGrp="1"/>
          </p:cNvSpPr>
          <p:nvPr>
            <p:ph type="ctrTitle"/>
          </p:nvPr>
        </p:nvSpPr>
        <p:spPr>
          <a:xfrm>
            <a:off x="2430000" y="2890947"/>
            <a:ext cx="4284000" cy="1044000"/>
          </a:xfrm>
          <a:prstGeom prst="rect">
            <a:avLst/>
          </a:prstGeom>
          <a:noFill/>
          <a:ln>
            <a:noFill/>
          </a:ln>
        </p:spPr>
        <p:txBody>
          <a:bodyPr spcFirstLastPara="1" wrap="square" lIns="0" tIns="0" rIns="0" bIns="0" anchor="ctr" anchorCtr="0">
            <a:noAutofit/>
          </a:bodyPr>
          <a:lstStyle/>
          <a:p>
            <a:r>
              <a:rPr lang="en-US">
                <a:solidFill>
                  <a:srgbClr val="003057"/>
                </a:solidFill>
                <a:latin typeface="Playfair Display"/>
                <a:sym typeface="Playfair Display"/>
              </a:rPr>
              <a:t>Thank you!</a:t>
            </a:r>
            <a:br>
              <a:rPr lang="en-US">
                <a:solidFill>
                  <a:srgbClr val="003057"/>
                </a:solidFill>
                <a:latin typeface="Playfair Display"/>
                <a:sym typeface="Playfair Display"/>
              </a:rPr>
            </a:br>
            <a:r>
              <a:rPr lang="en-US">
                <a:solidFill>
                  <a:srgbClr val="003057"/>
                </a:solidFill>
                <a:latin typeface="Playfair Display"/>
              </a:rPr>
              <a:t>Questions?</a:t>
            </a:r>
          </a:p>
        </p:txBody>
      </p:sp>
    </p:spTree>
    <p:extLst>
      <p:ext uri="{BB962C8B-B14F-4D97-AF65-F5344CB8AC3E}">
        <p14:creationId xmlns:p14="http://schemas.microsoft.com/office/powerpoint/2010/main" val="3087487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3"/>
          <p:cNvSpPr txBox="1">
            <a:spLocks noGrp="1"/>
          </p:cNvSpPr>
          <p:nvPr>
            <p:ph type="ctrTitle"/>
          </p:nvPr>
        </p:nvSpPr>
        <p:spPr>
          <a:xfrm>
            <a:off x="2430000" y="2634915"/>
            <a:ext cx="4284000" cy="1044000"/>
          </a:xfrm>
          <a:prstGeom prst="rect">
            <a:avLst/>
          </a:prstGeom>
          <a:noFill/>
          <a:ln>
            <a:noFill/>
          </a:ln>
        </p:spPr>
        <p:txBody>
          <a:bodyPr spcFirstLastPara="1" wrap="square" lIns="0" tIns="0" rIns="0" bIns="0" anchor="ctr" anchorCtr="0">
            <a:noAutofit/>
          </a:bodyPr>
          <a:lstStyle/>
          <a:p>
            <a:pPr>
              <a:buClr>
                <a:srgbClr val="003057"/>
              </a:buClr>
            </a:pPr>
            <a:r>
              <a:rPr lang="en-US" sz="3400" i="0" u="none" strike="noStrike" cap="none" dirty="0">
                <a:solidFill>
                  <a:srgbClr val="003057"/>
                </a:solidFill>
                <a:latin typeface="Playfair Display"/>
                <a:ea typeface="Playfair Display"/>
                <a:cs typeface="Playfair Display"/>
                <a:sym typeface="Playfair Display"/>
              </a:rPr>
              <a:t>About </a:t>
            </a:r>
            <a:br>
              <a:rPr lang="en-US" sz="3400" i="0" u="none" strike="noStrike" cap="none" dirty="0">
                <a:latin typeface="Playfair Display"/>
                <a:ea typeface="Playfair Display"/>
                <a:cs typeface="Playfair Display"/>
              </a:rPr>
            </a:br>
            <a:r>
              <a:rPr lang="en-US" dirty="0">
                <a:solidFill>
                  <a:srgbClr val="003057"/>
                </a:solidFill>
                <a:latin typeface="Playfair Display"/>
                <a:ea typeface="Playfair Display"/>
                <a:cs typeface="Playfair Display"/>
                <a:sym typeface="Playfair Display"/>
              </a:rPr>
              <a:t> </a:t>
            </a:r>
            <a:r>
              <a:rPr lang="en-US" dirty="0">
                <a:solidFill>
                  <a:srgbClr val="003057"/>
                </a:solidFill>
                <a:latin typeface="Playfair Display"/>
                <a:ea typeface="Playfair Display"/>
                <a:cs typeface="Arial"/>
                <a:sym typeface="Playfair Display"/>
              </a:rPr>
              <a:t>Delaware Valley</a:t>
            </a:r>
            <a:r>
              <a:rPr lang="en-US" dirty="0">
                <a:solidFill>
                  <a:srgbClr val="003057"/>
                </a:solidFill>
                <a:latin typeface="Playfair Display"/>
                <a:ea typeface="Playfair Display"/>
                <a:cs typeface="Playfair Display"/>
                <a:sym typeface="Playfair Display"/>
              </a:rPr>
              <a:t> </a:t>
            </a:r>
            <a:br>
              <a:rPr lang="en-US" dirty="0">
                <a:latin typeface="Playfair Display"/>
                <a:ea typeface="Playfair Display"/>
                <a:cs typeface="Playfair Display"/>
              </a:rPr>
            </a:br>
            <a:r>
              <a:rPr lang="en-US" dirty="0">
                <a:solidFill>
                  <a:srgbClr val="003057"/>
                </a:solidFill>
                <a:latin typeface="Playfair Display"/>
                <a:ea typeface="Playfair Display"/>
                <a:cs typeface="Playfair Display"/>
                <a:sym typeface="Playfair Display"/>
              </a:rPr>
              <a:t>School District</a:t>
            </a:r>
            <a:endParaRPr lang="en-US" sz="3400" i="0" u="none" strike="noStrike" cap="none" dirty="0">
              <a:solidFill>
                <a:srgbClr val="003057"/>
              </a:solidFill>
              <a:latin typeface="Playfair Display"/>
              <a:ea typeface="Playfair Display"/>
              <a:cs typeface="Playfair Display"/>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4"/>
          <p:cNvSpPr txBox="1">
            <a:spLocks noGrp="1"/>
          </p:cNvSpPr>
          <p:nvPr>
            <p:ph type="title"/>
          </p:nvPr>
        </p:nvSpPr>
        <p:spPr>
          <a:xfrm>
            <a:off x="203451" y="277275"/>
            <a:ext cx="4518734" cy="1145100"/>
          </a:xfrm>
          <a:prstGeom prst="rect">
            <a:avLst/>
          </a:prstGeom>
          <a:noFill/>
          <a:ln>
            <a:noFill/>
          </a:ln>
        </p:spPr>
        <p:txBody>
          <a:bodyPr spcFirstLastPara="1" wrap="square" lIns="0" tIns="0" rIns="0" bIns="0" anchor="t" anchorCtr="0">
            <a:noAutofit/>
          </a:bodyPr>
          <a:lstStyle/>
          <a:p>
            <a:pPr algn="ctr">
              <a:buClr>
                <a:srgbClr val="003057"/>
              </a:buClr>
            </a:pPr>
            <a:r>
              <a:rPr lang="en-US" sz="2400" dirty="0">
                <a:solidFill>
                  <a:srgbClr val="003057"/>
                </a:solidFill>
                <a:latin typeface="Playfair Display"/>
                <a:ea typeface="Playfair Display"/>
                <a:cs typeface="Playfair Display"/>
                <a:sym typeface="Playfair Display"/>
              </a:rPr>
              <a:t>Delaware Valley </a:t>
            </a:r>
            <a:r>
              <a:rPr lang="en-US" sz="2400" dirty="0">
                <a:solidFill>
                  <a:srgbClr val="003057"/>
                </a:solidFill>
                <a:latin typeface="Playfair Display"/>
                <a:ea typeface="Playfair Display"/>
                <a:sym typeface="Playfair Display"/>
              </a:rPr>
              <a:t>School District Cyber Academy</a:t>
            </a:r>
            <a:endParaRPr lang="en-US" sz="2400" dirty="0">
              <a:solidFill>
                <a:srgbClr val="003057"/>
              </a:solidFill>
              <a:latin typeface="Playfair Display"/>
            </a:endParaRPr>
          </a:p>
        </p:txBody>
      </p:sp>
      <p:sp>
        <p:nvSpPr>
          <p:cNvPr id="560" name="Google Shape;560;p4"/>
          <p:cNvSpPr txBox="1">
            <a:spLocks noGrp="1"/>
          </p:cNvSpPr>
          <p:nvPr>
            <p:ph type="body" idx="1"/>
          </p:nvPr>
        </p:nvSpPr>
        <p:spPr>
          <a:xfrm>
            <a:off x="527327" y="1079176"/>
            <a:ext cx="3822600" cy="3124200"/>
          </a:xfrm>
          <a:prstGeom prst="rect">
            <a:avLst/>
          </a:prstGeom>
          <a:noFill/>
          <a:ln>
            <a:noFill/>
          </a:ln>
        </p:spPr>
        <p:txBody>
          <a:bodyPr spcFirstLastPara="1" wrap="square" lIns="0" tIns="0" rIns="0" bIns="0" anchor="t" anchorCtr="0">
            <a:noAutofit/>
          </a:bodyPr>
          <a:lstStyle/>
          <a:p>
            <a:pPr indent="-393700">
              <a:lnSpc>
                <a:spcPct val="90000"/>
              </a:lnSpc>
              <a:spcBef>
                <a:spcPts val="1000"/>
              </a:spcBef>
              <a:buClr>
                <a:schemeClr val="lt2"/>
              </a:buClr>
              <a:buSzPts val="1800"/>
              <a:buChar char="•"/>
            </a:pPr>
            <a:r>
              <a:rPr lang="en-US" dirty="0">
                <a:solidFill>
                  <a:schemeClr val="lt2"/>
                </a:solidFill>
                <a:latin typeface="Times New Roman"/>
              </a:rPr>
              <a:t>All DVCA students are considered Delaware Valley School District students- please refer to all student handbooks, district policies, etc.</a:t>
            </a:r>
          </a:p>
          <a:p>
            <a:pPr indent="-393700">
              <a:lnSpc>
                <a:spcPct val="90000"/>
              </a:lnSpc>
              <a:spcBef>
                <a:spcPts val="1000"/>
              </a:spcBef>
              <a:buClr>
                <a:schemeClr val="lt2"/>
              </a:buClr>
              <a:buSzPts val="1800"/>
              <a:buChar char="•"/>
            </a:pPr>
            <a:r>
              <a:rPr lang="en-US" dirty="0">
                <a:solidFill>
                  <a:schemeClr val="lt2"/>
                </a:solidFill>
                <a:latin typeface="Times New Roman"/>
              </a:rPr>
              <a:t>Enrollment is handled on a semester-by-semester basis. Failure to meet satisfactory academic/attendance expectations may lead to a re-evaluation/removal from the program.</a:t>
            </a:r>
            <a:endParaRPr dirty="0">
              <a:solidFill>
                <a:schemeClr val="lt2"/>
              </a:solidFill>
              <a:latin typeface="Times New Roman"/>
            </a:endParaRPr>
          </a:p>
          <a:p>
            <a:pPr indent="-393700">
              <a:lnSpc>
                <a:spcPct val="90000"/>
              </a:lnSpc>
              <a:spcBef>
                <a:spcPts val="1000"/>
              </a:spcBef>
              <a:buClr>
                <a:schemeClr val="lt2"/>
              </a:buClr>
              <a:buSzPts val="1800"/>
              <a:buChar char="•"/>
            </a:pPr>
            <a:r>
              <a:rPr lang="en-US" dirty="0">
                <a:solidFill>
                  <a:schemeClr val="lt2"/>
                </a:solidFill>
                <a:latin typeface="Times New Roman"/>
              </a:rPr>
              <a:t>Your school counselor is your number one point of contact for questions or concerns. Students with IEP’s will also be assigned a case manager.</a:t>
            </a:r>
            <a:endParaRPr dirty="0">
              <a:solidFill>
                <a:schemeClr val="lt2"/>
              </a:solidFill>
              <a:latin typeface="Times New Roman"/>
            </a:endParaRPr>
          </a:p>
          <a:p>
            <a:pPr marL="457200" lvl="0" indent="-393700" algn="l" rtl="0">
              <a:lnSpc>
                <a:spcPct val="90000"/>
              </a:lnSpc>
              <a:spcBef>
                <a:spcPts val="1000"/>
              </a:spcBef>
              <a:spcAft>
                <a:spcPts val="0"/>
              </a:spcAft>
              <a:buClr>
                <a:schemeClr val="lt2"/>
              </a:buClr>
              <a:buSzPts val="1800"/>
              <a:buChar char="•"/>
            </a:pPr>
            <a:r>
              <a:rPr lang="en-US" dirty="0">
                <a:solidFill>
                  <a:schemeClr val="lt2"/>
                </a:solidFill>
                <a:latin typeface="Times New Roman"/>
              </a:rPr>
              <a:t>DVCA students are eligible to participate in all extra-curricular activities but are not permitted to split their academic day between cyber/brick and mortar schooling.</a:t>
            </a:r>
            <a:endParaRPr dirty="0">
              <a:solidFill>
                <a:schemeClr val="lt2"/>
              </a:solidFill>
              <a:latin typeface="Times New Roman"/>
            </a:endParaRPr>
          </a:p>
          <a:p>
            <a:pPr marL="457200" lvl="0" indent="-393700" algn="l" rtl="0">
              <a:lnSpc>
                <a:spcPct val="90000"/>
              </a:lnSpc>
              <a:spcBef>
                <a:spcPts val="1000"/>
              </a:spcBef>
              <a:spcAft>
                <a:spcPts val="0"/>
              </a:spcAft>
              <a:buClr>
                <a:schemeClr val="lt2"/>
              </a:buClr>
              <a:buSzPts val="1800"/>
              <a:buChar char="•"/>
            </a:pPr>
            <a:r>
              <a:rPr lang="en-US" dirty="0">
                <a:solidFill>
                  <a:schemeClr val="lt2"/>
                </a:solidFill>
                <a:latin typeface="Times New Roman"/>
              </a:rPr>
              <a:t>You are entitled to use DVSD hardware/software but are permitted to use your </a:t>
            </a:r>
            <a:r>
              <a:rPr lang="en-US">
                <a:solidFill>
                  <a:schemeClr val="lt2"/>
                </a:solidFill>
                <a:latin typeface="Times New Roman"/>
              </a:rPr>
              <a:t>own devices.</a:t>
            </a:r>
            <a:endParaRPr dirty="0">
              <a:solidFill>
                <a:schemeClr val="lt2"/>
              </a:solidFill>
              <a:latin typeface="Times New Roman"/>
            </a:endParaRPr>
          </a:p>
          <a:p>
            <a:pPr marL="457200" lvl="0" indent="0" algn="l" rtl="0">
              <a:lnSpc>
                <a:spcPct val="90000"/>
              </a:lnSpc>
              <a:spcBef>
                <a:spcPts val="1000"/>
              </a:spcBef>
              <a:spcAft>
                <a:spcPts val="0"/>
              </a:spcAft>
              <a:buSzPts val="1400"/>
              <a:buNone/>
            </a:pPr>
            <a:endParaRPr sz="1800" b="1" dirty="0">
              <a:solidFill>
                <a:schemeClr val="lt2"/>
              </a:solidFill>
            </a:endParaRPr>
          </a:p>
        </p:txBody>
      </p:sp>
      <p:cxnSp>
        <p:nvCxnSpPr>
          <p:cNvPr id="561" name="Google Shape;561;p4"/>
          <p:cNvCxnSpPr/>
          <p:nvPr/>
        </p:nvCxnSpPr>
        <p:spPr>
          <a:xfrm>
            <a:off x="8465042" y="6504780"/>
            <a:ext cx="0" cy="86400"/>
          </a:xfrm>
          <a:prstGeom prst="straightConnector1">
            <a:avLst/>
          </a:prstGeom>
          <a:noFill/>
          <a:ln w="9525" cap="flat" cmpd="sng">
            <a:solidFill>
              <a:schemeClr val="dk2"/>
            </a:solidFill>
            <a:prstDash val="solid"/>
            <a:round/>
            <a:headEnd type="none" w="sm" len="sm"/>
            <a:tailEnd type="none" w="sm" len="sm"/>
          </a:ln>
        </p:spPr>
      </p:cxnSp>
      <p:sp>
        <p:nvSpPr>
          <p:cNvPr id="562" name="Google Shape;562;p4"/>
          <p:cNvSpPr txBox="1"/>
          <p:nvPr/>
        </p:nvSpPr>
        <p:spPr>
          <a:xfrm>
            <a:off x="8497765" y="6489578"/>
            <a:ext cx="433200" cy="1254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800"/>
              <a:buFont typeface="Arial"/>
              <a:buNone/>
            </a:pPr>
            <a:fld id="{00000000-1234-1234-1234-123412341234}" type="slidenum">
              <a:rPr lang="en-US" sz="800" b="1" i="0" u="none" strike="noStrike" cap="none">
                <a:solidFill>
                  <a:schemeClr val="dk2"/>
                </a:solidFill>
                <a:latin typeface="Arial"/>
                <a:ea typeface="Arial"/>
                <a:cs typeface="Arial"/>
                <a:sym typeface="Arial"/>
              </a:rPr>
              <a:t>4</a:t>
            </a:fld>
            <a:endParaRPr sz="800" b="1" i="0" u="none" strike="noStrike" cap="none">
              <a:solidFill>
                <a:schemeClr val="dk2"/>
              </a:solidFill>
              <a:latin typeface="Arial"/>
              <a:ea typeface="Arial"/>
              <a:cs typeface="Arial"/>
              <a:sym typeface="Arial"/>
            </a:endParaRPr>
          </a:p>
        </p:txBody>
      </p:sp>
      <p:sp>
        <p:nvSpPr>
          <p:cNvPr id="563" name="Google Shape;563;p4"/>
          <p:cNvSpPr txBox="1"/>
          <p:nvPr/>
        </p:nvSpPr>
        <p:spPr>
          <a:xfrm>
            <a:off x="6293644" y="6494370"/>
            <a:ext cx="2136000" cy="11670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chemeClr val="dk2"/>
              </a:buClr>
              <a:buSzPts val="700"/>
              <a:buFont typeface="Arial"/>
              <a:buNone/>
            </a:pPr>
            <a:r>
              <a:rPr lang="en-US" sz="700" b="1" i="0" u="none" strike="noStrike" cap="none">
                <a:solidFill>
                  <a:schemeClr val="dk2"/>
                </a:solidFill>
                <a:latin typeface="Arial"/>
                <a:ea typeface="Arial"/>
                <a:cs typeface="Arial"/>
                <a:sym typeface="Arial"/>
              </a:rPr>
              <a:t>Presentation Title Arial Bold 7 pt</a:t>
            </a:r>
            <a:endParaRPr sz="700" b="1" i="0" u="none" strike="noStrike" cap="none">
              <a:solidFill>
                <a:schemeClr val="dk2"/>
              </a:solidFill>
              <a:latin typeface="Arial"/>
              <a:ea typeface="Arial"/>
              <a:cs typeface="Arial"/>
              <a:sym typeface="Arial"/>
            </a:endParaRPr>
          </a:p>
        </p:txBody>
      </p:sp>
      <p:sp>
        <p:nvSpPr>
          <p:cNvPr id="564" name="Google Shape;564;p4"/>
          <p:cNvSpPr txBox="1"/>
          <p:nvPr/>
        </p:nvSpPr>
        <p:spPr>
          <a:xfrm>
            <a:off x="6681183" y="161925"/>
            <a:ext cx="2247300" cy="230700"/>
          </a:xfrm>
          <a:prstGeom prst="rect">
            <a:avLst/>
          </a:prstGeom>
          <a:noFill/>
          <a:ln>
            <a:noFill/>
          </a:ln>
        </p:spPr>
        <p:txBody>
          <a:bodyPr spcFirstLastPara="1" wrap="square" lIns="0" tIns="0" rIns="0" bIns="0" anchor="t" anchorCtr="0">
            <a:noAutofit/>
          </a:bodyPr>
          <a:lstStyle/>
          <a:p>
            <a:pPr marL="0" marR="0" lvl="0" indent="0" algn="r" rtl="0">
              <a:lnSpc>
                <a:spcPct val="128571"/>
              </a:lnSpc>
              <a:spcBef>
                <a:spcPts val="0"/>
              </a:spcBef>
              <a:spcAft>
                <a:spcPts val="0"/>
              </a:spcAft>
              <a:buClr>
                <a:srgbClr val="000000"/>
              </a:buClr>
              <a:buSzPts val="700"/>
              <a:buFont typeface="Arial"/>
              <a:buNone/>
            </a:pPr>
            <a:r>
              <a:rPr lang="en-US" sz="700" b="0" i="0" u="none" strike="noStrike" cap="none">
                <a:solidFill>
                  <a:srgbClr val="000000"/>
                </a:solidFill>
                <a:latin typeface="Arial"/>
                <a:ea typeface="Arial"/>
                <a:cs typeface="Arial"/>
                <a:sym typeface="Arial"/>
              </a:rPr>
              <a:t>Image by Photographer's Name (Credit in black type) or </a:t>
            </a:r>
            <a:endParaRPr sz="1400" b="0" i="0" u="none" strike="noStrike" cap="none">
              <a:solidFill>
                <a:srgbClr val="000000"/>
              </a:solidFill>
              <a:latin typeface="Arial"/>
              <a:ea typeface="Arial"/>
              <a:cs typeface="Arial"/>
              <a:sym typeface="Arial"/>
            </a:endParaRPr>
          </a:p>
          <a:p>
            <a:pPr marL="0" marR="0" lvl="0" indent="0" algn="r" rtl="0">
              <a:lnSpc>
                <a:spcPct val="128571"/>
              </a:lnSpc>
              <a:spcBef>
                <a:spcPts val="0"/>
              </a:spcBef>
              <a:spcAft>
                <a:spcPts val="0"/>
              </a:spcAft>
              <a:buClr>
                <a:srgbClr val="000000"/>
              </a:buClr>
              <a:buSzPts val="700"/>
              <a:buFont typeface="Arial"/>
              <a:buNone/>
            </a:pPr>
            <a:r>
              <a:rPr lang="en-US" sz="700" b="0" i="0" u="none" strike="noStrike" cap="none">
                <a:solidFill>
                  <a:schemeClr val="lt1"/>
                </a:solidFill>
                <a:latin typeface="Arial"/>
                <a:ea typeface="Arial"/>
                <a:cs typeface="Arial"/>
                <a:sym typeface="Arial"/>
              </a:rPr>
              <a:t>Image by Photographer's Name (Credit in white type)</a:t>
            </a:r>
            <a:endParaRPr sz="700" b="0" i="0" u="none" strike="noStrike" cap="none">
              <a:solidFill>
                <a:schemeClr val="lt1"/>
              </a:solidFill>
              <a:latin typeface="Arial"/>
              <a:ea typeface="Arial"/>
              <a:cs typeface="Arial"/>
              <a:sym typeface="Arial"/>
            </a:endParaRPr>
          </a:p>
        </p:txBody>
      </p:sp>
      <p:pic>
        <p:nvPicPr>
          <p:cNvPr id="565" name="Google Shape;565;p4"/>
          <p:cNvPicPr preferRelativeResize="0"/>
          <p:nvPr/>
        </p:nvPicPr>
        <p:blipFill rotWithShape="1">
          <a:blip r:embed="rId3">
            <a:alphaModFix/>
          </a:blip>
          <a:srcRect l="-9204" r="28395"/>
          <a:stretch/>
        </p:blipFill>
        <p:spPr>
          <a:xfrm>
            <a:off x="4349927" y="0"/>
            <a:ext cx="4794074" cy="68580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7"/>
          <p:cNvSpPr txBox="1">
            <a:spLocks noGrp="1"/>
          </p:cNvSpPr>
          <p:nvPr>
            <p:ph type="ctrTitle"/>
          </p:nvPr>
        </p:nvSpPr>
        <p:spPr>
          <a:xfrm>
            <a:off x="2430000" y="2890947"/>
            <a:ext cx="4284000" cy="1044000"/>
          </a:xfrm>
          <a:prstGeom prst="rect">
            <a:avLst/>
          </a:prstGeom>
          <a:noFill/>
          <a:ln>
            <a:noFill/>
          </a:ln>
        </p:spPr>
        <p:txBody>
          <a:bodyPr spcFirstLastPara="1" wrap="square" lIns="0" tIns="0" rIns="0" bIns="0" anchor="ctr" anchorCtr="0">
            <a:noAutofit/>
          </a:bodyPr>
          <a:lstStyle/>
          <a:p>
            <a:pPr marL="0" lvl="0" indent="0" algn="ctr" rtl="0">
              <a:lnSpc>
                <a:spcPct val="105882"/>
              </a:lnSpc>
              <a:spcBef>
                <a:spcPts val="0"/>
              </a:spcBef>
              <a:spcAft>
                <a:spcPts val="0"/>
              </a:spcAft>
              <a:buClr>
                <a:srgbClr val="003057"/>
              </a:buClr>
              <a:buSzPts val="3400"/>
              <a:buFont typeface="Times New Roman"/>
              <a:buNone/>
            </a:pPr>
            <a:r>
              <a:rPr lang="en-US">
                <a:solidFill>
                  <a:srgbClr val="003057"/>
                </a:solidFill>
                <a:latin typeface="Playfair Display"/>
                <a:ea typeface="Playfair Display"/>
                <a:cs typeface="Playfair Display"/>
                <a:sym typeface="Playfair Display"/>
              </a:rPr>
              <a:t>About </a:t>
            </a:r>
            <a:endParaRPr>
              <a:solidFill>
                <a:srgbClr val="003057"/>
              </a:solidFill>
              <a:latin typeface="Playfair Display"/>
              <a:ea typeface="Playfair Display"/>
              <a:cs typeface="Playfair Display"/>
              <a:sym typeface="Playfair Display"/>
            </a:endParaRPr>
          </a:p>
          <a:p>
            <a:pPr marL="0" lvl="0" indent="0" algn="ctr" rtl="0">
              <a:lnSpc>
                <a:spcPct val="105882"/>
              </a:lnSpc>
              <a:spcBef>
                <a:spcPts val="0"/>
              </a:spcBef>
              <a:spcAft>
                <a:spcPts val="0"/>
              </a:spcAft>
              <a:buClr>
                <a:srgbClr val="003057"/>
              </a:buClr>
              <a:buSzPts val="3400"/>
              <a:buFont typeface="Times New Roman"/>
              <a:buNone/>
            </a:pPr>
            <a:r>
              <a:rPr lang="en-US">
                <a:solidFill>
                  <a:srgbClr val="003057"/>
                </a:solidFill>
                <a:latin typeface="Playfair Display"/>
                <a:ea typeface="Playfair Display"/>
                <a:cs typeface="Playfair Display"/>
                <a:sym typeface="Playfair Display"/>
              </a:rPr>
              <a:t>Pearson Connexus</a:t>
            </a:r>
            <a:endParaRPr>
              <a:solidFill>
                <a:srgbClr val="003057"/>
              </a:solidFill>
              <a:latin typeface="Playfair Display"/>
              <a:ea typeface="Playfair Display"/>
              <a:cs typeface="Playfair Display"/>
              <a:sym typeface="Playfair Display"/>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588"/>
        <p:cNvGrpSpPr/>
        <p:nvPr/>
      </p:nvGrpSpPr>
      <p:grpSpPr>
        <a:xfrm>
          <a:off x="0" y="0"/>
          <a:ext cx="0" cy="0"/>
          <a:chOff x="0" y="0"/>
          <a:chExt cx="0" cy="0"/>
        </a:xfrm>
      </p:grpSpPr>
      <p:sp>
        <p:nvSpPr>
          <p:cNvPr id="589" name="Google Shape;589;p8"/>
          <p:cNvSpPr txBox="1">
            <a:spLocks noGrp="1"/>
          </p:cNvSpPr>
          <p:nvPr>
            <p:ph type="title"/>
          </p:nvPr>
        </p:nvSpPr>
        <p:spPr>
          <a:xfrm>
            <a:off x="539999" y="418050"/>
            <a:ext cx="3681300" cy="731400"/>
          </a:xfrm>
          <a:prstGeom prst="rect">
            <a:avLst/>
          </a:prstGeom>
          <a:noFill/>
          <a:ln>
            <a:noFill/>
          </a:ln>
        </p:spPr>
        <p:txBody>
          <a:bodyPr spcFirstLastPara="1" wrap="square" lIns="0" tIns="0" rIns="0" bIns="0" anchor="t" anchorCtr="0">
            <a:noAutofit/>
          </a:bodyPr>
          <a:lstStyle/>
          <a:p>
            <a:pPr marL="0" lvl="0" indent="0" algn="l" rtl="0">
              <a:lnSpc>
                <a:spcPct val="117647"/>
              </a:lnSpc>
              <a:spcBef>
                <a:spcPts val="0"/>
              </a:spcBef>
              <a:spcAft>
                <a:spcPts val="0"/>
              </a:spcAft>
              <a:buClr>
                <a:srgbClr val="003057"/>
              </a:buClr>
              <a:buSzPts val="3400"/>
              <a:buFont typeface="Times New Roman"/>
              <a:buNone/>
            </a:pPr>
            <a:r>
              <a:rPr lang="en-US">
                <a:solidFill>
                  <a:srgbClr val="003057"/>
                </a:solidFill>
              </a:rPr>
              <a:t>We Offer</a:t>
            </a:r>
            <a:endParaRPr sz="2400">
              <a:solidFill>
                <a:srgbClr val="003057"/>
              </a:solidFill>
            </a:endParaRPr>
          </a:p>
        </p:txBody>
      </p:sp>
      <p:sp>
        <p:nvSpPr>
          <p:cNvPr id="590" name="Google Shape;590;p8"/>
          <p:cNvSpPr txBox="1">
            <a:spLocks noGrp="1"/>
          </p:cNvSpPr>
          <p:nvPr>
            <p:ph type="body" idx="1"/>
          </p:nvPr>
        </p:nvSpPr>
        <p:spPr>
          <a:xfrm>
            <a:off x="539998" y="1149531"/>
            <a:ext cx="3681300" cy="3124200"/>
          </a:xfrm>
          <a:prstGeom prst="rect">
            <a:avLst/>
          </a:prstGeom>
          <a:noFill/>
          <a:ln>
            <a:noFill/>
          </a:ln>
        </p:spPr>
        <p:txBody>
          <a:bodyPr spcFirstLastPara="1" wrap="square" lIns="0" tIns="0" rIns="0" bIns="0" anchor="t" anchorCtr="0">
            <a:noAutofit/>
          </a:bodyPr>
          <a:lstStyle/>
          <a:p>
            <a:pPr marL="342900" lvl="0" indent="-342900" algn="l" rtl="0">
              <a:lnSpc>
                <a:spcPct val="100000"/>
              </a:lnSpc>
              <a:spcBef>
                <a:spcPts val="0"/>
              </a:spcBef>
              <a:spcAft>
                <a:spcPts val="0"/>
              </a:spcAft>
              <a:buClr>
                <a:srgbClr val="000000"/>
              </a:buClr>
              <a:buSzPts val="2000"/>
              <a:buFont typeface="Arial"/>
              <a:buChar char="•"/>
            </a:pPr>
            <a:r>
              <a:rPr lang="en-US" sz="2000" dirty="0">
                <a:latin typeface="Times New Roman"/>
              </a:rPr>
              <a:t>An easy-to-use online learning system</a:t>
            </a:r>
            <a:br>
              <a:rPr lang="en-US" sz="2000" dirty="0">
                <a:latin typeface="Times New Roman"/>
              </a:rPr>
            </a:br>
            <a:endParaRPr lang="en-US" sz="1000">
              <a:latin typeface="Times New Roman"/>
            </a:endParaRPr>
          </a:p>
          <a:p>
            <a:pPr marL="342900" lvl="0" indent="-342900" algn="l" rtl="0">
              <a:lnSpc>
                <a:spcPct val="100000"/>
              </a:lnSpc>
              <a:spcBef>
                <a:spcPts val="0"/>
              </a:spcBef>
              <a:spcAft>
                <a:spcPts val="0"/>
              </a:spcAft>
              <a:buClr>
                <a:srgbClr val="000000"/>
              </a:buClr>
              <a:buSzPts val="2000"/>
              <a:buFont typeface="Arial"/>
              <a:buChar char="•"/>
            </a:pPr>
            <a:r>
              <a:rPr lang="en-US" sz="2000" dirty="0">
                <a:latin typeface="Times New Roman"/>
              </a:rPr>
              <a:t>Hundreds of courses designed for college and career readiness</a:t>
            </a:r>
            <a:br>
              <a:rPr lang="en-US" sz="2000" dirty="0">
                <a:latin typeface="Times New Roman"/>
              </a:rPr>
            </a:br>
            <a:endParaRPr sz="1000">
              <a:latin typeface="Times New Roman"/>
            </a:endParaRPr>
          </a:p>
          <a:p>
            <a:pPr marL="342900" lvl="0" indent="-342900" algn="l" rtl="0">
              <a:lnSpc>
                <a:spcPct val="100000"/>
              </a:lnSpc>
              <a:spcBef>
                <a:spcPts val="0"/>
              </a:spcBef>
              <a:spcAft>
                <a:spcPts val="0"/>
              </a:spcAft>
              <a:buClr>
                <a:srgbClr val="000000"/>
              </a:buClr>
              <a:buSzPts val="2000"/>
              <a:buFont typeface="Arial"/>
              <a:buChar char="•"/>
            </a:pPr>
            <a:r>
              <a:rPr lang="en-US" sz="2000" dirty="0">
                <a:latin typeface="Times New Roman"/>
              </a:rPr>
              <a:t>Individual attention</a:t>
            </a:r>
            <a:br>
              <a:rPr lang="en-US" sz="2000" dirty="0">
                <a:latin typeface="Times New Roman"/>
              </a:rPr>
            </a:br>
            <a:endParaRPr sz="1000">
              <a:latin typeface="Times New Roman"/>
            </a:endParaRPr>
          </a:p>
          <a:p>
            <a:pPr marL="342900" indent="-342900">
              <a:lnSpc>
                <a:spcPct val="100000"/>
              </a:lnSpc>
              <a:buClr>
                <a:srgbClr val="000000"/>
              </a:buClr>
              <a:buSzPts val="2000"/>
              <a:buFont typeface="Arial"/>
              <a:buChar char="•"/>
            </a:pPr>
            <a:r>
              <a:rPr lang="en-US" sz="2000" dirty="0">
                <a:latin typeface="Times New Roman"/>
              </a:rPr>
              <a:t>A safe and secure learning environment</a:t>
            </a:r>
            <a:endParaRPr lang="en-US">
              <a:latin typeface="Times New Roman"/>
            </a:endParaRPr>
          </a:p>
          <a:p>
            <a:pPr marL="342900" indent="-342900">
              <a:lnSpc>
                <a:spcPct val="100000"/>
              </a:lnSpc>
              <a:buClr>
                <a:srgbClr val="000000"/>
              </a:buClr>
              <a:buSzPts val="2000"/>
              <a:buFont typeface="Arial"/>
              <a:buChar char="•"/>
            </a:pPr>
            <a:endParaRPr lang="en-US" sz="2000">
              <a:latin typeface="Times New Roman"/>
            </a:endParaRPr>
          </a:p>
          <a:p>
            <a:pPr marL="342900" indent="-342900">
              <a:lnSpc>
                <a:spcPct val="100000"/>
              </a:lnSpc>
              <a:buClr>
                <a:srgbClr val="000000"/>
              </a:buClr>
              <a:buSzPts val="2000"/>
              <a:buFont typeface="Arial"/>
              <a:buChar char="•"/>
            </a:pPr>
            <a:r>
              <a:rPr lang="en-US" sz="2000" dirty="0">
                <a:latin typeface="Times New Roman"/>
              </a:rPr>
              <a:t>Observer Resources portal</a:t>
            </a:r>
            <a:endParaRPr dirty="0">
              <a:latin typeface="Times New Roman"/>
            </a:endParaRPr>
          </a:p>
          <a:p>
            <a:pPr marL="0" lvl="0" indent="0" algn="l" rtl="0">
              <a:lnSpc>
                <a:spcPct val="100000"/>
              </a:lnSpc>
              <a:spcBef>
                <a:spcPts val="0"/>
              </a:spcBef>
              <a:spcAft>
                <a:spcPts val="0"/>
              </a:spcAft>
              <a:buClr>
                <a:srgbClr val="000000"/>
              </a:buClr>
              <a:buSzPts val="2000"/>
              <a:buNone/>
            </a:pPr>
            <a:endParaRPr sz="2000"/>
          </a:p>
        </p:txBody>
      </p:sp>
      <p:cxnSp>
        <p:nvCxnSpPr>
          <p:cNvPr id="591" name="Google Shape;591;p8"/>
          <p:cNvCxnSpPr/>
          <p:nvPr/>
        </p:nvCxnSpPr>
        <p:spPr>
          <a:xfrm>
            <a:off x="8465042" y="6504780"/>
            <a:ext cx="0" cy="86400"/>
          </a:xfrm>
          <a:prstGeom prst="straightConnector1">
            <a:avLst/>
          </a:prstGeom>
          <a:noFill/>
          <a:ln w="9525" cap="flat" cmpd="sng">
            <a:solidFill>
              <a:schemeClr val="dk2"/>
            </a:solidFill>
            <a:prstDash val="solid"/>
            <a:round/>
            <a:headEnd type="none" w="sm" len="sm"/>
            <a:tailEnd type="none" w="sm" len="sm"/>
          </a:ln>
        </p:spPr>
      </p:cxnSp>
      <p:sp>
        <p:nvSpPr>
          <p:cNvPr id="592" name="Google Shape;592;p8"/>
          <p:cNvSpPr txBox="1"/>
          <p:nvPr/>
        </p:nvSpPr>
        <p:spPr>
          <a:xfrm>
            <a:off x="8497765" y="6489578"/>
            <a:ext cx="433200" cy="1254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800"/>
              <a:buFont typeface="Arial"/>
              <a:buNone/>
            </a:pPr>
            <a:fld id="{00000000-1234-1234-1234-123412341234}" type="slidenum">
              <a:rPr lang="en-US" sz="800" b="1" i="0" u="none" strike="noStrike" cap="none">
                <a:solidFill>
                  <a:schemeClr val="dk2"/>
                </a:solidFill>
                <a:latin typeface="Arial"/>
                <a:ea typeface="Arial"/>
                <a:cs typeface="Arial"/>
                <a:sym typeface="Arial"/>
              </a:rPr>
              <a:t>6</a:t>
            </a:fld>
            <a:endParaRPr sz="800" b="1" i="0" u="none" strike="noStrike" cap="none">
              <a:solidFill>
                <a:schemeClr val="dk2"/>
              </a:solidFill>
              <a:latin typeface="Arial"/>
              <a:ea typeface="Arial"/>
              <a:cs typeface="Arial"/>
              <a:sym typeface="Arial"/>
            </a:endParaRPr>
          </a:p>
        </p:txBody>
      </p:sp>
      <p:sp>
        <p:nvSpPr>
          <p:cNvPr id="593" name="Google Shape;593;p8"/>
          <p:cNvSpPr txBox="1"/>
          <p:nvPr/>
        </p:nvSpPr>
        <p:spPr>
          <a:xfrm>
            <a:off x="6293644" y="6494370"/>
            <a:ext cx="2136000" cy="11670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chemeClr val="dk2"/>
              </a:buClr>
              <a:buSzPts val="700"/>
              <a:buFont typeface="Arial"/>
              <a:buNone/>
            </a:pPr>
            <a:r>
              <a:rPr lang="en-US" sz="700" b="1" i="0" u="none" strike="noStrike" cap="none">
                <a:solidFill>
                  <a:schemeClr val="dk2"/>
                </a:solidFill>
                <a:latin typeface="Arial"/>
                <a:ea typeface="Arial"/>
                <a:cs typeface="Arial"/>
                <a:sym typeface="Arial"/>
              </a:rPr>
              <a:t>Presentation Title Arial Bold 7 pt</a:t>
            </a:r>
            <a:endParaRPr sz="700" b="1" i="0" u="none" strike="noStrike" cap="none">
              <a:solidFill>
                <a:schemeClr val="dk2"/>
              </a:solidFill>
              <a:latin typeface="Arial"/>
              <a:ea typeface="Arial"/>
              <a:cs typeface="Arial"/>
              <a:sym typeface="Arial"/>
            </a:endParaRPr>
          </a:p>
        </p:txBody>
      </p:sp>
      <p:sp>
        <p:nvSpPr>
          <p:cNvPr id="594" name="Google Shape;594;p8"/>
          <p:cNvSpPr txBox="1"/>
          <p:nvPr/>
        </p:nvSpPr>
        <p:spPr>
          <a:xfrm>
            <a:off x="6681183" y="161925"/>
            <a:ext cx="2247300" cy="230700"/>
          </a:xfrm>
          <a:prstGeom prst="rect">
            <a:avLst/>
          </a:prstGeom>
          <a:noFill/>
          <a:ln>
            <a:noFill/>
          </a:ln>
        </p:spPr>
        <p:txBody>
          <a:bodyPr spcFirstLastPara="1" wrap="square" lIns="0" tIns="0" rIns="0" bIns="0" anchor="t" anchorCtr="0">
            <a:noAutofit/>
          </a:bodyPr>
          <a:lstStyle/>
          <a:p>
            <a:pPr marL="0" marR="0" lvl="0" indent="0" algn="r" rtl="0">
              <a:lnSpc>
                <a:spcPct val="128571"/>
              </a:lnSpc>
              <a:spcBef>
                <a:spcPts val="0"/>
              </a:spcBef>
              <a:spcAft>
                <a:spcPts val="0"/>
              </a:spcAft>
              <a:buClr>
                <a:srgbClr val="000000"/>
              </a:buClr>
              <a:buSzPts val="700"/>
              <a:buFont typeface="Arial"/>
              <a:buNone/>
            </a:pPr>
            <a:r>
              <a:rPr lang="en-US" sz="700" b="0" i="0" u="none" strike="noStrike" cap="none">
                <a:solidFill>
                  <a:srgbClr val="000000"/>
                </a:solidFill>
                <a:latin typeface="Arial"/>
                <a:ea typeface="Arial"/>
                <a:cs typeface="Arial"/>
                <a:sym typeface="Arial"/>
              </a:rPr>
              <a:t>Image by Photographer's Name (Credit in black type) or </a:t>
            </a:r>
            <a:endParaRPr sz="1400" b="0" i="0" u="none" strike="noStrike" cap="none">
              <a:solidFill>
                <a:srgbClr val="000000"/>
              </a:solidFill>
              <a:latin typeface="Arial"/>
              <a:ea typeface="Arial"/>
              <a:cs typeface="Arial"/>
              <a:sym typeface="Arial"/>
            </a:endParaRPr>
          </a:p>
          <a:p>
            <a:pPr marL="0" marR="0" lvl="0" indent="0" algn="r" rtl="0">
              <a:lnSpc>
                <a:spcPct val="128571"/>
              </a:lnSpc>
              <a:spcBef>
                <a:spcPts val="0"/>
              </a:spcBef>
              <a:spcAft>
                <a:spcPts val="0"/>
              </a:spcAft>
              <a:buClr>
                <a:srgbClr val="000000"/>
              </a:buClr>
              <a:buSzPts val="700"/>
              <a:buFont typeface="Arial"/>
              <a:buNone/>
            </a:pPr>
            <a:r>
              <a:rPr lang="en-US" sz="700" b="0" i="0" u="none" strike="noStrike" cap="none">
                <a:solidFill>
                  <a:schemeClr val="lt1"/>
                </a:solidFill>
                <a:latin typeface="Arial"/>
                <a:ea typeface="Arial"/>
                <a:cs typeface="Arial"/>
                <a:sym typeface="Arial"/>
              </a:rPr>
              <a:t>Image by Photographer's Name (Credit in white type)</a:t>
            </a:r>
            <a:endParaRPr sz="700" b="0" i="0" u="none" strike="noStrike" cap="none">
              <a:solidFill>
                <a:schemeClr val="lt1"/>
              </a:solidFill>
              <a:latin typeface="Arial"/>
              <a:ea typeface="Arial"/>
              <a:cs typeface="Arial"/>
              <a:sym typeface="Arial"/>
            </a:endParaRPr>
          </a:p>
        </p:txBody>
      </p:sp>
      <p:pic>
        <p:nvPicPr>
          <p:cNvPr id="595" name="Google Shape;595;p8"/>
          <p:cNvPicPr preferRelativeResize="0"/>
          <p:nvPr/>
        </p:nvPicPr>
        <p:blipFill rotWithShape="1">
          <a:blip r:embed="rId3">
            <a:alphaModFix/>
          </a:blip>
          <a:srcRect l="20913" r="35205"/>
          <a:stretch/>
        </p:blipFill>
        <p:spPr>
          <a:xfrm>
            <a:off x="4630000" y="0"/>
            <a:ext cx="4514001" cy="685800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9"/>
          <p:cNvSpPr txBox="1">
            <a:spLocks noGrp="1"/>
          </p:cNvSpPr>
          <p:nvPr>
            <p:ph type="title"/>
          </p:nvPr>
        </p:nvSpPr>
        <p:spPr>
          <a:xfrm>
            <a:off x="296274" y="318821"/>
            <a:ext cx="5983288" cy="906375"/>
          </a:xfrm>
          <a:prstGeom prst="rect">
            <a:avLst/>
          </a:prstGeom>
          <a:noFill/>
          <a:ln>
            <a:noFill/>
          </a:ln>
        </p:spPr>
        <p:txBody>
          <a:bodyPr spcFirstLastPara="1" wrap="square" lIns="0" tIns="0" rIns="0" bIns="0" anchor="t" anchorCtr="0">
            <a:noAutofit/>
          </a:bodyPr>
          <a:lstStyle/>
          <a:p>
            <a:pPr marL="0" marR="0" lvl="0" indent="0" rtl="0">
              <a:lnSpc>
                <a:spcPct val="117647"/>
              </a:lnSpc>
              <a:spcBef>
                <a:spcPts val="0"/>
              </a:spcBef>
              <a:spcAft>
                <a:spcPts val="0"/>
              </a:spcAft>
              <a:buClr>
                <a:srgbClr val="003057"/>
              </a:buClr>
              <a:buSzPts val="1400"/>
              <a:buFont typeface="Times New Roman"/>
              <a:buNone/>
            </a:pPr>
            <a:r>
              <a:rPr lang="en-US" sz="3400" i="0" u="none" strike="noStrike" cap="none">
                <a:solidFill>
                  <a:srgbClr val="003057"/>
                </a:solidFill>
                <a:latin typeface="Playfair Display"/>
                <a:ea typeface="Playfair Display"/>
                <a:cs typeface="Playfair Display"/>
                <a:sym typeface="Playfair Display"/>
              </a:rPr>
              <a:t>Students We Serve</a:t>
            </a:r>
            <a:endParaRPr lang="en-US" sz="3400" i="0" u="none" strike="noStrike" cap="none">
              <a:solidFill>
                <a:srgbClr val="003057"/>
              </a:solidFill>
              <a:latin typeface="Playfair Display"/>
              <a:ea typeface="Playfair Display"/>
              <a:cs typeface="Playfair Display"/>
            </a:endParaRPr>
          </a:p>
        </p:txBody>
      </p:sp>
      <p:sp>
        <p:nvSpPr>
          <p:cNvPr id="601" name="Google Shape;601;p9"/>
          <p:cNvSpPr/>
          <p:nvPr/>
        </p:nvSpPr>
        <p:spPr>
          <a:xfrm>
            <a:off x="295710" y="1222830"/>
            <a:ext cx="4013345" cy="1728705"/>
          </a:xfrm>
          <a:prstGeom prst="rect">
            <a:avLst/>
          </a:prstGeom>
          <a:noFill/>
          <a:ln>
            <a:noFill/>
          </a:ln>
        </p:spPr>
        <p:txBody>
          <a:bodyPr spcFirstLastPara="1" wrap="square" lIns="91425" tIns="45700" rIns="91425" bIns="45700" anchor="t" anchorCtr="0">
            <a:noAutofit/>
          </a:bodyPr>
          <a:lstStyle/>
          <a:p>
            <a:pPr marR="0" lvl="0" algn="l" rtl="0">
              <a:lnSpc>
                <a:spcPct val="107000"/>
              </a:lnSpc>
              <a:spcBef>
                <a:spcPts val="0"/>
              </a:spcBef>
              <a:spcAft>
                <a:spcPts val="0"/>
              </a:spcAft>
            </a:pPr>
            <a:endParaRPr lang="en-US" sz="2000" b="0" i="0" u="none" strike="noStrike" cap="none">
              <a:solidFill>
                <a:srgbClr val="000000"/>
              </a:solidFill>
              <a:latin typeface="Times New Roman"/>
              <a:ea typeface="Arial"/>
              <a:cs typeface="Arial"/>
            </a:endParaRPr>
          </a:p>
          <a:p>
            <a:pPr marL="342900" marR="0" lvl="0" indent="-342900" rtl="0">
              <a:spcBef>
                <a:spcPts val="0"/>
              </a:spcBef>
              <a:spcAft>
                <a:spcPts val="0"/>
              </a:spcAft>
              <a:buClr>
                <a:schemeClr val="lt2"/>
              </a:buClr>
              <a:buSzPts val="2000"/>
              <a:buFont typeface="Arial"/>
              <a:buChar char="•"/>
            </a:pPr>
            <a:r>
              <a:rPr lang="en-US" sz="2000" b="0" i="0" u="none" strike="noStrike" cap="none">
                <a:solidFill>
                  <a:srgbClr val="000000"/>
                </a:solidFill>
                <a:latin typeface="Times New Roman"/>
                <a:ea typeface="Arial"/>
                <a:cs typeface="Arial"/>
                <a:sym typeface="Arial"/>
              </a:rPr>
              <a:t>Prefer home-based learning</a:t>
            </a:r>
            <a:endParaRPr sz="2000" b="0" i="0" u="none" strike="noStrike" cap="none">
              <a:solidFill>
                <a:schemeClr val="lt2"/>
              </a:solidFill>
              <a:latin typeface="Times New Roman"/>
              <a:ea typeface="Arial"/>
              <a:cs typeface="Arial"/>
            </a:endParaRPr>
          </a:p>
          <a:p>
            <a:pPr marL="342900" marR="0" lvl="0" indent="-342900" rtl="0">
              <a:spcBef>
                <a:spcPts val="0"/>
              </a:spcBef>
              <a:spcAft>
                <a:spcPts val="0"/>
              </a:spcAft>
              <a:buChar char="•"/>
            </a:pPr>
            <a:endParaRPr sz="2000" b="0" i="0" u="none" strike="noStrike" cap="none">
              <a:solidFill>
                <a:srgbClr val="000000"/>
              </a:solidFill>
              <a:latin typeface="Times New Roman"/>
              <a:ea typeface="Arial"/>
              <a:cs typeface="Arial"/>
            </a:endParaRPr>
          </a:p>
          <a:p>
            <a:pPr marL="342900" marR="0" lvl="0" indent="-342900" rtl="0">
              <a:spcBef>
                <a:spcPts val="0"/>
              </a:spcBef>
              <a:spcAft>
                <a:spcPts val="0"/>
              </a:spcAft>
              <a:buClr>
                <a:schemeClr val="lt2"/>
              </a:buClr>
              <a:buSzPts val="2000"/>
              <a:buFont typeface="Arial"/>
              <a:buChar char="•"/>
            </a:pPr>
            <a:r>
              <a:rPr lang="en-US" sz="2000" b="0" i="0" u="none" strike="noStrike" cap="none">
                <a:solidFill>
                  <a:srgbClr val="000000"/>
                </a:solidFill>
                <a:latin typeface="Times New Roman"/>
                <a:ea typeface="Arial"/>
                <a:cs typeface="Arial"/>
                <a:sym typeface="Arial"/>
              </a:rPr>
              <a:t>Need more flexible scheduling</a:t>
            </a:r>
            <a:endParaRPr sz="2000" b="0" i="0" u="none" strike="noStrike" cap="none">
              <a:solidFill>
                <a:srgbClr val="000000"/>
              </a:solidFill>
              <a:latin typeface="Times New Roman"/>
              <a:ea typeface="Arial"/>
              <a:cs typeface="Arial"/>
            </a:endParaRPr>
          </a:p>
          <a:p>
            <a:pPr marL="0" marR="0" lvl="0" indent="0" algn="l" rtl="0">
              <a:spcBef>
                <a:spcPts val="0"/>
              </a:spcBef>
              <a:spcAft>
                <a:spcPts val="0"/>
              </a:spcAft>
              <a:buNone/>
            </a:pPr>
            <a:endParaRPr sz="2000" b="0" i="0" u="none" strike="noStrike" cap="none">
              <a:solidFill>
                <a:srgbClr val="000000"/>
              </a:solidFill>
              <a:latin typeface="Times New Roman"/>
              <a:ea typeface="Arial"/>
              <a:cs typeface="Arial"/>
            </a:endParaRPr>
          </a:p>
          <a:p>
            <a:pPr marR="0" lvl="0" algn="l" rtl="0">
              <a:spcBef>
                <a:spcPts val="0"/>
              </a:spcBef>
              <a:spcAft>
                <a:spcPts val="0"/>
              </a:spcAft>
              <a:buClr>
                <a:schemeClr val="lt2"/>
              </a:buClr>
            </a:pPr>
            <a:endParaRPr lang="en-US" sz="2000" b="0" i="0" u="none" strike="noStrike" cap="none">
              <a:solidFill>
                <a:schemeClr val="lt2"/>
              </a:solidFill>
              <a:ea typeface="Arial"/>
              <a:cs typeface="Arial"/>
            </a:endParaRPr>
          </a:p>
          <a:p>
            <a:pPr marL="0" marR="0" lvl="0" indent="0" algn="l" rtl="0">
              <a:lnSpc>
                <a:spcPct val="107000"/>
              </a:lnSpc>
              <a:spcBef>
                <a:spcPts val="0"/>
              </a:spcBef>
              <a:spcAft>
                <a:spcPts val="0"/>
              </a:spcAft>
              <a:buNone/>
            </a:pPr>
            <a:br>
              <a:rPr lang="en-US" sz="2000" b="0" i="0" u="none" strike="noStrike" cap="none">
                <a:latin typeface="Arial"/>
                <a:ea typeface="Arial"/>
                <a:cs typeface="Arial"/>
              </a:rPr>
            </a:br>
            <a:br>
              <a:rPr lang="en-US" sz="2000" b="0" i="0" u="none" strike="noStrike" cap="none">
                <a:latin typeface="Arial"/>
                <a:ea typeface="Arial"/>
                <a:cs typeface="Arial"/>
              </a:rPr>
            </a:br>
            <a:endParaRPr sz="1000" b="0" i="0" u="none" strike="noStrike" cap="none">
              <a:solidFill>
                <a:schemeClr val="lt2"/>
              </a:solidFill>
              <a:latin typeface="Arial"/>
              <a:ea typeface="Arial"/>
              <a:cs typeface="Arial"/>
              <a:sym typeface="Arial"/>
            </a:endParaRPr>
          </a:p>
          <a:p>
            <a:pPr marL="342900" marR="0" lvl="0" indent="-215900" algn="l" rtl="0">
              <a:lnSpc>
                <a:spcPct val="107000"/>
              </a:lnSpc>
              <a:spcBef>
                <a:spcPts val="0"/>
              </a:spcBef>
              <a:spcAft>
                <a:spcPts val="0"/>
              </a:spcAft>
              <a:buClr>
                <a:schemeClr val="lt2"/>
              </a:buClr>
              <a:buSzPts val="2000"/>
              <a:buFont typeface="Noto Sans Symbols"/>
              <a:buNone/>
            </a:pPr>
            <a:endParaRPr sz="2000" b="0" i="0" u="none" strike="noStrike" cap="none">
              <a:solidFill>
                <a:schemeClr val="lt2"/>
              </a:solidFill>
              <a:latin typeface="Arial"/>
              <a:ea typeface="Arial"/>
              <a:cs typeface="Arial"/>
              <a:sym typeface="Arial"/>
            </a:endParaRPr>
          </a:p>
          <a:p>
            <a:pPr marL="342900" marR="0" lvl="0" indent="-215900" algn="l" rtl="0">
              <a:lnSpc>
                <a:spcPct val="107000"/>
              </a:lnSpc>
              <a:spcBef>
                <a:spcPts val="800"/>
              </a:spcBef>
              <a:spcAft>
                <a:spcPts val="0"/>
              </a:spcAft>
              <a:buClr>
                <a:schemeClr val="lt2"/>
              </a:buClr>
              <a:buSzPts val="2000"/>
              <a:buFont typeface="Noto Sans Symbols"/>
              <a:buNone/>
            </a:pPr>
            <a:endParaRPr sz="2000" b="0" i="0" u="none" strike="noStrike" cap="none">
              <a:solidFill>
                <a:schemeClr val="lt2"/>
              </a:solidFill>
              <a:latin typeface="Arial"/>
              <a:ea typeface="Arial"/>
              <a:cs typeface="Arial"/>
              <a:sym typeface="Arial"/>
            </a:endParaRPr>
          </a:p>
        </p:txBody>
      </p:sp>
      <p:pic>
        <p:nvPicPr>
          <p:cNvPr id="602" name="Google Shape;602;p9"/>
          <p:cNvPicPr preferRelativeResize="0"/>
          <p:nvPr/>
        </p:nvPicPr>
        <p:blipFill>
          <a:blip r:embed="rId3">
            <a:alphaModFix/>
          </a:blip>
          <a:stretch>
            <a:fillRect/>
          </a:stretch>
        </p:blipFill>
        <p:spPr>
          <a:xfrm>
            <a:off x="296664" y="3549153"/>
            <a:ext cx="4007227" cy="2671475"/>
          </a:xfrm>
          <a:prstGeom prst="rect">
            <a:avLst/>
          </a:prstGeom>
          <a:noFill/>
          <a:ln>
            <a:noFill/>
          </a:ln>
        </p:spPr>
      </p:pic>
      <p:pic>
        <p:nvPicPr>
          <p:cNvPr id="603" name="Google Shape;603;p9"/>
          <p:cNvPicPr preferRelativeResize="0"/>
          <p:nvPr/>
        </p:nvPicPr>
        <p:blipFill>
          <a:blip r:embed="rId4">
            <a:alphaModFix/>
          </a:blip>
          <a:stretch>
            <a:fillRect/>
          </a:stretch>
        </p:blipFill>
        <p:spPr>
          <a:xfrm>
            <a:off x="4751071" y="3548908"/>
            <a:ext cx="4007222" cy="2671494"/>
          </a:xfrm>
          <a:prstGeom prst="rect">
            <a:avLst/>
          </a:prstGeom>
          <a:noFill/>
          <a:ln>
            <a:noFill/>
          </a:ln>
        </p:spPr>
      </p:pic>
      <p:sp>
        <p:nvSpPr>
          <p:cNvPr id="2" name="TextBox 1">
            <a:extLst>
              <a:ext uri="{FF2B5EF4-FFF2-40B4-BE49-F238E27FC236}">
                <a16:creationId xmlns:a16="http://schemas.microsoft.com/office/drawing/2014/main" id="{6067808D-56FC-538F-94EB-1CA8910BBC2E}"/>
              </a:ext>
            </a:extLst>
          </p:cNvPr>
          <p:cNvSpPr txBox="1"/>
          <p:nvPr/>
        </p:nvSpPr>
        <p:spPr>
          <a:xfrm>
            <a:off x="4611511" y="1027289"/>
            <a:ext cx="3966162"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latin typeface="Times New Roman"/>
              <a:cs typeface="Times New Roman"/>
            </a:endParaRPr>
          </a:p>
          <a:p>
            <a:endParaRPr lang="en-US" sz="2000">
              <a:latin typeface="Times New Roman"/>
            </a:endParaRPr>
          </a:p>
          <a:p>
            <a:pPr marL="342900" indent="-342900">
              <a:buFont typeface="Arial"/>
              <a:buChar char="•"/>
            </a:pPr>
            <a:r>
              <a:rPr lang="en-US" sz="2000">
                <a:latin typeface="Times New Roman"/>
                <a:cs typeface="Times New Roman"/>
              </a:rPr>
              <a:t>Medically fragile</a:t>
            </a:r>
            <a:endParaRPr lang="en-US" sz="2000">
              <a:latin typeface="Times New Roman"/>
            </a:endParaRPr>
          </a:p>
          <a:p>
            <a:pPr marL="342900" indent="-342900">
              <a:buChar char="•"/>
            </a:pPr>
            <a:endParaRPr lang="en-US" sz="2000">
              <a:latin typeface="Times New Roman"/>
            </a:endParaRPr>
          </a:p>
          <a:p>
            <a:pPr marL="342900" indent="-342900">
              <a:buFont typeface="Arial"/>
              <a:buChar char="•"/>
            </a:pPr>
            <a:r>
              <a:rPr lang="en-US" sz="2000">
                <a:solidFill>
                  <a:schemeClr val="lt2"/>
                </a:solidFill>
                <a:latin typeface="Times New Roman"/>
                <a:cs typeface="Times New Roman"/>
              </a:rPr>
              <a:t>Homeschooled students</a:t>
            </a:r>
            <a:endParaRPr lang="en-US" sz="2000">
              <a:solidFill>
                <a:schemeClr val="lt2"/>
              </a:solidFill>
            </a:endParaRPr>
          </a:p>
          <a:p>
            <a:pPr algn="l"/>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07"/>
        <p:cNvGrpSpPr/>
        <p:nvPr/>
      </p:nvGrpSpPr>
      <p:grpSpPr>
        <a:xfrm>
          <a:off x="0" y="0"/>
          <a:ext cx="0" cy="0"/>
          <a:chOff x="0" y="0"/>
          <a:chExt cx="0" cy="0"/>
        </a:xfrm>
      </p:grpSpPr>
      <p:sp>
        <p:nvSpPr>
          <p:cNvPr id="608" name="Google Shape;608;p10"/>
          <p:cNvSpPr txBox="1"/>
          <p:nvPr/>
        </p:nvSpPr>
        <p:spPr>
          <a:xfrm>
            <a:off x="-27926" y="168415"/>
            <a:ext cx="9143999" cy="1144958"/>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3057"/>
              </a:buClr>
              <a:buSzPts val="3400"/>
              <a:buFont typeface="Times New Roman"/>
              <a:buNone/>
            </a:pPr>
            <a:r>
              <a:rPr lang="en-US" sz="3400" b="1" i="0" u="none" strike="noStrike" cap="none">
                <a:solidFill>
                  <a:srgbClr val="003057"/>
                </a:solidFill>
                <a:latin typeface="Playfair Display"/>
                <a:ea typeface="Playfair Display"/>
                <a:cs typeface="Playfair Display"/>
                <a:sym typeface="Playfair Display"/>
              </a:rPr>
              <a:t>Our Learning Model: </a:t>
            </a:r>
            <a:r>
              <a:rPr lang="en-US" sz="3400" b="1" i="0" u="none" strike="noStrike" cap="none">
                <a:solidFill>
                  <a:schemeClr val="dk1"/>
                </a:solidFill>
                <a:latin typeface="Playfair Display"/>
                <a:ea typeface="Playfair Display"/>
                <a:cs typeface="Playfair Display"/>
                <a:sym typeface="Playfair Display"/>
              </a:rPr>
              <a:t>Student-Centered</a:t>
            </a:r>
            <a:br>
              <a:rPr lang="en-US" sz="3400" b="1" i="0" u="none" strike="noStrike" cap="none">
                <a:solidFill>
                  <a:schemeClr val="dk1"/>
                </a:solidFill>
                <a:latin typeface="Playfair Display"/>
                <a:ea typeface="Playfair Display"/>
                <a:cs typeface="Playfair Display"/>
                <a:sym typeface="Playfair Display"/>
              </a:rPr>
            </a:br>
            <a:endParaRPr sz="2200" b="1" i="0" u="none" strike="noStrike" cap="none">
              <a:solidFill>
                <a:srgbClr val="D2DB0E"/>
              </a:solidFill>
              <a:latin typeface="Playfair Display"/>
              <a:ea typeface="Playfair Display"/>
              <a:cs typeface="Playfair Display"/>
              <a:sym typeface="Playfair Display"/>
            </a:endParaRPr>
          </a:p>
        </p:txBody>
      </p:sp>
      <p:pic>
        <p:nvPicPr>
          <p:cNvPr id="609" name="Google Shape;609;p10"/>
          <p:cNvPicPr preferRelativeResize="0"/>
          <p:nvPr/>
        </p:nvPicPr>
        <p:blipFill rotWithShape="1">
          <a:blip r:embed="rId3">
            <a:alphaModFix/>
          </a:blip>
          <a:srcRect/>
          <a:stretch/>
        </p:blipFill>
        <p:spPr>
          <a:xfrm>
            <a:off x="1542375" y="1010400"/>
            <a:ext cx="5839500" cy="57009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341BA-0238-6C47-9EE2-F3D65FD70276}"/>
              </a:ext>
            </a:extLst>
          </p:cNvPr>
          <p:cNvSpPr>
            <a:spLocks noGrp="1"/>
          </p:cNvSpPr>
          <p:nvPr>
            <p:ph type="title"/>
          </p:nvPr>
        </p:nvSpPr>
        <p:spPr>
          <a:xfrm>
            <a:off x="541338" y="417599"/>
            <a:ext cx="7370762" cy="1096875"/>
          </a:xfrm>
        </p:spPr>
        <p:txBody>
          <a:bodyPr/>
          <a:lstStyle/>
          <a:p>
            <a:pPr>
              <a:lnSpc>
                <a:spcPct val="100000"/>
              </a:lnSpc>
            </a:pPr>
            <a:r>
              <a:rPr lang="en-US">
                <a:solidFill>
                  <a:schemeClr val="bg2"/>
                </a:solidFill>
              </a:rPr>
              <a:t>Daily Schedule</a:t>
            </a:r>
          </a:p>
        </p:txBody>
      </p:sp>
      <p:pic>
        <p:nvPicPr>
          <p:cNvPr id="3" name="Picture 4" descr="Table&#10;&#10;Description automatically generated">
            <a:extLst>
              <a:ext uri="{FF2B5EF4-FFF2-40B4-BE49-F238E27FC236}">
                <a16:creationId xmlns:a16="http://schemas.microsoft.com/office/drawing/2014/main" id="{093C268C-F1AF-EC9D-9AEF-89AFBE742CBF}"/>
              </a:ext>
            </a:extLst>
          </p:cNvPr>
          <p:cNvPicPr>
            <a:picLocks noChangeAspect="1"/>
          </p:cNvPicPr>
          <p:nvPr/>
        </p:nvPicPr>
        <p:blipFill>
          <a:blip r:embed="rId3"/>
          <a:stretch>
            <a:fillRect/>
          </a:stretch>
        </p:blipFill>
        <p:spPr>
          <a:xfrm>
            <a:off x="543070" y="1402556"/>
            <a:ext cx="8046254" cy="4667901"/>
          </a:xfrm>
          <a:prstGeom prst="rect">
            <a:avLst/>
          </a:prstGeom>
        </p:spPr>
      </p:pic>
    </p:spTree>
    <p:extLst>
      <p:ext uri="{BB962C8B-B14F-4D97-AF65-F5344CB8AC3E}">
        <p14:creationId xmlns:p14="http://schemas.microsoft.com/office/powerpoint/2010/main" val="1686580028"/>
      </p:ext>
    </p:extLst>
  </p:cSld>
  <p:clrMapOvr>
    <a:masterClrMapping/>
  </p:clrMapOvr>
</p:sld>
</file>

<file path=ppt/theme/theme1.xml><?xml version="1.0" encoding="utf-8"?>
<a:theme xmlns:a="http://schemas.openxmlformats.org/drawingml/2006/main" name="Pearson">
  <a:themeElements>
    <a:clrScheme name="Pearson">
      <a:dk1>
        <a:srgbClr val="007FA3"/>
      </a:dk1>
      <a:lt1>
        <a:srgbClr val="FFFFFF"/>
      </a:lt1>
      <a:dk2>
        <a:srgbClr val="003057"/>
      </a:dk2>
      <a:lt2>
        <a:srgbClr val="000000"/>
      </a:lt2>
      <a:accent1>
        <a:srgbClr val="007FA3"/>
      </a:accent1>
      <a:accent2>
        <a:srgbClr val="008638"/>
      </a:accent2>
      <a:accent3>
        <a:srgbClr val="D2DB0E"/>
      </a:accent3>
      <a:accent4>
        <a:srgbClr val="505759"/>
      </a:accent4>
      <a:accent5>
        <a:srgbClr val="005A70"/>
      </a:accent5>
      <a:accent6>
        <a:srgbClr val="D4EAE4"/>
      </a:accent6>
      <a:hlink>
        <a:srgbClr val="007FA3"/>
      </a:hlink>
      <a:folHlink>
        <a:srgbClr val="007FA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2051</Words>
  <Application>Microsoft Office PowerPoint</Application>
  <PresentationFormat>On-screen Show (4:3)</PresentationFormat>
  <Paragraphs>203</Paragraphs>
  <Slides>21</Slides>
  <Notes>20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21</vt:i4>
      </vt:variant>
    </vt:vector>
  </HeadingPairs>
  <TitlesOfParts>
    <vt:vector size="32" baseType="lpstr">
      <vt:lpstr>Wingdings</vt:lpstr>
      <vt:lpstr>Calibri</vt:lpstr>
      <vt:lpstr>Calibri Light</vt:lpstr>
      <vt:lpstr>Open Sans</vt:lpstr>
      <vt:lpstr>Arial,Sans-Serif</vt:lpstr>
      <vt:lpstr>Times New Roman</vt:lpstr>
      <vt:lpstr>Arial</vt:lpstr>
      <vt:lpstr>Noto Sans Symbols</vt:lpstr>
      <vt:lpstr>Playfair Display</vt:lpstr>
      <vt:lpstr>Pearson</vt:lpstr>
      <vt:lpstr>Office Theme</vt:lpstr>
      <vt:lpstr>Delaware Valley  School District Information Session  </vt:lpstr>
      <vt:lpstr>Agenda</vt:lpstr>
      <vt:lpstr>About   Delaware Valley  School District</vt:lpstr>
      <vt:lpstr>Delaware Valley School District Cyber Academy</vt:lpstr>
      <vt:lpstr>About  Pearson Connexus</vt:lpstr>
      <vt:lpstr>We Offer</vt:lpstr>
      <vt:lpstr>Students We Serve</vt:lpstr>
      <vt:lpstr>PowerPoint Presentation</vt:lpstr>
      <vt:lpstr>Daily Schedule</vt:lpstr>
      <vt:lpstr>Synchronous Support</vt:lpstr>
      <vt:lpstr>Synchronous and Asynchronous Learning</vt:lpstr>
      <vt:lpstr>Outstanding Curriculum</vt:lpstr>
      <vt:lpstr>PowerPoint Presentation</vt:lpstr>
      <vt:lpstr>PowerPoint Presentation</vt:lpstr>
      <vt:lpstr>PowerPoint Presentation</vt:lpstr>
      <vt:lpstr>Seamless Technology, Superior Learning</vt:lpstr>
      <vt:lpstr>PowerPoint Presentation</vt:lpstr>
      <vt:lpstr>Support</vt:lpstr>
      <vt:lpstr>Join Us:   Pearson Parent Power Hour (P3H) Series!</vt:lpstr>
      <vt:lpstr>Unlock Your Child’s Potential!</vt:lpstr>
      <vt:lpstr>Thank you!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 Academy of Riverwalk Academy Information Session</dc:title>
  <dc:creator>Stephanie EBY</dc:creator>
  <cp:lastModifiedBy>Stephanie EBY</cp:lastModifiedBy>
  <cp:revision>79</cp:revision>
  <dcterms:modified xsi:type="dcterms:W3CDTF">2022-09-16T17:24:58Z</dcterms:modified>
</cp:coreProperties>
</file>