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82" r:id="rId4"/>
  </p:sldMasterIdLst>
  <p:notesMasterIdLst>
    <p:notesMasterId r:id="rId18"/>
  </p:notesMasterIdLst>
  <p:sldIdLst>
    <p:sldId id="256" r:id="rId5"/>
    <p:sldId id="260" r:id="rId6"/>
    <p:sldId id="292" r:id="rId7"/>
    <p:sldId id="297" r:id="rId8"/>
    <p:sldId id="280" r:id="rId9"/>
    <p:sldId id="266" r:id="rId10"/>
    <p:sldId id="262" r:id="rId11"/>
    <p:sldId id="270" r:id="rId12"/>
    <p:sldId id="299" r:id="rId13"/>
    <p:sldId id="293" r:id="rId14"/>
    <p:sldId id="296" r:id="rId15"/>
    <p:sldId id="298" r:id="rId16"/>
    <p:sldId id="290" r:id="rId17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FFD0A92-833A-3B62-AC0A-29A27FB0AA09}" v="3" dt="2024-01-23T17:49:12.667"/>
    <p1510:client id="{665CA8BB-1918-0118-DDBA-EBD412D9664E}" v="7" dt="2024-01-22T17:45:03.280"/>
  </p1510:revLst>
</p1510:revInfo>
</file>

<file path=ppt/tableStyles.xml><?xml version="1.0" encoding="utf-8"?>
<a:tblStyleLst xmlns:a="http://schemas.openxmlformats.org/drawingml/2006/main" def="{417F2906-A47E-41FF-810C-91E93EE9B189}">
  <a:tblStyle styleId="{417F2906-A47E-41FF-810C-91E93EE9B189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6B4A342B-2B2C-4102-AE00-5D8CF925755C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0B3B031D-D0B4-4FED-834B-FDDA4972680B}" styleName="Table_2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2" d="100"/>
          <a:sy n="92" d="100"/>
        </p:scale>
        <p:origin x="1212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Zulema Victoria" userId="S::victoriaz@luhsd.net::704c6bae-e644-4d60-b354-f6ce268f82f7" providerId="AD" clId="Web-{6F4DB752-B80C-8789-134A-A88E761C0343}"/>
    <pc:docChg chg="modSld">
      <pc:chgData name="Zulema Victoria" userId="S::victoriaz@luhsd.net::704c6bae-e644-4d60-b354-f6ce268f82f7" providerId="AD" clId="Web-{6F4DB752-B80C-8789-134A-A88E761C0343}" dt="2024-01-18T18:52:59.824" v="32"/>
      <pc:docMkLst>
        <pc:docMk/>
      </pc:docMkLst>
      <pc:sldChg chg="modSp">
        <pc:chgData name="Zulema Victoria" userId="S::victoriaz@luhsd.net::704c6bae-e644-4d60-b354-f6ce268f82f7" providerId="AD" clId="Web-{6F4DB752-B80C-8789-134A-A88E761C0343}" dt="2024-01-18T18:52:20.480" v="22" actId="20577"/>
        <pc:sldMkLst>
          <pc:docMk/>
          <pc:sldMk cId="0" sldId="266"/>
        </pc:sldMkLst>
        <pc:spChg chg="mod">
          <ac:chgData name="Zulema Victoria" userId="S::victoriaz@luhsd.net::704c6bae-e644-4d60-b354-f6ce268f82f7" providerId="AD" clId="Web-{6F4DB752-B80C-8789-134A-A88E761C0343}" dt="2024-01-18T18:52:20.480" v="22" actId="20577"/>
          <ac:spMkLst>
            <pc:docMk/>
            <pc:sldMk cId="0" sldId="266"/>
            <ac:spMk id="3" creationId="{1F02C621-0689-C29B-59F2-9419AB9CFCC0}"/>
          </ac:spMkLst>
        </pc:spChg>
      </pc:sldChg>
      <pc:sldChg chg="modSp">
        <pc:chgData name="Zulema Victoria" userId="S::victoriaz@luhsd.net::704c6bae-e644-4d60-b354-f6ce268f82f7" providerId="AD" clId="Web-{6F4DB752-B80C-8789-134A-A88E761C0343}" dt="2024-01-18T18:52:59.824" v="32"/>
        <pc:sldMkLst>
          <pc:docMk/>
          <pc:sldMk cId="0" sldId="270"/>
        </pc:sldMkLst>
        <pc:graphicFrameChg chg="mod modGraphic">
          <ac:chgData name="Zulema Victoria" userId="S::victoriaz@luhsd.net::704c6bae-e644-4d60-b354-f6ce268f82f7" providerId="AD" clId="Web-{6F4DB752-B80C-8789-134A-A88E761C0343}" dt="2024-01-18T18:52:59.824" v="32"/>
          <ac:graphicFrameMkLst>
            <pc:docMk/>
            <pc:sldMk cId="0" sldId="270"/>
            <ac:graphicFrameMk id="3" creationId="{601D63D8-38CB-6526-A2D6-F74099A1ED18}"/>
          </ac:graphicFrameMkLst>
        </pc:graphicFrameChg>
      </pc:sldChg>
      <pc:sldChg chg="modSp">
        <pc:chgData name="Zulema Victoria" userId="S::victoriaz@luhsd.net::704c6bae-e644-4d60-b354-f6ce268f82f7" providerId="AD" clId="Web-{6F4DB752-B80C-8789-134A-A88E761C0343}" dt="2024-01-18T18:44:30.171" v="10" actId="1076"/>
        <pc:sldMkLst>
          <pc:docMk/>
          <pc:sldMk cId="2720327553" sldId="296"/>
        </pc:sldMkLst>
        <pc:spChg chg="mod">
          <ac:chgData name="Zulema Victoria" userId="S::victoriaz@luhsd.net::704c6bae-e644-4d60-b354-f6ce268f82f7" providerId="AD" clId="Web-{6F4DB752-B80C-8789-134A-A88E761C0343}" dt="2024-01-18T18:44:30.171" v="10" actId="1076"/>
          <ac:spMkLst>
            <pc:docMk/>
            <pc:sldMk cId="2720327553" sldId="296"/>
            <ac:spMk id="4" creationId="{21C1DE0B-A310-4CA8-0231-19839ADC76F6}"/>
          </ac:spMkLst>
        </pc:spChg>
      </pc:sldChg>
    </pc:docChg>
  </pc:docChgLst>
  <pc:docChgLst>
    <pc:chgData name="Zulema Victoria" userId="S::victoriaz@luhsd.net::704c6bae-e644-4d60-b354-f6ce268f82f7" providerId="AD" clId="Web-{4FFD0A92-833A-3B62-AC0A-29A27FB0AA09}"/>
    <pc:docChg chg="modSld">
      <pc:chgData name="Zulema Victoria" userId="S::victoriaz@luhsd.net::704c6bae-e644-4d60-b354-f6ce268f82f7" providerId="AD" clId="Web-{4FFD0A92-833A-3B62-AC0A-29A27FB0AA09}" dt="2024-01-23T17:49:12.667" v="2" actId="1076"/>
      <pc:docMkLst>
        <pc:docMk/>
      </pc:docMkLst>
      <pc:sldChg chg="modSp">
        <pc:chgData name="Zulema Victoria" userId="S::victoriaz@luhsd.net::704c6bae-e644-4d60-b354-f6ce268f82f7" providerId="AD" clId="Web-{4FFD0A92-833A-3B62-AC0A-29A27FB0AA09}" dt="2024-01-23T17:49:12.667" v="2" actId="1076"/>
        <pc:sldMkLst>
          <pc:docMk/>
          <pc:sldMk cId="621002574" sldId="299"/>
        </pc:sldMkLst>
        <pc:spChg chg="mod">
          <ac:chgData name="Zulema Victoria" userId="S::victoriaz@luhsd.net::704c6bae-e644-4d60-b354-f6ce268f82f7" providerId="AD" clId="Web-{4FFD0A92-833A-3B62-AC0A-29A27FB0AA09}" dt="2024-01-23T17:49:12.667" v="2" actId="1076"/>
          <ac:spMkLst>
            <pc:docMk/>
            <pc:sldMk cId="621002574" sldId="299"/>
            <ac:spMk id="3" creationId="{FD459D17-7B5D-29D1-1950-224ACC60EB3A}"/>
          </ac:spMkLst>
        </pc:spChg>
      </pc:sldChg>
    </pc:docChg>
  </pc:docChgLst>
  <pc:docChgLst>
    <pc:chgData name="Zulema Victoria" userId="S::victoriaz@luhsd.net::704c6bae-e644-4d60-b354-f6ce268f82f7" providerId="AD" clId="Web-{8D161352-4288-30E5-F081-F747C20FF594}"/>
    <pc:docChg chg="addSld delSld modSld">
      <pc:chgData name="Zulema Victoria" userId="S::victoriaz@luhsd.net::704c6bae-e644-4d60-b354-f6ce268f82f7" providerId="AD" clId="Web-{8D161352-4288-30E5-F081-F747C20FF594}" dt="2023-12-11T17:08:51.349" v="66" actId="1076"/>
      <pc:docMkLst>
        <pc:docMk/>
      </pc:docMkLst>
      <pc:sldChg chg="modSp add del">
        <pc:chgData name="Zulema Victoria" userId="S::victoriaz@luhsd.net::704c6bae-e644-4d60-b354-f6ce268f82f7" providerId="AD" clId="Web-{8D161352-4288-30E5-F081-F747C20FF594}" dt="2023-12-11T17:08:51.349" v="66" actId="1076"/>
        <pc:sldMkLst>
          <pc:docMk/>
          <pc:sldMk cId="0" sldId="266"/>
        </pc:sldMkLst>
        <pc:spChg chg="mod">
          <ac:chgData name="Zulema Victoria" userId="S::victoriaz@luhsd.net::704c6bae-e644-4d60-b354-f6ce268f82f7" providerId="AD" clId="Web-{8D161352-4288-30E5-F081-F747C20FF594}" dt="2023-12-11T17:08:42.349" v="65" actId="1076"/>
          <ac:spMkLst>
            <pc:docMk/>
            <pc:sldMk cId="0" sldId="266"/>
            <ac:spMk id="3" creationId="{1F02C621-0689-C29B-59F2-9419AB9CFCC0}"/>
          </ac:spMkLst>
        </pc:spChg>
        <pc:spChg chg="mod">
          <ac:chgData name="Zulema Victoria" userId="S::victoriaz@luhsd.net::704c6bae-e644-4d60-b354-f6ce268f82f7" providerId="AD" clId="Web-{8D161352-4288-30E5-F081-F747C20FF594}" dt="2023-12-11T17:08:51.349" v="66" actId="1076"/>
          <ac:spMkLst>
            <pc:docMk/>
            <pc:sldMk cId="0" sldId="266"/>
            <ac:spMk id="539" creationId="{00000000-0000-0000-0000-000000000000}"/>
          </ac:spMkLst>
        </pc:spChg>
      </pc:sldChg>
      <pc:sldChg chg="modSp">
        <pc:chgData name="Zulema Victoria" userId="S::victoriaz@luhsd.net::704c6bae-e644-4d60-b354-f6ce268f82f7" providerId="AD" clId="Web-{8D161352-4288-30E5-F081-F747C20FF594}" dt="2023-12-11T17:05:25.533" v="31" actId="1076"/>
        <pc:sldMkLst>
          <pc:docMk/>
          <pc:sldMk cId="0" sldId="290"/>
        </pc:sldMkLst>
        <pc:spChg chg="mod">
          <ac:chgData name="Zulema Victoria" userId="S::victoriaz@luhsd.net::704c6bae-e644-4d60-b354-f6ce268f82f7" providerId="AD" clId="Web-{8D161352-4288-30E5-F081-F747C20FF594}" dt="2023-12-11T17:05:25.533" v="31" actId="1076"/>
          <ac:spMkLst>
            <pc:docMk/>
            <pc:sldMk cId="0" sldId="290"/>
            <ac:spMk id="1145" creationId="{00000000-0000-0000-0000-000000000000}"/>
          </ac:spMkLst>
        </pc:spChg>
      </pc:sldChg>
      <pc:sldChg chg="modSp">
        <pc:chgData name="Zulema Victoria" userId="S::victoriaz@luhsd.net::704c6bae-e644-4d60-b354-f6ce268f82f7" providerId="AD" clId="Web-{8D161352-4288-30E5-F081-F747C20FF594}" dt="2023-12-11T17:02:52.014" v="3" actId="20577"/>
        <pc:sldMkLst>
          <pc:docMk/>
          <pc:sldMk cId="3852018305" sldId="292"/>
        </pc:sldMkLst>
        <pc:spChg chg="mod">
          <ac:chgData name="Zulema Victoria" userId="S::victoriaz@luhsd.net::704c6bae-e644-4d60-b354-f6ce268f82f7" providerId="AD" clId="Web-{8D161352-4288-30E5-F081-F747C20FF594}" dt="2023-12-11T17:02:52.014" v="3" actId="20577"/>
          <ac:spMkLst>
            <pc:docMk/>
            <pc:sldMk cId="3852018305" sldId="292"/>
            <ac:spMk id="2" creationId="{9CF770FB-21D6-3F27-6A7D-B7DC306978BA}"/>
          </ac:spMkLst>
        </pc:spChg>
      </pc:sldChg>
      <pc:sldChg chg="delSp modSp">
        <pc:chgData name="Zulema Victoria" userId="S::victoriaz@luhsd.net::704c6bae-e644-4d60-b354-f6ce268f82f7" providerId="AD" clId="Web-{8D161352-4288-30E5-F081-F747C20FF594}" dt="2023-12-11T17:04:14.125" v="21" actId="1076"/>
        <pc:sldMkLst>
          <pc:docMk/>
          <pc:sldMk cId="3618109745" sldId="293"/>
        </pc:sldMkLst>
        <pc:spChg chg="del">
          <ac:chgData name="Zulema Victoria" userId="S::victoriaz@luhsd.net::704c6bae-e644-4d60-b354-f6ce268f82f7" providerId="AD" clId="Web-{8D161352-4288-30E5-F081-F747C20FF594}" dt="2023-12-11T17:03:43.374" v="8"/>
          <ac:spMkLst>
            <pc:docMk/>
            <pc:sldMk cId="3618109745" sldId="293"/>
            <ac:spMk id="2" creationId="{C426E788-ED8C-7803-3F2F-79E08E94BE1B}"/>
          </ac:spMkLst>
        </pc:spChg>
        <pc:spChg chg="del">
          <ac:chgData name="Zulema Victoria" userId="S::victoriaz@luhsd.net::704c6bae-e644-4d60-b354-f6ce268f82f7" providerId="AD" clId="Web-{8D161352-4288-30E5-F081-F747C20FF594}" dt="2023-12-11T17:03:40.296" v="7"/>
          <ac:spMkLst>
            <pc:docMk/>
            <pc:sldMk cId="3618109745" sldId="293"/>
            <ac:spMk id="4" creationId="{0179AFA2-6E7A-9885-48AC-D652BB3B9E2D}"/>
          </ac:spMkLst>
        </pc:spChg>
        <pc:spChg chg="del">
          <ac:chgData name="Zulema Victoria" userId="S::victoriaz@luhsd.net::704c6bae-e644-4d60-b354-f6ce268f82f7" providerId="AD" clId="Web-{8D161352-4288-30E5-F081-F747C20FF594}" dt="2023-12-11T17:03:46.249" v="9"/>
          <ac:spMkLst>
            <pc:docMk/>
            <pc:sldMk cId="3618109745" sldId="293"/>
            <ac:spMk id="5" creationId="{21DFB789-0F24-B367-E15E-BC7EB30D63A8}"/>
          </ac:spMkLst>
        </pc:spChg>
        <pc:spChg chg="mod">
          <ac:chgData name="Zulema Victoria" userId="S::victoriaz@luhsd.net::704c6bae-e644-4d60-b354-f6ce268f82f7" providerId="AD" clId="Web-{8D161352-4288-30E5-F081-F747C20FF594}" dt="2023-12-11T17:04:09.875" v="20"/>
          <ac:spMkLst>
            <pc:docMk/>
            <pc:sldMk cId="3618109745" sldId="293"/>
            <ac:spMk id="6" creationId="{AD9CD95A-B234-A249-D1AE-597D043ECB57}"/>
          </ac:spMkLst>
        </pc:spChg>
        <pc:spChg chg="del">
          <ac:chgData name="Zulema Victoria" userId="S::victoriaz@luhsd.net::704c6bae-e644-4d60-b354-f6ce268f82f7" providerId="AD" clId="Web-{8D161352-4288-30E5-F081-F747C20FF594}" dt="2023-12-11T17:03:48.593" v="10"/>
          <ac:spMkLst>
            <pc:docMk/>
            <pc:sldMk cId="3618109745" sldId="293"/>
            <ac:spMk id="7" creationId="{AAF5A341-7169-7E26-BB63-3DD3FCDE9489}"/>
          </ac:spMkLst>
        </pc:spChg>
        <pc:picChg chg="del">
          <ac:chgData name="Zulema Victoria" userId="S::victoriaz@luhsd.net::704c6bae-e644-4d60-b354-f6ce268f82f7" providerId="AD" clId="Web-{8D161352-4288-30E5-F081-F747C20FF594}" dt="2023-12-11T17:03:49.937" v="11"/>
          <ac:picMkLst>
            <pc:docMk/>
            <pc:sldMk cId="3618109745" sldId="293"/>
            <ac:picMk id="3" creationId="{FC5F7820-ABC8-9FAF-3E6A-3E1057211299}"/>
          </ac:picMkLst>
        </pc:picChg>
        <pc:picChg chg="mod">
          <ac:chgData name="Zulema Victoria" userId="S::victoriaz@luhsd.net::704c6bae-e644-4d60-b354-f6ce268f82f7" providerId="AD" clId="Web-{8D161352-4288-30E5-F081-F747C20FF594}" dt="2023-12-11T17:04:14.125" v="21" actId="1076"/>
          <ac:picMkLst>
            <pc:docMk/>
            <pc:sldMk cId="3618109745" sldId="293"/>
            <ac:picMk id="12" creationId="{112CCFA6-6F71-CA7A-A578-5819535FB053}"/>
          </ac:picMkLst>
        </pc:picChg>
      </pc:sldChg>
      <pc:sldChg chg="del">
        <pc:chgData name="Zulema Victoria" userId="S::victoriaz@luhsd.net::704c6bae-e644-4d60-b354-f6ce268f82f7" providerId="AD" clId="Web-{8D161352-4288-30E5-F081-F747C20FF594}" dt="2023-12-11T17:03:04.639" v="5"/>
        <pc:sldMkLst>
          <pc:docMk/>
          <pc:sldMk cId="3841406659" sldId="294"/>
        </pc:sldMkLst>
      </pc:sldChg>
      <pc:sldChg chg="del">
        <pc:chgData name="Zulema Victoria" userId="S::victoriaz@luhsd.net::704c6bae-e644-4d60-b354-f6ce268f82f7" providerId="AD" clId="Web-{8D161352-4288-30E5-F081-F747C20FF594}" dt="2023-12-11T17:03:05.514" v="6"/>
        <pc:sldMkLst>
          <pc:docMk/>
          <pc:sldMk cId="4196500094" sldId="295"/>
        </pc:sldMkLst>
      </pc:sldChg>
    </pc:docChg>
  </pc:docChgLst>
  <pc:docChgLst>
    <pc:chgData name="Zulema Victoria" userId="S::victoriaz@luhsd.net::704c6bae-e644-4d60-b354-f6ce268f82f7" providerId="AD" clId="Web-{64EE0234-ABAD-4BDD-6F92-9795CA5B997C}"/>
    <pc:docChg chg="addSld modSld">
      <pc:chgData name="Zulema Victoria" userId="S::victoriaz@luhsd.net::704c6bae-e644-4d60-b354-f6ce268f82f7" providerId="AD" clId="Web-{64EE0234-ABAD-4BDD-6F92-9795CA5B997C}" dt="2024-01-18T19:00:12.250" v="1" actId="1076"/>
      <pc:docMkLst>
        <pc:docMk/>
      </pc:docMkLst>
      <pc:sldChg chg="modSp add">
        <pc:chgData name="Zulema Victoria" userId="S::victoriaz@luhsd.net::704c6bae-e644-4d60-b354-f6ce268f82f7" providerId="AD" clId="Web-{64EE0234-ABAD-4BDD-6F92-9795CA5B997C}" dt="2024-01-18T19:00:12.250" v="1" actId="1076"/>
        <pc:sldMkLst>
          <pc:docMk/>
          <pc:sldMk cId="3245240468" sldId="298"/>
        </pc:sldMkLst>
        <pc:spChg chg="mod">
          <ac:chgData name="Zulema Victoria" userId="S::victoriaz@luhsd.net::704c6bae-e644-4d60-b354-f6ce268f82f7" providerId="AD" clId="Web-{64EE0234-ABAD-4BDD-6F92-9795CA5B997C}" dt="2024-01-18T19:00:12.250" v="1" actId="1076"/>
          <ac:spMkLst>
            <pc:docMk/>
            <pc:sldMk cId="3245240468" sldId="298"/>
            <ac:spMk id="2" creationId="{7B7D44F4-D85E-EBB1-3423-331C68A3F8F5}"/>
          </ac:spMkLst>
        </pc:spChg>
      </pc:sldChg>
    </pc:docChg>
  </pc:docChgLst>
  <pc:docChgLst>
    <pc:chgData name="Zulema Victoria" userId="S::victoriaz@luhsd.net::704c6bae-e644-4d60-b354-f6ce268f82f7" providerId="AD" clId="Web-{665CA8BB-1918-0118-DDBA-EBD412D9664E}"/>
    <pc:docChg chg="addSld modSld">
      <pc:chgData name="Zulema Victoria" userId="S::victoriaz@luhsd.net::704c6bae-e644-4d60-b354-f6ce268f82f7" providerId="AD" clId="Web-{665CA8BB-1918-0118-DDBA-EBD412D9664E}" dt="2024-01-22T17:45:03.280" v="5" actId="1076"/>
      <pc:docMkLst>
        <pc:docMk/>
      </pc:docMkLst>
      <pc:sldChg chg="modSp add">
        <pc:chgData name="Zulema Victoria" userId="S::victoriaz@luhsd.net::704c6bae-e644-4d60-b354-f6ce268f82f7" providerId="AD" clId="Web-{665CA8BB-1918-0118-DDBA-EBD412D9664E}" dt="2024-01-22T17:45:03.280" v="5" actId="1076"/>
        <pc:sldMkLst>
          <pc:docMk/>
          <pc:sldMk cId="621002574" sldId="299"/>
        </pc:sldMkLst>
        <pc:spChg chg="mod">
          <ac:chgData name="Zulema Victoria" userId="S::victoriaz@luhsd.net::704c6bae-e644-4d60-b354-f6ce268f82f7" providerId="AD" clId="Web-{665CA8BB-1918-0118-DDBA-EBD412D9664E}" dt="2024-01-22T17:45:03.280" v="5" actId="1076"/>
          <ac:spMkLst>
            <pc:docMk/>
            <pc:sldMk cId="621002574" sldId="299"/>
            <ac:spMk id="3" creationId="{FD459D17-7B5D-29D1-1950-224ACC60EB3A}"/>
          </ac:spMkLst>
        </pc:spChg>
      </pc:sldChg>
    </pc:docChg>
  </pc:docChgLst>
  <pc:docChgLst>
    <pc:chgData name="Zulema Victoria" userId="S::victoriaz@luhsd.net::704c6bae-e644-4d60-b354-f6ce268f82f7" providerId="AD" clId="Web-{EC768520-3552-5391-6FEE-F6A4C46B5A9B}"/>
    <pc:docChg chg="sldOrd">
      <pc:chgData name="Zulema Victoria" userId="S::victoriaz@luhsd.net::704c6bae-e644-4d60-b354-f6ce268f82f7" providerId="AD" clId="Web-{EC768520-3552-5391-6FEE-F6A4C46B5A9B}" dt="2024-01-11T18:31:31.995" v="0"/>
      <pc:docMkLst>
        <pc:docMk/>
      </pc:docMkLst>
      <pc:sldChg chg="ord">
        <pc:chgData name="Zulema Victoria" userId="S::victoriaz@luhsd.net::704c6bae-e644-4d60-b354-f6ce268f82f7" providerId="AD" clId="Web-{EC768520-3552-5391-6FEE-F6A4C46B5A9B}" dt="2024-01-11T18:31:31.995" v="0"/>
        <pc:sldMkLst>
          <pc:docMk/>
          <pc:sldMk cId="0" sldId="266"/>
        </pc:sldMkLst>
      </pc:sldChg>
    </pc:docChg>
  </pc:docChgLst>
  <pc:docChgLst>
    <pc:chgData name="Zulema Victoria" userId="S::victoriaz@luhsd.net::704c6bae-e644-4d60-b354-f6ce268f82f7" providerId="AD" clId="Web-{46704EE0-9584-68CE-E911-B55246AA8B21}"/>
    <pc:docChg chg="modSld">
      <pc:chgData name="Zulema Victoria" userId="S::victoriaz@luhsd.net::704c6bae-e644-4d60-b354-f6ce268f82f7" providerId="AD" clId="Web-{46704EE0-9584-68CE-E911-B55246AA8B21}" dt="2024-01-19T16:54:17.514" v="0" actId="20577"/>
      <pc:docMkLst>
        <pc:docMk/>
      </pc:docMkLst>
      <pc:sldChg chg="modSp">
        <pc:chgData name="Zulema Victoria" userId="S::victoriaz@luhsd.net::704c6bae-e644-4d60-b354-f6ce268f82f7" providerId="AD" clId="Web-{46704EE0-9584-68CE-E911-B55246AA8B21}" dt="2024-01-19T16:54:17.514" v="0" actId="20577"/>
        <pc:sldMkLst>
          <pc:docMk/>
          <pc:sldMk cId="0" sldId="256"/>
        </pc:sldMkLst>
        <pc:spChg chg="mod">
          <ac:chgData name="Zulema Victoria" userId="S::victoriaz@luhsd.net::704c6bae-e644-4d60-b354-f6ce268f82f7" providerId="AD" clId="Web-{46704EE0-9584-68CE-E911-B55246AA8B21}" dt="2024-01-19T16:54:17.514" v="0" actId="20577"/>
          <ac:spMkLst>
            <pc:docMk/>
            <pc:sldMk cId="0" sldId="256"/>
            <ac:spMk id="306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g4dfce81f19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4" name="Google Shape;304;g4dfce81f19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g54dda1946d_6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4" name="Google Shape;404;g54dda1946d_6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8" name="Google Shape;878;g54dda1946d_4_27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9" name="Google Shape;879;g54dda1946d_4_27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Google Shape;536;gd5260bdd85_0_2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7" name="Google Shape;537;gd5260bdd85_0_2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g54dda1946d_6_3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6" name="Google Shape;456;g54dda1946d_6_3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9" name="Google Shape;629;g54ff9c4cb4_3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0" name="Google Shape;630;g54ff9c4cb4_3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8" name="Google Shape;1138;g135e18421cc_13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9" name="Google Shape;1139;g135e18421cc_13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s://bit.ly/3A1uf1Q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713225" y="1508475"/>
            <a:ext cx="4113900" cy="1610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44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713225" y="3159225"/>
            <a:ext cx="4113900" cy="47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 rot="1586796">
            <a:off x="-13996" y="143600"/>
            <a:ext cx="1454426" cy="1280493"/>
            <a:chOff x="5917100" y="2092158"/>
            <a:chExt cx="1102175" cy="970367"/>
          </a:xfrm>
        </p:grpSpPr>
        <p:sp>
          <p:nvSpPr>
            <p:cNvPr id="12" name="Google Shape;12;p2"/>
            <p:cNvSpPr/>
            <p:nvPr/>
          </p:nvSpPr>
          <p:spPr>
            <a:xfrm>
              <a:off x="6030002" y="2238502"/>
              <a:ext cx="719415" cy="824023"/>
            </a:xfrm>
            <a:custGeom>
              <a:avLst/>
              <a:gdLst/>
              <a:ahLst/>
              <a:cxnLst/>
              <a:rect l="l" t="t" r="r" b="b"/>
              <a:pathLst>
                <a:path w="8067" h="9240" fill="none" extrusionOk="0">
                  <a:moveTo>
                    <a:pt x="378" y="9239"/>
                  </a:moveTo>
                  <a:cubicBezTo>
                    <a:pt x="378" y="9239"/>
                    <a:pt x="0" y="3350"/>
                    <a:pt x="8067" y="0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86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6580242" y="2133270"/>
              <a:ext cx="439033" cy="188794"/>
            </a:xfrm>
            <a:custGeom>
              <a:avLst/>
              <a:gdLst/>
              <a:ahLst/>
              <a:cxnLst/>
              <a:rect l="l" t="t" r="r" b="b"/>
              <a:pathLst>
                <a:path w="4923" h="2117" extrusionOk="0">
                  <a:moveTo>
                    <a:pt x="4553" y="1"/>
                  </a:moveTo>
                  <a:cubicBezTo>
                    <a:pt x="3675" y="1"/>
                    <a:pt x="1426" y="199"/>
                    <a:pt x="0" y="2094"/>
                  </a:cubicBezTo>
                  <a:cubicBezTo>
                    <a:pt x="0" y="2094"/>
                    <a:pt x="172" y="2117"/>
                    <a:pt x="461" y="2117"/>
                  </a:cubicBezTo>
                  <a:cubicBezTo>
                    <a:pt x="1370" y="2117"/>
                    <a:pt x="3437" y="1891"/>
                    <a:pt x="4922" y="15"/>
                  </a:cubicBezTo>
                  <a:cubicBezTo>
                    <a:pt x="4922" y="15"/>
                    <a:pt x="4786" y="1"/>
                    <a:pt x="455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6280241" y="2430685"/>
              <a:ext cx="464985" cy="138497"/>
            </a:xfrm>
            <a:custGeom>
              <a:avLst/>
              <a:gdLst/>
              <a:ahLst/>
              <a:cxnLst/>
              <a:rect l="l" t="t" r="r" b="b"/>
              <a:pathLst>
                <a:path w="5214" h="1553" extrusionOk="0">
                  <a:moveTo>
                    <a:pt x="3675" y="0"/>
                  </a:moveTo>
                  <a:cubicBezTo>
                    <a:pt x="2615" y="0"/>
                    <a:pt x="1190" y="253"/>
                    <a:pt x="0" y="1353"/>
                  </a:cubicBezTo>
                  <a:cubicBezTo>
                    <a:pt x="0" y="1353"/>
                    <a:pt x="622" y="1552"/>
                    <a:pt x="1526" y="1552"/>
                  </a:cubicBezTo>
                  <a:cubicBezTo>
                    <a:pt x="2557" y="1552"/>
                    <a:pt x="3953" y="1293"/>
                    <a:pt x="5214" y="183"/>
                  </a:cubicBezTo>
                  <a:cubicBezTo>
                    <a:pt x="5214" y="183"/>
                    <a:pt x="4577" y="0"/>
                    <a:pt x="3675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6207113" y="2092158"/>
              <a:ext cx="260316" cy="461417"/>
            </a:xfrm>
            <a:custGeom>
              <a:avLst/>
              <a:gdLst/>
              <a:ahLst/>
              <a:cxnLst/>
              <a:rect l="l" t="t" r="r" b="b"/>
              <a:pathLst>
                <a:path w="2919" h="5174" extrusionOk="0">
                  <a:moveTo>
                    <a:pt x="2145" y="1"/>
                  </a:moveTo>
                  <a:lnTo>
                    <a:pt x="2145" y="1"/>
                  </a:lnTo>
                  <a:cubicBezTo>
                    <a:pt x="2145" y="1"/>
                    <a:pt x="0" y="2286"/>
                    <a:pt x="810" y="5174"/>
                  </a:cubicBezTo>
                  <a:cubicBezTo>
                    <a:pt x="810" y="5174"/>
                    <a:pt x="2919" y="3055"/>
                    <a:pt x="2145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6084223" y="2626078"/>
              <a:ext cx="387041" cy="277885"/>
            </a:xfrm>
            <a:custGeom>
              <a:avLst/>
              <a:gdLst/>
              <a:ahLst/>
              <a:cxnLst/>
              <a:rect l="l" t="t" r="r" b="b"/>
              <a:pathLst>
                <a:path w="4340" h="3116" extrusionOk="0">
                  <a:moveTo>
                    <a:pt x="4340" y="0"/>
                  </a:moveTo>
                  <a:lnTo>
                    <a:pt x="4340" y="0"/>
                  </a:lnTo>
                  <a:cubicBezTo>
                    <a:pt x="4339" y="0"/>
                    <a:pt x="1231" y="382"/>
                    <a:pt x="1" y="3115"/>
                  </a:cubicBezTo>
                  <a:cubicBezTo>
                    <a:pt x="1" y="3115"/>
                    <a:pt x="2980" y="2842"/>
                    <a:pt x="4340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5917100" y="2435144"/>
              <a:ext cx="266381" cy="471405"/>
            </a:xfrm>
            <a:custGeom>
              <a:avLst/>
              <a:gdLst/>
              <a:ahLst/>
              <a:cxnLst/>
              <a:rect l="l" t="t" r="r" b="b"/>
              <a:pathLst>
                <a:path w="2987" h="5286" extrusionOk="0">
                  <a:moveTo>
                    <a:pt x="1080" y="1"/>
                  </a:moveTo>
                  <a:lnTo>
                    <a:pt x="1080" y="1"/>
                  </a:lnTo>
                  <a:cubicBezTo>
                    <a:pt x="1080" y="1"/>
                    <a:pt x="0" y="2947"/>
                    <a:pt x="1875" y="5286"/>
                  </a:cubicBezTo>
                  <a:cubicBezTo>
                    <a:pt x="1875" y="5286"/>
                    <a:pt x="2986" y="2511"/>
                    <a:pt x="1080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" name="Google Shape;18;p2"/>
          <p:cNvGrpSpPr/>
          <p:nvPr/>
        </p:nvGrpSpPr>
        <p:grpSpPr>
          <a:xfrm>
            <a:off x="0" y="2687325"/>
            <a:ext cx="1558778" cy="2456198"/>
            <a:chOff x="0" y="2687325"/>
            <a:chExt cx="1558778" cy="2456198"/>
          </a:xfrm>
        </p:grpSpPr>
        <p:sp>
          <p:nvSpPr>
            <p:cNvPr id="19" name="Google Shape;19;p2"/>
            <p:cNvSpPr/>
            <p:nvPr/>
          </p:nvSpPr>
          <p:spPr>
            <a:xfrm>
              <a:off x="0" y="2889975"/>
              <a:ext cx="1558778" cy="2253548"/>
            </a:xfrm>
            <a:custGeom>
              <a:avLst/>
              <a:gdLst/>
              <a:ahLst/>
              <a:cxnLst/>
              <a:rect l="l" t="t" r="r" b="b"/>
              <a:pathLst>
                <a:path w="16043" h="23193" extrusionOk="0">
                  <a:moveTo>
                    <a:pt x="0" y="1"/>
                  </a:moveTo>
                  <a:lnTo>
                    <a:pt x="0" y="23192"/>
                  </a:lnTo>
                  <a:lnTo>
                    <a:pt x="16042" y="23192"/>
                  </a:lnTo>
                  <a:cubicBezTo>
                    <a:pt x="16002" y="23127"/>
                    <a:pt x="15967" y="23066"/>
                    <a:pt x="15931" y="23005"/>
                  </a:cubicBezTo>
                  <a:cubicBezTo>
                    <a:pt x="15233" y="21904"/>
                    <a:pt x="14186" y="21062"/>
                    <a:pt x="13010" y="20516"/>
                  </a:cubicBezTo>
                  <a:cubicBezTo>
                    <a:pt x="12859" y="20446"/>
                    <a:pt x="12758" y="20403"/>
                    <a:pt x="12625" y="20353"/>
                  </a:cubicBezTo>
                  <a:cubicBezTo>
                    <a:pt x="12517" y="20310"/>
                    <a:pt x="12405" y="20270"/>
                    <a:pt x="12293" y="20235"/>
                  </a:cubicBezTo>
                  <a:cubicBezTo>
                    <a:pt x="12056" y="20159"/>
                    <a:pt x="11815" y="20094"/>
                    <a:pt x="11570" y="20036"/>
                  </a:cubicBezTo>
                  <a:cubicBezTo>
                    <a:pt x="11052" y="19918"/>
                    <a:pt x="10523" y="19828"/>
                    <a:pt x="10001" y="19734"/>
                  </a:cubicBezTo>
                  <a:cubicBezTo>
                    <a:pt x="8955" y="19551"/>
                    <a:pt x="7886" y="19360"/>
                    <a:pt x="6926" y="18885"/>
                  </a:cubicBezTo>
                  <a:cubicBezTo>
                    <a:pt x="5954" y="18407"/>
                    <a:pt x="5234" y="17597"/>
                    <a:pt x="4947" y="16547"/>
                  </a:cubicBezTo>
                  <a:cubicBezTo>
                    <a:pt x="4515" y="14975"/>
                    <a:pt x="5001" y="13399"/>
                    <a:pt x="5580" y="11931"/>
                  </a:cubicBezTo>
                  <a:cubicBezTo>
                    <a:pt x="5875" y="11190"/>
                    <a:pt x="6192" y="10467"/>
                    <a:pt x="6415" y="9701"/>
                  </a:cubicBezTo>
                  <a:cubicBezTo>
                    <a:pt x="6649" y="8902"/>
                    <a:pt x="6810" y="8082"/>
                    <a:pt x="6821" y="7247"/>
                  </a:cubicBezTo>
                  <a:cubicBezTo>
                    <a:pt x="6840" y="5768"/>
                    <a:pt x="6397" y="4336"/>
                    <a:pt x="5544" y="3127"/>
                  </a:cubicBezTo>
                  <a:cubicBezTo>
                    <a:pt x="4799" y="2073"/>
                    <a:pt x="3763" y="1235"/>
                    <a:pt x="2597" y="688"/>
                  </a:cubicBezTo>
                  <a:cubicBezTo>
                    <a:pt x="1781" y="303"/>
                    <a:pt x="900" y="73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67425" y="2687325"/>
              <a:ext cx="395700" cy="3957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" name="Google Shape;21;p2"/>
          <p:cNvSpPr/>
          <p:nvPr/>
        </p:nvSpPr>
        <p:spPr>
          <a:xfrm>
            <a:off x="-446850" y="4264179"/>
            <a:ext cx="3922582" cy="3368683"/>
          </a:xfrm>
          <a:custGeom>
            <a:avLst/>
            <a:gdLst/>
            <a:ahLst/>
            <a:cxnLst/>
            <a:rect l="l" t="t" r="r" b="b"/>
            <a:pathLst>
              <a:path w="27718" h="23804" fill="none" extrusionOk="0">
                <a:moveTo>
                  <a:pt x="10847" y="21374"/>
                </a:moveTo>
                <a:cubicBezTo>
                  <a:pt x="6515" y="19867"/>
                  <a:pt x="2058" y="17284"/>
                  <a:pt x="608" y="12934"/>
                </a:cubicBezTo>
                <a:cubicBezTo>
                  <a:pt x="87" y="11370"/>
                  <a:pt x="1" y="9686"/>
                  <a:pt x="177" y="8045"/>
                </a:cubicBezTo>
                <a:cubicBezTo>
                  <a:pt x="331" y="6602"/>
                  <a:pt x="702" y="5148"/>
                  <a:pt x="1537" y="3961"/>
                </a:cubicBezTo>
                <a:cubicBezTo>
                  <a:pt x="2533" y="2541"/>
                  <a:pt x="4119" y="1619"/>
                  <a:pt x="5774" y="1090"/>
                </a:cubicBezTo>
                <a:cubicBezTo>
                  <a:pt x="9185" y="0"/>
                  <a:pt x="13128" y="500"/>
                  <a:pt x="16003" y="2637"/>
                </a:cubicBezTo>
                <a:cubicBezTo>
                  <a:pt x="18874" y="4774"/>
                  <a:pt x="20496" y="8574"/>
                  <a:pt x="19791" y="12085"/>
                </a:cubicBezTo>
                <a:cubicBezTo>
                  <a:pt x="19083" y="15593"/>
                  <a:pt x="15931" y="18540"/>
                  <a:pt x="12358" y="18759"/>
                </a:cubicBezTo>
                <a:cubicBezTo>
                  <a:pt x="9441" y="18935"/>
                  <a:pt x="6627" y="17409"/>
                  <a:pt x="4591" y="15315"/>
                </a:cubicBezTo>
                <a:cubicBezTo>
                  <a:pt x="3364" y="14057"/>
                  <a:pt x="2339" y="12542"/>
                  <a:pt x="1925" y="10833"/>
                </a:cubicBezTo>
                <a:cubicBezTo>
                  <a:pt x="1507" y="9125"/>
                  <a:pt x="1763" y="7199"/>
                  <a:pt x="2857" y="5822"/>
                </a:cubicBezTo>
                <a:cubicBezTo>
                  <a:pt x="3536" y="4958"/>
                  <a:pt x="4504" y="4350"/>
                  <a:pt x="5548" y="4004"/>
                </a:cubicBezTo>
                <a:cubicBezTo>
                  <a:pt x="8275" y="3109"/>
                  <a:pt x="11621" y="4256"/>
                  <a:pt x="12966" y="6793"/>
                </a:cubicBezTo>
                <a:cubicBezTo>
                  <a:pt x="14312" y="9329"/>
                  <a:pt x="13200" y="12952"/>
                  <a:pt x="10545" y="14050"/>
                </a:cubicBezTo>
                <a:cubicBezTo>
                  <a:pt x="9283" y="14575"/>
                  <a:pt x="7735" y="14500"/>
                  <a:pt x="6649" y="13668"/>
                </a:cubicBezTo>
                <a:cubicBezTo>
                  <a:pt x="5562" y="12841"/>
                  <a:pt x="5091" y="11214"/>
                  <a:pt x="5746" y="10013"/>
                </a:cubicBezTo>
                <a:cubicBezTo>
                  <a:pt x="6555" y="8527"/>
                  <a:pt x="8717" y="8232"/>
                  <a:pt x="10218" y="9020"/>
                </a:cubicBezTo>
                <a:cubicBezTo>
                  <a:pt x="11714" y="9811"/>
                  <a:pt x="12646" y="11365"/>
                  <a:pt x="13301" y="12927"/>
                </a:cubicBezTo>
                <a:cubicBezTo>
                  <a:pt x="13956" y="14488"/>
                  <a:pt x="14416" y="16150"/>
                  <a:pt x="15337" y="17572"/>
                </a:cubicBezTo>
                <a:cubicBezTo>
                  <a:pt x="16255" y="18993"/>
                  <a:pt x="17783" y="20180"/>
                  <a:pt x="19475" y="20104"/>
                </a:cubicBezTo>
                <a:cubicBezTo>
                  <a:pt x="21436" y="20014"/>
                  <a:pt x="22932" y="18302"/>
                  <a:pt x="23817" y="16550"/>
                </a:cubicBezTo>
                <a:cubicBezTo>
                  <a:pt x="25446" y="13323"/>
                  <a:pt x="25778" y="9304"/>
                  <a:pt x="24073" y="6113"/>
                </a:cubicBezTo>
                <a:cubicBezTo>
                  <a:pt x="22299" y="2792"/>
                  <a:pt x="18521" y="806"/>
                  <a:pt x="14758" y="663"/>
                </a:cubicBezTo>
                <a:cubicBezTo>
                  <a:pt x="12909" y="594"/>
                  <a:pt x="11013" y="932"/>
                  <a:pt x="9422" y="1878"/>
                </a:cubicBezTo>
                <a:cubicBezTo>
                  <a:pt x="7480" y="3033"/>
                  <a:pt x="6120" y="5045"/>
                  <a:pt x="5540" y="7228"/>
                </a:cubicBezTo>
                <a:cubicBezTo>
                  <a:pt x="4965" y="9412"/>
                  <a:pt x="5138" y="11754"/>
                  <a:pt x="5807" y="13912"/>
                </a:cubicBezTo>
                <a:cubicBezTo>
                  <a:pt x="6807" y="17143"/>
                  <a:pt x="8966" y="20047"/>
                  <a:pt x="11898" y="21731"/>
                </a:cubicBezTo>
                <a:cubicBezTo>
                  <a:pt x="14830" y="23415"/>
                  <a:pt x="18532" y="23803"/>
                  <a:pt x="21673" y="22543"/>
                </a:cubicBezTo>
                <a:cubicBezTo>
                  <a:pt x="24810" y="21288"/>
                  <a:pt x="27267" y="18334"/>
                  <a:pt x="27717" y="14981"/>
                </a:cubicBezTo>
              </a:path>
            </a:pathLst>
          </a:custGeom>
          <a:noFill/>
          <a:ln w="9525" cap="flat" cmpd="sng">
            <a:solidFill>
              <a:schemeClr val="dk1"/>
            </a:solidFill>
            <a:prstDash val="solid"/>
            <a:miter lim="863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_ONLY_1_1_1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17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endParaRPr/>
          </a:p>
        </p:txBody>
      </p:sp>
      <p:grpSp>
        <p:nvGrpSpPr>
          <p:cNvPr id="135" name="Google Shape;135;p17"/>
          <p:cNvGrpSpPr/>
          <p:nvPr/>
        </p:nvGrpSpPr>
        <p:grpSpPr>
          <a:xfrm>
            <a:off x="-69570" y="-639075"/>
            <a:ext cx="9213570" cy="5782564"/>
            <a:chOff x="-69570" y="-639075"/>
            <a:chExt cx="9213570" cy="5782564"/>
          </a:xfrm>
        </p:grpSpPr>
        <p:sp>
          <p:nvSpPr>
            <p:cNvPr id="136" name="Google Shape;136;p17"/>
            <p:cNvSpPr/>
            <p:nvPr/>
          </p:nvSpPr>
          <p:spPr>
            <a:xfrm flipH="1">
              <a:off x="8443442" y="-639075"/>
              <a:ext cx="700558" cy="2696470"/>
            </a:xfrm>
            <a:custGeom>
              <a:avLst/>
              <a:gdLst/>
              <a:ahLst/>
              <a:cxnLst/>
              <a:rect l="l" t="t" r="r" b="b"/>
              <a:pathLst>
                <a:path w="9013" h="19015" extrusionOk="0">
                  <a:moveTo>
                    <a:pt x="0" y="1"/>
                  </a:moveTo>
                  <a:lnTo>
                    <a:pt x="0" y="19015"/>
                  </a:lnTo>
                  <a:cubicBezTo>
                    <a:pt x="1022" y="18385"/>
                    <a:pt x="2061" y="17788"/>
                    <a:pt x="3054" y="17119"/>
                  </a:cubicBezTo>
                  <a:cubicBezTo>
                    <a:pt x="3879" y="16561"/>
                    <a:pt x="4666" y="15953"/>
                    <a:pt x="5368" y="15244"/>
                  </a:cubicBezTo>
                  <a:cubicBezTo>
                    <a:pt x="6044" y="14557"/>
                    <a:pt x="6631" y="13780"/>
                    <a:pt x="7142" y="12963"/>
                  </a:cubicBezTo>
                  <a:cubicBezTo>
                    <a:pt x="8160" y="11348"/>
                    <a:pt x="9012" y="9362"/>
                    <a:pt x="8523" y="7423"/>
                  </a:cubicBezTo>
                  <a:cubicBezTo>
                    <a:pt x="8059" y="5588"/>
                    <a:pt x="6530" y="4239"/>
                    <a:pt x="5019" y="3224"/>
                  </a:cubicBezTo>
                  <a:cubicBezTo>
                    <a:pt x="4040" y="2566"/>
                    <a:pt x="3044" y="1932"/>
                    <a:pt x="2054" y="1289"/>
                  </a:cubicBezTo>
                  <a:cubicBezTo>
                    <a:pt x="1378" y="850"/>
                    <a:pt x="694" y="414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37" name="Google Shape;137;p17"/>
            <p:cNvGrpSpPr/>
            <p:nvPr/>
          </p:nvGrpSpPr>
          <p:grpSpPr>
            <a:xfrm>
              <a:off x="-69570" y="2001161"/>
              <a:ext cx="618420" cy="3142328"/>
              <a:chOff x="-69570" y="2001161"/>
              <a:chExt cx="618420" cy="3142328"/>
            </a:xfrm>
          </p:grpSpPr>
          <p:sp>
            <p:nvSpPr>
              <p:cNvPr id="138" name="Google Shape;138;p17"/>
              <p:cNvSpPr/>
              <p:nvPr/>
            </p:nvSpPr>
            <p:spPr>
              <a:xfrm rot="5400000">
                <a:off x="-1398334" y="3329925"/>
                <a:ext cx="3142328" cy="484800"/>
              </a:xfrm>
              <a:custGeom>
                <a:avLst/>
                <a:gdLst/>
                <a:ahLst/>
                <a:cxnLst/>
                <a:rect l="l" t="t" r="r" b="b"/>
                <a:pathLst>
                  <a:path w="17748" h="5136" extrusionOk="0">
                    <a:moveTo>
                      <a:pt x="4819" y="1"/>
                    </a:moveTo>
                    <a:cubicBezTo>
                      <a:pt x="4695" y="1"/>
                      <a:pt x="4571" y="13"/>
                      <a:pt x="4447" y="37"/>
                    </a:cubicBezTo>
                    <a:cubicBezTo>
                      <a:pt x="4008" y="123"/>
                      <a:pt x="3588" y="325"/>
                      <a:pt x="3206" y="551"/>
                    </a:cubicBezTo>
                    <a:cubicBezTo>
                      <a:pt x="2814" y="789"/>
                      <a:pt x="2457" y="1077"/>
                      <a:pt x="2138" y="1405"/>
                    </a:cubicBezTo>
                    <a:cubicBezTo>
                      <a:pt x="1469" y="2084"/>
                      <a:pt x="957" y="2904"/>
                      <a:pt x="551" y="3761"/>
                    </a:cubicBezTo>
                    <a:cubicBezTo>
                      <a:pt x="338" y="4207"/>
                      <a:pt x="159" y="4668"/>
                      <a:pt x="1" y="5135"/>
                    </a:cubicBezTo>
                    <a:lnTo>
                      <a:pt x="17748" y="5135"/>
                    </a:lnTo>
                    <a:cubicBezTo>
                      <a:pt x="17582" y="4538"/>
                      <a:pt x="17313" y="3977"/>
                      <a:pt x="16917" y="3498"/>
                    </a:cubicBezTo>
                    <a:cubicBezTo>
                      <a:pt x="16327" y="2793"/>
                      <a:pt x="15510" y="2322"/>
                      <a:pt x="14625" y="2092"/>
                    </a:cubicBezTo>
                    <a:cubicBezTo>
                      <a:pt x="14188" y="1978"/>
                      <a:pt x="13743" y="1929"/>
                      <a:pt x="13297" y="1929"/>
                    </a:cubicBezTo>
                    <a:cubicBezTo>
                      <a:pt x="12568" y="1929"/>
                      <a:pt x="11836" y="2061"/>
                      <a:pt x="11135" y="2257"/>
                    </a:cubicBezTo>
                    <a:cubicBezTo>
                      <a:pt x="10670" y="2389"/>
                      <a:pt x="10197" y="2511"/>
                      <a:pt x="9715" y="2511"/>
                    </a:cubicBezTo>
                    <a:cubicBezTo>
                      <a:pt x="9605" y="2511"/>
                      <a:pt x="9494" y="2505"/>
                      <a:pt x="9383" y="2491"/>
                    </a:cubicBezTo>
                    <a:cubicBezTo>
                      <a:pt x="8976" y="2437"/>
                      <a:pt x="8592" y="2282"/>
                      <a:pt x="8239" y="2077"/>
                    </a:cubicBezTo>
                    <a:cubicBezTo>
                      <a:pt x="7573" y="1685"/>
                      <a:pt x="7012" y="1102"/>
                      <a:pt x="6412" y="649"/>
                    </a:cubicBezTo>
                    <a:cubicBezTo>
                      <a:pt x="6264" y="538"/>
                      <a:pt x="6113" y="433"/>
                      <a:pt x="5954" y="339"/>
                    </a:cubicBezTo>
                    <a:cubicBezTo>
                      <a:pt x="5796" y="246"/>
                      <a:pt x="5645" y="171"/>
                      <a:pt x="5487" y="116"/>
                    </a:cubicBezTo>
                    <a:cubicBezTo>
                      <a:pt x="5267" y="40"/>
                      <a:pt x="5043" y="1"/>
                      <a:pt x="481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" name="Google Shape;139;p17"/>
              <p:cNvSpPr/>
              <p:nvPr/>
            </p:nvSpPr>
            <p:spPr>
              <a:xfrm>
                <a:off x="153150" y="2057400"/>
                <a:ext cx="395700" cy="395700"/>
              </a:xfrm>
              <a:prstGeom prst="ellipse">
                <a:avLst/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40" name="Google Shape;140;p17"/>
          <p:cNvSpPr/>
          <p:nvPr/>
        </p:nvSpPr>
        <p:spPr>
          <a:xfrm rot="-6269851">
            <a:off x="8176744" y="2301996"/>
            <a:ext cx="3922614" cy="3368710"/>
          </a:xfrm>
          <a:custGeom>
            <a:avLst/>
            <a:gdLst/>
            <a:ahLst/>
            <a:cxnLst/>
            <a:rect l="l" t="t" r="r" b="b"/>
            <a:pathLst>
              <a:path w="27718" h="23804" fill="none" extrusionOk="0">
                <a:moveTo>
                  <a:pt x="10847" y="21374"/>
                </a:moveTo>
                <a:cubicBezTo>
                  <a:pt x="6515" y="19867"/>
                  <a:pt x="2058" y="17284"/>
                  <a:pt x="608" y="12934"/>
                </a:cubicBezTo>
                <a:cubicBezTo>
                  <a:pt x="87" y="11370"/>
                  <a:pt x="1" y="9686"/>
                  <a:pt x="177" y="8045"/>
                </a:cubicBezTo>
                <a:cubicBezTo>
                  <a:pt x="331" y="6602"/>
                  <a:pt x="702" y="5148"/>
                  <a:pt x="1537" y="3961"/>
                </a:cubicBezTo>
                <a:cubicBezTo>
                  <a:pt x="2533" y="2541"/>
                  <a:pt x="4119" y="1619"/>
                  <a:pt x="5774" y="1090"/>
                </a:cubicBezTo>
                <a:cubicBezTo>
                  <a:pt x="9185" y="0"/>
                  <a:pt x="13128" y="500"/>
                  <a:pt x="16003" y="2637"/>
                </a:cubicBezTo>
                <a:cubicBezTo>
                  <a:pt x="18874" y="4774"/>
                  <a:pt x="20496" y="8574"/>
                  <a:pt x="19791" y="12085"/>
                </a:cubicBezTo>
                <a:cubicBezTo>
                  <a:pt x="19083" y="15593"/>
                  <a:pt x="15931" y="18540"/>
                  <a:pt x="12358" y="18759"/>
                </a:cubicBezTo>
                <a:cubicBezTo>
                  <a:pt x="9441" y="18935"/>
                  <a:pt x="6627" y="17409"/>
                  <a:pt x="4591" y="15315"/>
                </a:cubicBezTo>
                <a:cubicBezTo>
                  <a:pt x="3364" y="14057"/>
                  <a:pt x="2339" y="12542"/>
                  <a:pt x="1925" y="10833"/>
                </a:cubicBezTo>
                <a:cubicBezTo>
                  <a:pt x="1507" y="9125"/>
                  <a:pt x="1763" y="7199"/>
                  <a:pt x="2857" y="5822"/>
                </a:cubicBezTo>
                <a:cubicBezTo>
                  <a:pt x="3536" y="4958"/>
                  <a:pt x="4504" y="4350"/>
                  <a:pt x="5548" y="4004"/>
                </a:cubicBezTo>
                <a:cubicBezTo>
                  <a:pt x="8275" y="3109"/>
                  <a:pt x="11621" y="4256"/>
                  <a:pt x="12966" y="6793"/>
                </a:cubicBezTo>
                <a:cubicBezTo>
                  <a:pt x="14312" y="9329"/>
                  <a:pt x="13200" y="12952"/>
                  <a:pt x="10545" y="14050"/>
                </a:cubicBezTo>
                <a:cubicBezTo>
                  <a:pt x="9283" y="14575"/>
                  <a:pt x="7735" y="14500"/>
                  <a:pt x="6649" y="13668"/>
                </a:cubicBezTo>
                <a:cubicBezTo>
                  <a:pt x="5562" y="12841"/>
                  <a:pt x="5091" y="11214"/>
                  <a:pt x="5746" y="10013"/>
                </a:cubicBezTo>
                <a:cubicBezTo>
                  <a:pt x="6555" y="8527"/>
                  <a:pt x="8717" y="8232"/>
                  <a:pt x="10218" y="9020"/>
                </a:cubicBezTo>
                <a:cubicBezTo>
                  <a:pt x="11714" y="9811"/>
                  <a:pt x="12646" y="11365"/>
                  <a:pt x="13301" y="12927"/>
                </a:cubicBezTo>
                <a:cubicBezTo>
                  <a:pt x="13956" y="14488"/>
                  <a:pt x="14416" y="16150"/>
                  <a:pt x="15337" y="17572"/>
                </a:cubicBezTo>
                <a:cubicBezTo>
                  <a:pt x="16255" y="18993"/>
                  <a:pt x="17783" y="20180"/>
                  <a:pt x="19475" y="20104"/>
                </a:cubicBezTo>
                <a:cubicBezTo>
                  <a:pt x="21436" y="20014"/>
                  <a:pt x="22932" y="18302"/>
                  <a:pt x="23817" y="16550"/>
                </a:cubicBezTo>
                <a:cubicBezTo>
                  <a:pt x="25446" y="13323"/>
                  <a:pt x="25778" y="9304"/>
                  <a:pt x="24073" y="6113"/>
                </a:cubicBezTo>
                <a:cubicBezTo>
                  <a:pt x="22299" y="2792"/>
                  <a:pt x="18521" y="806"/>
                  <a:pt x="14758" y="663"/>
                </a:cubicBezTo>
                <a:cubicBezTo>
                  <a:pt x="12909" y="594"/>
                  <a:pt x="11013" y="932"/>
                  <a:pt x="9422" y="1878"/>
                </a:cubicBezTo>
                <a:cubicBezTo>
                  <a:pt x="7480" y="3033"/>
                  <a:pt x="6120" y="5045"/>
                  <a:pt x="5540" y="7228"/>
                </a:cubicBezTo>
                <a:cubicBezTo>
                  <a:pt x="4965" y="9412"/>
                  <a:pt x="5138" y="11754"/>
                  <a:pt x="5807" y="13912"/>
                </a:cubicBezTo>
                <a:cubicBezTo>
                  <a:pt x="6807" y="17143"/>
                  <a:pt x="8966" y="20047"/>
                  <a:pt x="11898" y="21731"/>
                </a:cubicBezTo>
                <a:cubicBezTo>
                  <a:pt x="14830" y="23415"/>
                  <a:pt x="18532" y="23803"/>
                  <a:pt x="21673" y="22543"/>
                </a:cubicBezTo>
                <a:cubicBezTo>
                  <a:pt x="24810" y="21288"/>
                  <a:pt x="27267" y="18334"/>
                  <a:pt x="27717" y="14981"/>
                </a:cubicBezTo>
              </a:path>
            </a:pathLst>
          </a:custGeom>
          <a:noFill/>
          <a:ln w="9525" cap="flat" cmpd="sng">
            <a:solidFill>
              <a:schemeClr val="dk1"/>
            </a:solidFill>
            <a:prstDash val="solid"/>
            <a:miter lim="863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CUSTOM_4_2"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21"/>
          <p:cNvSpPr txBox="1">
            <a:spLocks noGrp="1"/>
          </p:cNvSpPr>
          <p:nvPr>
            <p:ph type="title"/>
          </p:nvPr>
        </p:nvSpPr>
        <p:spPr>
          <a:xfrm>
            <a:off x="4940925" y="1326251"/>
            <a:ext cx="2750700" cy="1100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endParaRPr/>
          </a:p>
        </p:txBody>
      </p:sp>
      <p:sp>
        <p:nvSpPr>
          <p:cNvPr id="161" name="Google Shape;161;p21"/>
          <p:cNvSpPr txBox="1">
            <a:spLocks noGrp="1"/>
          </p:cNvSpPr>
          <p:nvPr>
            <p:ph type="subTitle" idx="1"/>
          </p:nvPr>
        </p:nvSpPr>
        <p:spPr>
          <a:xfrm>
            <a:off x="4940925" y="2330344"/>
            <a:ext cx="2750700" cy="154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21"/>
          <p:cNvSpPr/>
          <p:nvPr/>
        </p:nvSpPr>
        <p:spPr>
          <a:xfrm>
            <a:off x="8005950" y="3736425"/>
            <a:ext cx="3494036" cy="2300917"/>
          </a:xfrm>
          <a:custGeom>
            <a:avLst/>
            <a:gdLst/>
            <a:ahLst/>
            <a:cxnLst/>
            <a:rect l="l" t="t" r="r" b="b"/>
            <a:pathLst>
              <a:path w="11187" h="7367" extrusionOk="0">
                <a:moveTo>
                  <a:pt x="4164" y="0"/>
                </a:moveTo>
                <a:cubicBezTo>
                  <a:pt x="3316" y="0"/>
                  <a:pt x="2256" y="570"/>
                  <a:pt x="1303" y="2750"/>
                </a:cubicBezTo>
                <a:cubicBezTo>
                  <a:pt x="1" y="5722"/>
                  <a:pt x="2244" y="7366"/>
                  <a:pt x="4825" y="7366"/>
                </a:cubicBezTo>
                <a:cubicBezTo>
                  <a:pt x="6207" y="7366"/>
                  <a:pt x="7687" y="6894"/>
                  <a:pt x="8769" y="5901"/>
                </a:cubicBezTo>
                <a:cubicBezTo>
                  <a:pt x="11186" y="3678"/>
                  <a:pt x="8009" y="1750"/>
                  <a:pt x="6491" y="1005"/>
                </a:cubicBezTo>
                <a:cubicBezTo>
                  <a:pt x="6099" y="814"/>
                  <a:pt x="5721" y="595"/>
                  <a:pt x="5350" y="364"/>
                </a:cubicBezTo>
                <a:cubicBezTo>
                  <a:pt x="5064" y="186"/>
                  <a:pt x="4649" y="0"/>
                  <a:pt x="416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" name="Google Shape;163;p21"/>
          <p:cNvSpPr/>
          <p:nvPr/>
        </p:nvSpPr>
        <p:spPr>
          <a:xfrm>
            <a:off x="8331875" y="-743784"/>
            <a:ext cx="3922582" cy="3368683"/>
          </a:xfrm>
          <a:custGeom>
            <a:avLst/>
            <a:gdLst/>
            <a:ahLst/>
            <a:cxnLst/>
            <a:rect l="l" t="t" r="r" b="b"/>
            <a:pathLst>
              <a:path w="27718" h="23804" fill="none" extrusionOk="0">
                <a:moveTo>
                  <a:pt x="10847" y="21374"/>
                </a:moveTo>
                <a:cubicBezTo>
                  <a:pt x="6515" y="19867"/>
                  <a:pt x="2058" y="17284"/>
                  <a:pt x="608" y="12934"/>
                </a:cubicBezTo>
                <a:cubicBezTo>
                  <a:pt x="87" y="11370"/>
                  <a:pt x="1" y="9686"/>
                  <a:pt x="177" y="8045"/>
                </a:cubicBezTo>
                <a:cubicBezTo>
                  <a:pt x="331" y="6602"/>
                  <a:pt x="702" y="5148"/>
                  <a:pt x="1537" y="3961"/>
                </a:cubicBezTo>
                <a:cubicBezTo>
                  <a:pt x="2533" y="2541"/>
                  <a:pt x="4119" y="1619"/>
                  <a:pt x="5774" y="1090"/>
                </a:cubicBezTo>
                <a:cubicBezTo>
                  <a:pt x="9185" y="0"/>
                  <a:pt x="13128" y="500"/>
                  <a:pt x="16003" y="2637"/>
                </a:cubicBezTo>
                <a:cubicBezTo>
                  <a:pt x="18874" y="4774"/>
                  <a:pt x="20496" y="8574"/>
                  <a:pt x="19791" y="12085"/>
                </a:cubicBezTo>
                <a:cubicBezTo>
                  <a:pt x="19083" y="15593"/>
                  <a:pt x="15931" y="18540"/>
                  <a:pt x="12358" y="18759"/>
                </a:cubicBezTo>
                <a:cubicBezTo>
                  <a:pt x="9441" y="18935"/>
                  <a:pt x="6627" y="17409"/>
                  <a:pt x="4591" y="15315"/>
                </a:cubicBezTo>
                <a:cubicBezTo>
                  <a:pt x="3364" y="14057"/>
                  <a:pt x="2339" y="12542"/>
                  <a:pt x="1925" y="10833"/>
                </a:cubicBezTo>
                <a:cubicBezTo>
                  <a:pt x="1507" y="9125"/>
                  <a:pt x="1763" y="7199"/>
                  <a:pt x="2857" y="5822"/>
                </a:cubicBezTo>
                <a:cubicBezTo>
                  <a:pt x="3536" y="4958"/>
                  <a:pt x="4504" y="4350"/>
                  <a:pt x="5548" y="4004"/>
                </a:cubicBezTo>
                <a:cubicBezTo>
                  <a:pt x="8275" y="3109"/>
                  <a:pt x="11621" y="4256"/>
                  <a:pt x="12966" y="6793"/>
                </a:cubicBezTo>
                <a:cubicBezTo>
                  <a:pt x="14312" y="9329"/>
                  <a:pt x="13200" y="12952"/>
                  <a:pt x="10545" y="14050"/>
                </a:cubicBezTo>
                <a:cubicBezTo>
                  <a:pt x="9283" y="14575"/>
                  <a:pt x="7735" y="14500"/>
                  <a:pt x="6649" y="13668"/>
                </a:cubicBezTo>
                <a:cubicBezTo>
                  <a:pt x="5562" y="12841"/>
                  <a:pt x="5091" y="11214"/>
                  <a:pt x="5746" y="10013"/>
                </a:cubicBezTo>
                <a:cubicBezTo>
                  <a:pt x="6555" y="8527"/>
                  <a:pt x="8717" y="8232"/>
                  <a:pt x="10218" y="9020"/>
                </a:cubicBezTo>
                <a:cubicBezTo>
                  <a:pt x="11714" y="9811"/>
                  <a:pt x="12646" y="11365"/>
                  <a:pt x="13301" y="12927"/>
                </a:cubicBezTo>
                <a:cubicBezTo>
                  <a:pt x="13956" y="14488"/>
                  <a:pt x="14416" y="16150"/>
                  <a:pt x="15337" y="17572"/>
                </a:cubicBezTo>
                <a:cubicBezTo>
                  <a:pt x="16255" y="18993"/>
                  <a:pt x="17783" y="20180"/>
                  <a:pt x="19475" y="20104"/>
                </a:cubicBezTo>
                <a:cubicBezTo>
                  <a:pt x="21436" y="20014"/>
                  <a:pt x="22932" y="18302"/>
                  <a:pt x="23817" y="16550"/>
                </a:cubicBezTo>
                <a:cubicBezTo>
                  <a:pt x="25446" y="13323"/>
                  <a:pt x="25778" y="9304"/>
                  <a:pt x="24073" y="6113"/>
                </a:cubicBezTo>
                <a:cubicBezTo>
                  <a:pt x="22299" y="2792"/>
                  <a:pt x="18521" y="806"/>
                  <a:pt x="14758" y="663"/>
                </a:cubicBezTo>
                <a:cubicBezTo>
                  <a:pt x="12909" y="594"/>
                  <a:pt x="11013" y="932"/>
                  <a:pt x="9422" y="1878"/>
                </a:cubicBezTo>
                <a:cubicBezTo>
                  <a:pt x="7480" y="3033"/>
                  <a:pt x="6120" y="5045"/>
                  <a:pt x="5540" y="7228"/>
                </a:cubicBezTo>
                <a:cubicBezTo>
                  <a:pt x="4965" y="9412"/>
                  <a:pt x="5138" y="11754"/>
                  <a:pt x="5807" y="13912"/>
                </a:cubicBezTo>
                <a:cubicBezTo>
                  <a:pt x="6807" y="17143"/>
                  <a:pt x="8966" y="20047"/>
                  <a:pt x="11898" y="21731"/>
                </a:cubicBezTo>
                <a:cubicBezTo>
                  <a:pt x="14830" y="23415"/>
                  <a:pt x="18532" y="23803"/>
                  <a:pt x="21673" y="22543"/>
                </a:cubicBezTo>
                <a:cubicBezTo>
                  <a:pt x="24810" y="21288"/>
                  <a:pt x="27267" y="18334"/>
                  <a:pt x="27717" y="14981"/>
                </a:cubicBezTo>
              </a:path>
            </a:pathLst>
          </a:custGeom>
          <a:noFill/>
          <a:ln w="9525" cap="flat" cmpd="sng">
            <a:solidFill>
              <a:schemeClr val="dk1"/>
            </a:solidFill>
            <a:prstDash val="solid"/>
            <a:miter lim="863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CUSTOM_5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26"/>
          <p:cNvSpPr txBox="1">
            <a:spLocks noGrp="1"/>
          </p:cNvSpPr>
          <p:nvPr>
            <p:ph type="title"/>
          </p:nvPr>
        </p:nvSpPr>
        <p:spPr>
          <a:xfrm>
            <a:off x="4044825" y="445025"/>
            <a:ext cx="43791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endParaRPr/>
          </a:p>
        </p:txBody>
      </p:sp>
      <p:sp>
        <p:nvSpPr>
          <p:cNvPr id="210" name="Google Shape;210;p26"/>
          <p:cNvSpPr txBox="1">
            <a:spLocks noGrp="1"/>
          </p:cNvSpPr>
          <p:nvPr>
            <p:ph type="subTitle" idx="1"/>
          </p:nvPr>
        </p:nvSpPr>
        <p:spPr>
          <a:xfrm>
            <a:off x="4044837" y="2189054"/>
            <a:ext cx="2062200" cy="66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1" name="Google Shape;211;p26"/>
          <p:cNvSpPr txBox="1">
            <a:spLocks noGrp="1"/>
          </p:cNvSpPr>
          <p:nvPr>
            <p:ph type="subTitle" idx="2"/>
          </p:nvPr>
        </p:nvSpPr>
        <p:spPr>
          <a:xfrm>
            <a:off x="6361812" y="2189054"/>
            <a:ext cx="2062200" cy="66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2" name="Google Shape;212;p26"/>
          <p:cNvSpPr txBox="1">
            <a:spLocks noGrp="1"/>
          </p:cNvSpPr>
          <p:nvPr>
            <p:ph type="subTitle" idx="3"/>
          </p:nvPr>
        </p:nvSpPr>
        <p:spPr>
          <a:xfrm>
            <a:off x="4044837" y="3603329"/>
            <a:ext cx="2062200" cy="66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3" name="Google Shape;213;p26"/>
          <p:cNvSpPr txBox="1">
            <a:spLocks noGrp="1"/>
          </p:cNvSpPr>
          <p:nvPr>
            <p:ph type="subTitle" idx="4"/>
          </p:nvPr>
        </p:nvSpPr>
        <p:spPr>
          <a:xfrm>
            <a:off x="6361812" y="3603329"/>
            <a:ext cx="2062200" cy="66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4" name="Google Shape;214;p26"/>
          <p:cNvSpPr txBox="1">
            <a:spLocks noGrp="1"/>
          </p:cNvSpPr>
          <p:nvPr>
            <p:ph type="subTitle" idx="5"/>
          </p:nvPr>
        </p:nvSpPr>
        <p:spPr>
          <a:xfrm>
            <a:off x="4044825" y="1815375"/>
            <a:ext cx="2062200" cy="462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200" b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215" name="Google Shape;215;p26"/>
          <p:cNvSpPr txBox="1">
            <a:spLocks noGrp="1"/>
          </p:cNvSpPr>
          <p:nvPr>
            <p:ph type="subTitle" idx="6"/>
          </p:nvPr>
        </p:nvSpPr>
        <p:spPr>
          <a:xfrm>
            <a:off x="4044825" y="3229800"/>
            <a:ext cx="2062200" cy="462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200" b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216" name="Google Shape;216;p26"/>
          <p:cNvSpPr txBox="1">
            <a:spLocks noGrp="1"/>
          </p:cNvSpPr>
          <p:nvPr>
            <p:ph type="subTitle" idx="7"/>
          </p:nvPr>
        </p:nvSpPr>
        <p:spPr>
          <a:xfrm>
            <a:off x="6361797" y="1815375"/>
            <a:ext cx="2062200" cy="462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200" b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217" name="Google Shape;217;p26"/>
          <p:cNvSpPr txBox="1">
            <a:spLocks noGrp="1"/>
          </p:cNvSpPr>
          <p:nvPr>
            <p:ph type="subTitle" idx="8"/>
          </p:nvPr>
        </p:nvSpPr>
        <p:spPr>
          <a:xfrm>
            <a:off x="6361797" y="3229800"/>
            <a:ext cx="2062200" cy="462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200" b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218" name="Google Shape;218;p26"/>
          <p:cNvSpPr/>
          <p:nvPr/>
        </p:nvSpPr>
        <p:spPr>
          <a:xfrm flipH="1">
            <a:off x="8477241" y="-639075"/>
            <a:ext cx="666759" cy="2417947"/>
          </a:xfrm>
          <a:custGeom>
            <a:avLst/>
            <a:gdLst/>
            <a:ahLst/>
            <a:cxnLst/>
            <a:rect l="l" t="t" r="r" b="b"/>
            <a:pathLst>
              <a:path w="9013" h="19015" extrusionOk="0">
                <a:moveTo>
                  <a:pt x="0" y="1"/>
                </a:moveTo>
                <a:lnTo>
                  <a:pt x="0" y="19015"/>
                </a:lnTo>
                <a:cubicBezTo>
                  <a:pt x="1022" y="18385"/>
                  <a:pt x="2061" y="17788"/>
                  <a:pt x="3054" y="17119"/>
                </a:cubicBezTo>
                <a:cubicBezTo>
                  <a:pt x="3879" y="16561"/>
                  <a:pt x="4666" y="15953"/>
                  <a:pt x="5368" y="15244"/>
                </a:cubicBezTo>
                <a:cubicBezTo>
                  <a:pt x="6044" y="14557"/>
                  <a:pt x="6631" y="13780"/>
                  <a:pt x="7142" y="12963"/>
                </a:cubicBezTo>
                <a:cubicBezTo>
                  <a:pt x="8160" y="11348"/>
                  <a:pt x="9012" y="9362"/>
                  <a:pt x="8523" y="7423"/>
                </a:cubicBezTo>
                <a:cubicBezTo>
                  <a:pt x="8059" y="5588"/>
                  <a:pt x="6530" y="4239"/>
                  <a:pt x="5019" y="3224"/>
                </a:cubicBezTo>
                <a:cubicBezTo>
                  <a:pt x="4040" y="2566"/>
                  <a:pt x="3044" y="1932"/>
                  <a:pt x="2054" y="1289"/>
                </a:cubicBezTo>
                <a:cubicBezTo>
                  <a:pt x="1378" y="850"/>
                  <a:pt x="694" y="414"/>
                  <a:pt x="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" name="Google Shape;219;p26"/>
          <p:cNvSpPr/>
          <p:nvPr/>
        </p:nvSpPr>
        <p:spPr>
          <a:xfrm>
            <a:off x="7713450" y="4416579"/>
            <a:ext cx="3922582" cy="3368683"/>
          </a:xfrm>
          <a:custGeom>
            <a:avLst/>
            <a:gdLst/>
            <a:ahLst/>
            <a:cxnLst/>
            <a:rect l="l" t="t" r="r" b="b"/>
            <a:pathLst>
              <a:path w="27718" h="23804" fill="none" extrusionOk="0">
                <a:moveTo>
                  <a:pt x="10847" y="21374"/>
                </a:moveTo>
                <a:cubicBezTo>
                  <a:pt x="6515" y="19867"/>
                  <a:pt x="2058" y="17284"/>
                  <a:pt x="608" y="12934"/>
                </a:cubicBezTo>
                <a:cubicBezTo>
                  <a:pt x="87" y="11370"/>
                  <a:pt x="1" y="9686"/>
                  <a:pt x="177" y="8045"/>
                </a:cubicBezTo>
                <a:cubicBezTo>
                  <a:pt x="331" y="6602"/>
                  <a:pt x="702" y="5148"/>
                  <a:pt x="1537" y="3961"/>
                </a:cubicBezTo>
                <a:cubicBezTo>
                  <a:pt x="2533" y="2541"/>
                  <a:pt x="4119" y="1619"/>
                  <a:pt x="5774" y="1090"/>
                </a:cubicBezTo>
                <a:cubicBezTo>
                  <a:pt x="9185" y="0"/>
                  <a:pt x="13128" y="500"/>
                  <a:pt x="16003" y="2637"/>
                </a:cubicBezTo>
                <a:cubicBezTo>
                  <a:pt x="18874" y="4774"/>
                  <a:pt x="20496" y="8574"/>
                  <a:pt x="19791" y="12085"/>
                </a:cubicBezTo>
                <a:cubicBezTo>
                  <a:pt x="19083" y="15593"/>
                  <a:pt x="15931" y="18540"/>
                  <a:pt x="12358" y="18759"/>
                </a:cubicBezTo>
                <a:cubicBezTo>
                  <a:pt x="9441" y="18935"/>
                  <a:pt x="6627" y="17409"/>
                  <a:pt x="4591" y="15315"/>
                </a:cubicBezTo>
                <a:cubicBezTo>
                  <a:pt x="3364" y="14057"/>
                  <a:pt x="2339" y="12542"/>
                  <a:pt x="1925" y="10833"/>
                </a:cubicBezTo>
                <a:cubicBezTo>
                  <a:pt x="1507" y="9125"/>
                  <a:pt x="1763" y="7199"/>
                  <a:pt x="2857" y="5822"/>
                </a:cubicBezTo>
                <a:cubicBezTo>
                  <a:pt x="3536" y="4958"/>
                  <a:pt x="4504" y="4350"/>
                  <a:pt x="5548" y="4004"/>
                </a:cubicBezTo>
                <a:cubicBezTo>
                  <a:pt x="8275" y="3109"/>
                  <a:pt x="11621" y="4256"/>
                  <a:pt x="12966" y="6793"/>
                </a:cubicBezTo>
                <a:cubicBezTo>
                  <a:pt x="14312" y="9329"/>
                  <a:pt x="13200" y="12952"/>
                  <a:pt x="10545" y="14050"/>
                </a:cubicBezTo>
                <a:cubicBezTo>
                  <a:pt x="9283" y="14575"/>
                  <a:pt x="7735" y="14500"/>
                  <a:pt x="6649" y="13668"/>
                </a:cubicBezTo>
                <a:cubicBezTo>
                  <a:pt x="5562" y="12841"/>
                  <a:pt x="5091" y="11214"/>
                  <a:pt x="5746" y="10013"/>
                </a:cubicBezTo>
                <a:cubicBezTo>
                  <a:pt x="6555" y="8527"/>
                  <a:pt x="8717" y="8232"/>
                  <a:pt x="10218" y="9020"/>
                </a:cubicBezTo>
                <a:cubicBezTo>
                  <a:pt x="11714" y="9811"/>
                  <a:pt x="12646" y="11365"/>
                  <a:pt x="13301" y="12927"/>
                </a:cubicBezTo>
                <a:cubicBezTo>
                  <a:pt x="13956" y="14488"/>
                  <a:pt x="14416" y="16150"/>
                  <a:pt x="15337" y="17572"/>
                </a:cubicBezTo>
                <a:cubicBezTo>
                  <a:pt x="16255" y="18993"/>
                  <a:pt x="17783" y="20180"/>
                  <a:pt x="19475" y="20104"/>
                </a:cubicBezTo>
                <a:cubicBezTo>
                  <a:pt x="21436" y="20014"/>
                  <a:pt x="22932" y="18302"/>
                  <a:pt x="23817" y="16550"/>
                </a:cubicBezTo>
                <a:cubicBezTo>
                  <a:pt x="25446" y="13323"/>
                  <a:pt x="25778" y="9304"/>
                  <a:pt x="24073" y="6113"/>
                </a:cubicBezTo>
                <a:cubicBezTo>
                  <a:pt x="22299" y="2792"/>
                  <a:pt x="18521" y="806"/>
                  <a:pt x="14758" y="663"/>
                </a:cubicBezTo>
                <a:cubicBezTo>
                  <a:pt x="12909" y="594"/>
                  <a:pt x="11013" y="932"/>
                  <a:pt x="9422" y="1878"/>
                </a:cubicBezTo>
                <a:cubicBezTo>
                  <a:pt x="7480" y="3033"/>
                  <a:pt x="6120" y="5045"/>
                  <a:pt x="5540" y="7228"/>
                </a:cubicBezTo>
                <a:cubicBezTo>
                  <a:pt x="4965" y="9412"/>
                  <a:pt x="5138" y="11754"/>
                  <a:pt x="5807" y="13912"/>
                </a:cubicBezTo>
                <a:cubicBezTo>
                  <a:pt x="6807" y="17143"/>
                  <a:pt x="8966" y="20047"/>
                  <a:pt x="11898" y="21731"/>
                </a:cubicBezTo>
                <a:cubicBezTo>
                  <a:pt x="14830" y="23415"/>
                  <a:pt x="18532" y="23803"/>
                  <a:pt x="21673" y="22543"/>
                </a:cubicBezTo>
                <a:cubicBezTo>
                  <a:pt x="24810" y="21288"/>
                  <a:pt x="27267" y="18334"/>
                  <a:pt x="27717" y="14981"/>
                </a:cubicBezTo>
              </a:path>
            </a:pathLst>
          </a:custGeom>
          <a:noFill/>
          <a:ln w="9525" cap="flat" cmpd="sng">
            <a:solidFill>
              <a:schemeClr val="dk1"/>
            </a:solidFill>
            <a:prstDash val="solid"/>
            <a:miter lim="863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CUSTOM_3_1"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30"/>
          <p:cNvSpPr txBox="1">
            <a:spLocks noGrp="1"/>
          </p:cNvSpPr>
          <p:nvPr>
            <p:ph type="title"/>
          </p:nvPr>
        </p:nvSpPr>
        <p:spPr>
          <a:xfrm>
            <a:off x="3971525" y="694000"/>
            <a:ext cx="4459500" cy="91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300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endParaRPr/>
          </a:p>
        </p:txBody>
      </p:sp>
      <p:sp>
        <p:nvSpPr>
          <p:cNvPr id="267" name="Google Shape;267;p30"/>
          <p:cNvSpPr txBox="1">
            <a:spLocks noGrp="1"/>
          </p:cNvSpPr>
          <p:nvPr>
            <p:ph type="subTitle" idx="1"/>
          </p:nvPr>
        </p:nvSpPr>
        <p:spPr>
          <a:xfrm>
            <a:off x="3971525" y="1694148"/>
            <a:ext cx="4459500" cy="1203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8" name="Google Shape;268;p30"/>
          <p:cNvSpPr/>
          <p:nvPr/>
        </p:nvSpPr>
        <p:spPr>
          <a:xfrm>
            <a:off x="7954202" y="1"/>
            <a:ext cx="1189799" cy="1567250"/>
          </a:xfrm>
          <a:custGeom>
            <a:avLst/>
            <a:gdLst/>
            <a:ahLst/>
            <a:cxnLst/>
            <a:rect l="l" t="t" r="r" b="b"/>
            <a:pathLst>
              <a:path w="7042" h="9276" extrusionOk="0">
                <a:moveTo>
                  <a:pt x="1" y="1"/>
                </a:moveTo>
                <a:cubicBezTo>
                  <a:pt x="116" y="814"/>
                  <a:pt x="544" y="1555"/>
                  <a:pt x="1094" y="2166"/>
                </a:cubicBezTo>
                <a:cubicBezTo>
                  <a:pt x="1450" y="2555"/>
                  <a:pt x="1857" y="2861"/>
                  <a:pt x="2314" y="3120"/>
                </a:cubicBezTo>
                <a:cubicBezTo>
                  <a:pt x="2778" y="3386"/>
                  <a:pt x="3260" y="3609"/>
                  <a:pt x="3720" y="3886"/>
                </a:cubicBezTo>
                <a:cubicBezTo>
                  <a:pt x="4170" y="4152"/>
                  <a:pt x="4587" y="4466"/>
                  <a:pt x="4890" y="4897"/>
                </a:cubicBezTo>
                <a:cubicBezTo>
                  <a:pt x="5145" y="5258"/>
                  <a:pt x="5289" y="5675"/>
                  <a:pt x="5390" y="6103"/>
                </a:cubicBezTo>
                <a:cubicBezTo>
                  <a:pt x="5592" y="6955"/>
                  <a:pt x="5685" y="7865"/>
                  <a:pt x="6206" y="8603"/>
                </a:cubicBezTo>
                <a:cubicBezTo>
                  <a:pt x="6408" y="8891"/>
                  <a:pt x="6692" y="9143"/>
                  <a:pt x="7013" y="9265"/>
                </a:cubicBezTo>
                <a:cubicBezTo>
                  <a:pt x="7023" y="9268"/>
                  <a:pt x="7030" y="9273"/>
                  <a:pt x="7041" y="9276"/>
                </a:cubicBezTo>
                <a:lnTo>
                  <a:pt x="7041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" name="Google Shape;269;p30"/>
          <p:cNvSpPr/>
          <p:nvPr/>
        </p:nvSpPr>
        <p:spPr>
          <a:xfrm rot="-4279404">
            <a:off x="4085679" y="-2957230"/>
            <a:ext cx="3922572" cy="3368674"/>
          </a:xfrm>
          <a:custGeom>
            <a:avLst/>
            <a:gdLst/>
            <a:ahLst/>
            <a:cxnLst/>
            <a:rect l="l" t="t" r="r" b="b"/>
            <a:pathLst>
              <a:path w="27718" h="23804" fill="none" extrusionOk="0">
                <a:moveTo>
                  <a:pt x="10847" y="21374"/>
                </a:moveTo>
                <a:cubicBezTo>
                  <a:pt x="6515" y="19867"/>
                  <a:pt x="2058" y="17284"/>
                  <a:pt x="608" y="12934"/>
                </a:cubicBezTo>
                <a:cubicBezTo>
                  <a:pt x="87" y="11370"/>
                  <a:pt x="1" y="9686"/>
                  <a:pt x="177" y="8045"/>
                </a:cubicBezTo>
                <a:cubicBezTo>
                  <a:pt x="331" y="6602"/>
                  <a:pt x="702" y="5148"/>
                  <a:pt x="1537" y="3961"/>
                </a:cubicBezTo>
                <a:cubicBezTo>
                  <a:pt x="2533" y="2541"/>
                  <a:pt x="4119" y="1619"/>
                  <a:pt x="5774" y="1090"/>
                </a:cubicBezTo>
                <a:cubicBezTo>
                  <a:pt x="9185" y="0"/>
                  <a:pt x="13128" y="500"/>
                  <a:pt x="16003" y="2637"/>
                </a:cubicBezTo>
                <a:cubicBezTo>
                  <a:pt x="18874" y="4774"/>
                  <a:pt x="20496" y="8574"/>
                  <a:pt x="19791" y="12085"/>
                </a:cubicBezTo>
                <a:cubicBezTo>
                  <a:pt x="19083" y="15593"/>
                  <a:pt x="15931" y="18540"/>
                  <a:pt x="12358" y="18759"/>
                </a:cubicBezTo>
                <a:cubicBezTo>
                  <a:pt x="9441" y="18935"/>
                  <a:pt x="6627" y="17409"/>
                  <a:pt x="4591" y="15315"/>
                </a:cubicBezTo>
                <a:cubicBezTo>
                  <a:pt x="3364" y="14057"/>
                  <a:pt x="2339" y="12542"/>
                  <a:pt x="1925" y="10833"/>
                </a:cubicBezTo>
                <a:cubicBezTo>
                  <a:pt x="1507" y="9125"/>
                  <a:pt x="1763" y="7199"/>
                  <a:pt x="2857" y="5822"/>
                </a:cubicBezTo>
                <a:cubicBezTo>
                  <a:pt x="3536" y="4958"/>
                  <a:pt x="4504" y="4350"/>
                  <a:pt x="5548" y="4004"/>
                </a:cubicBezTo>
                <a:cubicBezTo>
                  <a:pt x="8275" y="3109"/>
                  <a:pt x="11621" y="4256"/>
                  <a:pt x="12966" y="6793"/>
                </a:cubicBezTo>
                <a:cubicBezTo>
                  <a:pt x="14312" y="9329"/>
                  <a:pt x="13200" y="12952"/>
                  <a:pt x="10545" y="14050"/>
                </a:cubicBezTo>
                <a:cubicBezTo>
                  <a:pt x="9283" y="14575"/>
                  <a:pt x="7735" y="14500"/>
                  <a:pt x="6649" y="13668"/>
                </a:cubicBezTo>
                <a:cubicBezTo>
                  <a:pt x="5562" y="12841"/>
                  <a:pt x="5091" y="11214"/>
                  <a:pt x="5746" y="10013"/>
                </a:cubicBezTo>
                <a:cubicBezTo>
                  <a:pt x="6555" y="8527"/>
                  <a:pt x="8717" y="8232"/>
                  <a:pt x="10218" y="9020"/>
                </a:cubicBezTo>
                <a:cubicBezTo>
                  <a:pt x="11714" y="9811"/>
                  <a:pt x="12646" y="11365"/>
                  <a:pt x="13301" y="12927"/>
                </a:cubicBezTo>
                <a:cubicBezTo>
                  <a:pt x="13956" y="14488"/>
                  <a:pt x="14416" y="16150"/>
                  <a:pt x="15337" y="17572"/>
                </a:cubicBezTo>
                <a:cubicBezTo>
                  <a:pt x="16255" y="18993"/>
                  <a:pt x="17783" y="20180"/>
                  <a:pt x="19475" y="20104"/>
                </a:cubicBezTo>
                <a:cubicBezTo>
                  <a:pt x="21436" y="20014"/>
                  <a:pt x="22932" y="18302"/>
                  <a:pt x="23817" y="16550"/>
                </a:cubicBezTo>
                <a:cubicBezTo>
                  <a:pt x="25446" y="13323"/>
                  <a:pt x="25778" y="9304"/>
                  <a:pt x="24073" y="6113"/>
                </a:cubicBezTo>
                <a:cubicBezTo>
                  <a:pt x="22299" y="2792"/>
                  <a:pt x="18521" y="806"/>
                  <a:pt x="14758" y="663"/>
                </a:cubicBezTo>
                <a:cubicBezTo>
                  <a:pt x="12909" y="594"/>
                  <a:pt x="11013" y="932"/>
                  <a:pt x="9422" y="1878"/>
                </a:cubicBezTo>
                <a:cubicBezTo>
                  <a:pt x="7480" y="3033"/>
                  <a:pt x="6120" y="5045"/>
                  <a:pt x="5540" y="7228"/>
                </a:cubicBezTo>
                <a:cubicBezTo>
                  <a:pt x="4965" y="9412"/>
                  <a:pt x="5138" y="11754"/>
                  <a:pt x="5807" y="13912"/>
                </a:cubicBezTo>
                <a:cubicBezTo>
                  <a:pt x="6807" y="17143"/>
                  <a:pt x="8966" y="20047"/>
                  <a:pt x="11898" y="21731"/>
                </a:cubicBezTo>
                <a:cubicBezTo>
                  <a:pt x="14830" y="23415"/>
                  <a:pt x="18532" y="23803"/>
                  <a:pt x="21673" y="22543"/>
                </a:cubicBezTo>
                <a:cubicBezTo>
                  <a:pt x="24810" y="21288"/>
                  <a:pt x="27267" y="18334"/>
                  <a:pt x="27717" y="14981"/>
                </a:cubicBezTo>
              </a:path>
            </a:pathLst>
          </a:custGeom>
          <a:noFill/>
          <a:ln w="9525" cap="flat" cmpd="sng">
            <a:solidFill>
              <a:schemeClr val="dk1"/>
            </a:solidFill>
            <a:prstDash val="solid"/>
            <a:miter lim="863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70" name="Google Shape;270;p30"/>
          <p:cNvGrpSpPr/>
          <p:nvPr/>
        </p:nvGrpSpPr>
        <p:grpSpPr>
          <a:xfrm rot="-2700000">
            <a:off x="8327828" y="3887114"/>
            <a:ext cx="1454433" cy="1280500"/>
            <a:chOff x="5917100" y="2092158"/>
            <a:chExt cx="1102175" cy="970367"/>
          </a:xfrm>
        </p:grpSpPr>
        <p:sp>
          <p:nvSpPr>
            <p:cNvPr id="271" name="Google Shape;271;p30"/>
            <p:cNvSpPr/>
            <p:nvPr/>
          </p:nvSpPr>
          <p:spPr>
            <a:xfrm>
              <a:off x="6030002" y="2238502"/>
              <a:ext cx="719415" cy="824023"/>
            </a:xfrm>
            <a:custGeom>
              <a:avLst/>
              <a:gdLst/>
              <a:ahLst/>
              <a:cxnLst/>
              <a:rect l="l" t="t" r="r" b="b"/>
              <a:pathLst>
                <a:path w="8067" h="9240" fill="none" extrusionOk="0">
                  <a:moveTo>
                    <a:pt x="378" y="9239"/>
                  </a:moveTo>
                  <a:cubicBezTo>
                    <a:pt x="378" y="9239"/>
                    <a:pt x="0" y="3350"/>
                    <a:pt x="8067" y="0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86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30"/>
            <p:cNvSpPr/>
            <p:nvPr/>
          </p:nvSpPr>
          <p:spPr>
            <a:xfrm>
              <a:off x="6580242" y="2133270"/>
              <a:ext cx="439033" cy="188794"/>
            </a:xfrm>
            <a:custGeom>
              <a:avLst/>
              <a:gdLst/>
              <a:ahLst/>
              <a:cxnLst/>
              <a:rect l="l" t="t" r="r" b="b"/>
              <a:pathLst>
                <a:path w="4923" h="2117" extrusionOk="0">
                  <a:moveTo>
                    <a:pt x="4553" y="1"/>
                  </a:moveTo>
                  <a:cubicBezTo>
                    <a:pt x="3675" y="1"/>
                    <a:pt x="1426" y="199"/>
                    <a:pt x="0" y="2094"/>
                  </a:cubicBezTo>
                  <a:cubicBezTo>
                    <a:pt x="0" y="2094"/>
                    <a:pt x="172" y="2117"/>
                    <a:pt x="461" y="2117"/>
                  </a:cubicBezTo>
                  <a:cubicBezTo>
                    <a:pt x="1370" y="2117"/>
                    <a:pt x="3437" y="1891"/>
                    <a:pt x="4922" y="15"/>
                  </a:cubicBezTo>
                  <a:cubicBezTo>
                    <a:pt x="4922" y="15"/>
                    <a:pt x="4786" y="1"/>
                    <a:pt x="455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30"/>
            <p:cNvSpPr/>
            <p:nvPr/>
          </p:nvSpPr>
          <p:spPr>
            <a:xfrm>
              <a:off x="6280241" y="2430685"/>
              <a:ext cx="464985" cy="138497"/>
            </a:xfrm>
            <a:custGeom>
              <a:avLst/>
              <a:gdLst/>
              <a:ahLst/>
              <a:cxnLst/>
              <a:rect l="l" t="t" r="r" b="b"/>
              <a:pathLst>
                <a:path w="5214" h="1553" extrusionOk="0">
                  <a:moveTo>
                    <a:pt x="3675" y="0"/>
                  </a:moveTo>
                  <a:cubicBezTo>
                    <a:pt x="2615" y="0"/>
                    <a:pt x="1190" y="253"/>
                    <a:pt x="0" y="1353"/>
                  </a:cubicBezTo>
                  <a:cubicBezTo>
                    <a:pt x="0" y="1353"/>
                    <a:pt x="622" y="1552"/>
                    <a:pt x="1526" y="1552"/>
                  </a:cubicBezTo>
                  <a:cubicBezTo>
                    <a:pt x="2557" y="1552"/>
                    <a:pt x="3953" y="1293"/>
                    <a:pt x="5214" y="183"/>
                  </a:cubicBezTo>
                  <a:cubicBezTo>
                    <a:pt x="5214" y="183"/>
                    <a:pt x="4577" y="0"/>
                    <a:pt x="3675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30"/>
            <p:cNvSpPr/>
            <p:nvPr/>
          </p:nvSpPr>
          <p:spPr>
            <a:xfrm>
              <a:off x="6207113" y="2092158"/>
              <a:ext cx="260316" cy="461417"/>
            </a:xfrm>
            <a:custGeom>
              <a:avLst/>
              <a:gdLst/>
              <a:ahLst/>
              <a:cxnLst/>
              <a:rect l="l" t="t" r="r" b="b"/>
              <a:pathLst>
                <a:path w="2919" h="5174" extrusionOk="0">
                  <a:moveTo>
                    <a:pt x="2145" y="1"/>
                  </a:moveTo>
                  <a:lnTo>
                    <a:pt x="2145" y="1"/>
                  </a:lnTo>
                  <a:cubicBezTo>
                    <a:pt x="2145" y="1"/>
                    <a:pt x="0" y="2286"/>
                    <a:pt x="810" y="5174"/>
                  </a:cubicBezTo>
                  <a:cubicBezTo>
                    <a:pt x="810" y="5174"/>
                    <a:pt x="2919" y="3055"/>
                    <a:pt x="2145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30"/>
            <p:cNvSpPr/>
            <p:nvPr/>
          </p:nvSpPr>
          <p:spPr>
            <a:xfrm>
              <a:off x="6084223" y="2626078"/>
              <a:ext cx="387041" cy="277885"/>
            </a:xfrm>
            <a:custGeom>
              <a:avLst/>
              <a:gdLst/>
              <a:ahLst/>
              <a:cxnLst/>
              <a:rect l="l" t="t" r="r" b="b"/>
              <a:pathLst>
                <a:path w="4340" h="3116" extrusionOk="0">
                  <a:moveTo>
                    <a:pt x="4340" y="0"/>
                  </a:moveTo>
                  <a:lnTo>
                    <a:pt x="4340" y="0"/>
                  </a:lnTo>
                  <a:cubicBezTo>
                    <a:pt x="4339" y="0"/>
                    <a:pt x="1231" y="382"/>
                    <a:pt x="1" y="3115"/>
                  </a:cubicBezTo>
                  <a:cubicBezTo>
                    <a:pt x="1" y="3115"/>
                    <a:pt x="2980" y="2842"/>
                    <a:pt x="4340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30"/>
            <p:cNvSpPr/>
            <p:nvPr/>
          </p:nvSpPr>
          <p:spPr>
            <a:xfrm>
              <a:off x="5917100" y="2435144"/>
              <a:ext cx="266381" cy="471405"/>
            </a:xfrm>
            <a:custGeom>
              <a:avLst/>
              <a:gdLst/>
              <a:ahLst/>
              <a:cxnLst/>
              <a:rect l="l" t="t" r="r" b="b"/>
              <a:pathLst>
                <a:path w="2987" h="5286" extrusionOk="0">
                  <a:moveTo>
                    <a:pt x="1080" y="1"/>
                  </a:moveTo>
                  <a:lnTo>
                    <a:pt x="1080" y="1"/>
                  </a:lnTo>
                  <a:cubicBezTo>
                    <a:pt x="1080" y="1"/>
                    <a:pt x="0" y="2947"/>
                    <a:pt x="1875" y="5286"/>
                  </a:cubicBezTo>
                  <a:cubicBezTo>
                    <a:pt x="1875" y="5286"/>
                    <a:pt x="2986" y="2511"/>
                    <a:pt x="1080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7" name="Google Shape;277;p30"/>
          <p:cNvSpPr txBox="1"/>
          <p:nvPr/>
        </p:nvSpPr>
        <p:spPr>
          <a:xfrm>
            <a:off x="3971525" y="3758375"/>
            <a:ext cx="4459500" cy="29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Be Vietnam Pro"/>
                <a:ea typeface="Be Vietnam Pro"/>
                <a:cs typeface="Be Vietnam Pro"/>
                <a:sym typeface="Be Vietnam Pro"/>
              </a:rPr>
              <a:t>CREDITS: This presentation template was created by </a:t>
            </a:r>
            <a:r>
              <a:rPr lang="en" sz="1000" b="1" u="sng">
                <a:solidFill>
                  <a:schemeClr val="dk1"/>
                </a:solidFill>
                <a:latin typeface="Be Vietnam Pro"/>
                <a:ea typeface="Be Vietnam Pro"/>
                <a:cs typeface="Be Vietnam Pro"/>
                <a:sym typeface="Be Vietnam Pro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000">
                <a:solidFill>
                  <a:schemeClr val="dk1"/>
                </a:solidFill>
                <a:latin typeface="Be Vietnam Pro"/>
                <a:ea typeface="Be Vietnam Pro"/>
                <a:cs typeface="Be Vietnam Pro"/>
                <a:sym typeface="Be Vietnam Pro"/>
              </a:rPr>
              <a:t>, and includes icons by </a:t>
            </a:r>
            <a:r>
              <a:rPr lang="en" sz="1000" b="1" u="sng">
                <a:solidFill>
                  <a:schemeClr val="dk1"/>
                </a:solidFill>
                <a:latin typeface="Be Vietnam Pro"/>
                <a:ea typeface="Be Vietnam Pro"/>
                <a:cs typeface="Be Vietnam Pro"/>
                <a:sym typeface="Be Vietnam Pr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000">
                <a:solidFill>
                  <a:schemeClr val="dk1"/>
                </a:solidFill>
                <a:latin typeface="Be Vietnam Pro"/>
                <a:ea typeface="Be Vietnam Pro"/>
                <a:cs typeface="Be Vietnam Pro"/>
                <a:sym typeface="Be Vietnam Pro"/>
              </a:rPr>
              <a:t> and infographics &amp; images by </a:t>
            </a:r>
            <a:r>
              <a:rPr lang="en" sz="1000" b="1" u="sng">
                <a:solidFill>
                  <a:schemeClr val="dk1"/>
                </a:solidFill>
                <a:latin typeface="Be Vietnam Pro"/>
                <a:ea typeface="Be Vietnam Pro"/>
                <a:cs typeface="Be Vietnam Pro"/>
                <a:sym typeface="Be Vietnam Pro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000" b="1" u="sng">
              <a:solidFill>
                <a:schemeClr val="dk1"/>
              </a:solidFill>
              <a:latin typeface="Be Vietnam Pro"/>
              <a:ea typeface="Be Vietnam Pro"/>
              <a:cs typeface="Be Vietnam Pro"/>
              <a:sym typeface="Be Vietnam Pro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9" name="Google Shape;279;p31"/>
          <p:cNvGrpSpPr/>
          <p:nvPr/>
        </p:nvGrpSpPr>
        <p:grpSpPr>
          <a:xfrm rot="-3841284">
            <a:off x="31098" y="3763536"/>
            <a:ext cx="1454351" cy="1280427"/>
            <a:chOff x="5917100" y="2092158"/>
            <a:chExt cx="1102175" cy="970367"/>
          </a:xfrm>
        </p:grpSpPr>
        <p:sp>
          <p:nvSpPr>
            <p:cNvPr id="280" name="Google Shape;280;p31"/>
            <p:cNvSpPr/>
            <p:nvPr/>
          </p:nvSpPr>
          <p:spPr>
            <a:xfrm>
              <a:off x="6030002" y="2238502"/>
              <a:ext cx="719415" cy="824023"/>
            </a:xfrm>
            <a:custGeom>
              <a:avLst/>
              <a:gdLst/>
              <a:ahLst/>
              <a:cxnLst/>
              <a:rect l="l" t="t" r="r" b="b"/>
              <a:pathLst>
                <a:path w="8067" h="9240" fill="none" extrusionOk="0">
                  <a:moveTo>
                    <a:pt x="378" y="9239"/>
                  </a:moveTo>
                  <a:cubicBezTo>
                    <a:pt x="378" y="9239"/>
                    <a:pt x="0" y="3350"/>
                    <a:pt x="8067" y="0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86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31"/>
            <p:cNvSpPr/>
            <p:nvPr/>
          </p:nvSpPr>
          <p:spPr>
            <a:xfrm>
              <a:off x="6580242" y="2133270"/>
              <a:ext cx="439033" cy="188794"/>
            </a:xfrm>
            <a:custGeom>
              <a:avLst/>
              <a:gdLst/>
              <a:ahLst/>
              <a:cxnLst/>
              <a:rect l="l" t="t" r="r" b="b"/>
              <a:pathLst>
                <a:path w="4923" h="2117" extrusionOk="0">
                  <a:moveTo>
                    <a:pt x="4553" y="1"/>
                  </a:moveTo>
                  <a:cubicBezTo>
                    <a:pt x="3675" y="1"/>
                    <a:pt x="1426" y="199"/>
                    <a:pt x="0" y="2094"/>
                  </a:cubicBezTo>
                  <a:cubicBezTo>
                    <a:pt x="0" y="2094"/>
                    <a:pt x="172" y="2117"/>
                    <a:pt x="461" y="2117"/>
                  </a:cubicBezTo>
                  <a:cubicBezTo>
                    <a:pt x="1370" y="2117"/>
                    <a:pt x="3437" y="1891"/>
                    <a:pt x="4922" y="15"/>
                  </a:cubicBezTo>
                  <a:cubicBezTo>
                    <a:pt x="4922" y="15"/>
                    <a:pt x="4786" y="1"/>
                    <a:pt x="455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31"/>
            <p:cNvSpPr/>
            <p:nvPr/>
          </p:nvSpPr>
          <p:spPr>
            <a:xfrm>
              <a:off x="6280241" y="2430685"/>
              <a:ext cx="464985" cy="138497"/>
            </a:xfrm>
            <a:custGeom>
              <a:avLst/>
              <a:gdLst/>
              <a:ahLst/>
              <a:cxnLst/>
              <a:rect l="l" t="t" r="r" b="b"/>
              <a:pathLst>
                <a:path w="5214" h="1553" extrusionOk="0">
                  <a:moveTo>
                    <a:pt x="3675" y="0"/>
                  </a:moveTo>
                  <a:cubicBezTo>
                    <a:pt x="2615" y="0"/>
                    <a:pt x="1190" y="253"/>
                    <a:pt x="0" y="1353"/>
                  </a:cubicBezTo>
                  <a:cubicBezTo>
                    <a:pt x="0" y="1353"/>
                    <a:pt x="622" y="1552"/>
                    <a:pt x="1526" y="1552"/>
                  </a:cubicBezTo>
                  <a:cubicBezTo>
                    <a:pt x="2557" y="1552"/>
                    <a:pt x="3953" y="1293"/>
                    <a:pt x="5214" y="183"/>
                  </a:cubicBezTo>
                  <a:cubicBezTo>
                    <a:pt x="5214" y="183"/>
                    <a:pt x="4577" y="0"/>
                    <a:pt x="3675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31"/>
            <p:cNvSpPr/>
            <p:nvPr/>
          </p:nvSpPr>
          <p:spPr>
            <a:xfrm>
              <a:off x="6207113" y="2092158"/>
              <a:ext cx="260316" cy="461417"/>
            </a:xfrm>
            <a:custGeom>
              <a:avLst/>
              <a:gdLst/>
              <a:ahLst/>
              <a:cxnLst/>
              <a:rect l="l" t="t" r="r" b="b"/>
              <a:pathLst>
                <a:path w="2919" h="5174" extrusionOk="0">
                  <a:moveTo>
                    <a:pt x="2145" y="1"/>
                  </a:moveTo>
                  <a:lnTo>
                    <a:pt x="2145" y="1"/>
                  </a:lnTo>
                  <a:cubicBezTo>
                    <a:pt x="2145" y="1"/>
                    <a:pt x="0" y="2286"/>
                    <a:pt x="810" y="5174"/>
                  </a:cubicBezTo>
                  <a:cubicBezTo>
                    <a:pt x="810" y="5174"/>
                    <a:pt x="2919" y="3055"/>
                    <a:pt x="2145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31"/>
            <p:cNvSpPr/>
            <p:nvPr/>
          </p:nvSpPr>
          <p:spPr>
            <a:xfrm>
              <a:off x="6084223" y="2626078"/>
              <a:ext cx="387041" cy="277885"/>
            </a:xfrm>
            <a:custGeom>
              <a:avLst/>
              <a:gdLst/>
              <a:ahLst/>
              <a:cxnLst/>
              <a:rect l="l" t="t" r="r" b="b"/>
              <a:pathLst>
                <a:path w="4340" h="3116" extrusionOk="0">
                  <a:moveTo>
                    <a:pt x="4340" y="0"/>
                  </a:moveTo>
                  <a:lnTo>
                    <a:pt x="4340" y="0"/>
                  </a:lnTo>
                  <a:cubicBezTo>
                    <a:pt x="4339" y="0"/>
                    <a:pt x="1231" y="382"/>
                    <a:pt x="1" y="3115"/>
                  </a:cubicBezTo>
                  <a:cubicBezTo>
                    <a:pt x="1" y="3115"/>
                    <a:pt x="2980" y="2842"/>
                    <a:pt x="4340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31"/>
            <p:cNvSpPr/>
            <p:nvPr/>
          </p:nvSpPr>
          <p:spPr>
            <a:xfrm>
              <a:off x="5917100" y="2435144"/>
              <a:ext cx="266381" cy="471405"/>
            </a:xfrm>
            <a:custGeom>
              <a:avLst/>
              <a:gdLst/>
              <a:ahLst/>
              <a:cxnLst/>
              <a:rect l="l" t="t" r="r" b="b"/>
              <a:pathLst>
                <a:path w="2987" h="5286" extrusionOk="0">
                  <a:moveTo>
                    <a:pt x="1080" y="1"/>
                  </a:moveTo>
                  <a:lnTo>
                    <a:pt x="1080" y="1"/>
                  </a:lnTo>
                  <a:cubicBezTo>
                    <a:pt x="1080" y="1"/>
                    <a:pt x="0" y="2947"/>
                    <a:pt x="1875" y="5286"/>
                  </a:cubicBezTo>
                  <a:cubicBezTo>
                    <a:pt x="1875" y="5286"/>
                    <a:pt x="2986" y="2511"/>
                    <a:pt x="1080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6" name="Google Shape;286;p31"/>
          <p:cNvGrpSpPr/>
          <p:nvPr/>
        </p:nvGrpSpPr>
        <p:grpSpPr>
          <a:xfrm>
            <a:off x="-76205" y="-76198"/>
            <a:ext cx="1818296" cy="2255930"/>
            <a:chOff x="-76205" y="-76198"/>
            <a:chExt cx="1818296" cy="2255930"/>
          </a:xfrm>
        </p:grpSpPr>
        <p:sp>
          <p:nvSpPr>
            <p:cNvPr id="287" name="Google Shape;287;p31"/>
            <p:cNvSpPr/>
            <p:nvPr/>
          </p:nvSpPr>
          <p:spPr>
            <a:xfrm>
              <a:off x="-76205" y="-76198"/>
              <a:ext cx="1818296" cy="2255930"/>
            </a:xfrm>
            <a:custGeom>
              <a:avLst/>
              <a:gdLst/>
              <a:ahLst/>
              <a:cxnLst/>
              <a:rect l="l" t="t" r="r" b="b"/>
              <a:pathLst>
                <a:path w="20742" h="25735" extrusionOk="0">
                  <a:moveTo>
                    <a:pt x="0" y="1"/>
                  </a:moveTo>
                  <a:lnTo>
                    <a:pt x="0" y="25735"/>
                  </a:lnTo>
                  <a:cubicBezTo>
                    <a:pt x="1403" y="25595"/>
                    <a:pt x="2789" y="25253"/>
                    <a:pt x="4116" y="24760"/>
                  </a:cubicBezTo>
                  <a:cubicBezTo>
                    <a:pt x="6092" y="24026"/>
                    <a:pt x="7952" y="22940"/>
                    <a:pt x="9560" y="21576"/>
                  </a:cubicBezTo>
                  <a:cubicBezTo>
                    <a:pt x="11067" y="20295"/>
                    <a:pt x="12377" y="18762"/>
                    <a:pt x="13297" y="17007"/>
                  </a:cubicBezTo>
                  <a:cubicBezTo>
                    <a:pt x="13712" y="16222"/>
                    <a:pt x="14082" y="15337"/>
                    <a:pt x="14139" y="14463"/>
                  </a:cubicBezTo>
                  <a:cubicBezTo>
                    <a:pt x="14197" y="13653"/>
                    <a:pt x="13956" y="12888"/>
                    <a:pt x="13229" y="12434"/>
                  </a:cubicBezTo>
                  <a:cubicBezTo>
                    <a:pt x="12510" y="11984"/>
                    <a:pt x="11546" y="11952"/>
                    <a:pt x="10711" y="11815"/>
                  </a:cubicBezTo>
                  <a:cubicBezTo>
                    <a:pt x="9042" y="11549"/>
                    <a:pt x="7110" y="10186"/>
                    <a:pt x="10851" y="8937"/>
                  </a:cubicBezTo>
                  <a:cubicBezTo>
                    <a:pt x="11208" y="8818"/>
                    <a:pt x="11578" y="8736"/>
                    <a:pt x="11927" y="8588"/>
                  </a:cubicBezTo>
                  <a:cubicBezTo>
                    <a:pt x="12374" y="8401"/>
                    <a:pt x="12819" y="8214"/>
                    <a:pt x="13262" y="8019"/>
                  </a:cubicBezTo>
                  <a:cubicBezTo>
                    <a:pt x="14924" y="7297"/>
                    <a:pt x="16575" y="6440"/>
                    <a:pt x="17907" y="5228"/>
                  </a:cubicBezTo>
                  <a:cubicBezTo>
                    <a:pt x="18893" y="4325"/>
                    <a:pt x="19716" y="3224"/>
                    <a:pt x="20234" y="2005"/>
                  </a:cubicBezTo>
                  <a:cubicBezTo>
                    <a:pt x="20349" y="1727"/>
                    <a:pt x="20461" y="1407"/>
                    <a:pt x="20547" y="1101"/>
                  </a:cubicBezTo>
                  <a:cubicBezTo>
                    <a:pt x="20623" y="817"/>
                    <a:pt x="20695" y="469"/>
                    <a:pt x="20723" y="223"/>
                  </a:cubicBezTo>
                  <a:cubicBezTo>
                    <a:pt x="20731" y="148"/>
                    <a:pt x="20738" y="76"/>
                    <a:pt x="2074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31"/>
            <p:cNvSpPr/>
            <p:nvPr/>
          </p:nvSpPr>
          <p:spPr>
            <a:xfrm>
              <a:off x="463125" y="1706175"/>
              <a:ext cx="395700" cy="3957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1"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32"/>
          <p:cNvSpPr/>
          <p:nvPr/>
        </p:nvSpPr>
        <p:spPr>
          <a:xfrm>
            <a:off x="8075500" y="3152325"/>
            <a:ext cx="3494036" cy="2300917"/>
          </a:xfrm>
          <a:custGeom>
            <a:avLst/>
            <a:gdLst/>
            <a:ahLst/>
            <a:cxnLst/>
            <a:rect l="l" t="t" r="r" b="b"/>
            <a:pathLst>
              <a:path w="11187" h="7367" extrusionOk="0">
                <a:moveTo>
                  <a:pt x="4164" y="0"/>
                </a:moveTo>
                <a:cubicBezTo>
                  <a:pt x="3316" y="0"/>
                  <a:pt x="2256" y="570"/>
                  <a:pt x="1303" y="2750"/>
                </a:cubicBezTo>
                <a:cubicBezTo>
                  <a:pt x="1" y="5722"/>
                  <a:pt x="2244" y="7366"/>
                  <a:pt x="4825" y="7366"/>
                </a:cubicBezTo>
                <a:cubicBezTo>
                  <a:pt x="6207" y="7366"/>
                  <a:pt x="7687" y="6894"/>
                  <a:pt x="8769" y="5901"/>
                </a:cubicBezTo>
                <a:cubicBezTo>
                  <a:pt x="11186" y="3678"/>
                  <a:pt x="8009" y="1750"/>
                  <a:pt x="6491" y="1005"/>
                </a:cubicBezTo>
                <a:cubicBezTo>
                  <a:pt x="6099" y="814"/>
                  <a:pt x="5721" y="595"/>
                  <a:pt x="5350" y="364"/>
                </a:cubicBezTo>
                <a:cubicBezTo>
                  <a:pt x="5064" y="186"/>
                  <a:pt x="4649" y="0"/>
                  <a:pt x="416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1" name="Google Shape;291;p32"/>
          <p:cNvSpPr/>
          <p:nvPr/>
        </p:nvSpPr>
        <p:spPr>
          <a:xfrm>
            <a:off x="6534975" y="3273579"/>
            <a:ext cx="3922582" cy="3368683"/>
          </a:xfrm>
          <a:custGeom>
            <a:avLst/>
            <a:gdLst/>
            <a:ahLst/>
            <a:cxnLst/>
            <a:rect l="l" t="t" r="r" b="b"/>
            <a:pathLst>
              <a:path w="27718" h="23804" fill="none" extrusionOk="0">
                <a:moveTo>
                  <a:pt x="10847" y="21374"/>
                </a:moveTo>
                <a:cubicBezTo>
                  <a:pt x="6515" y="19867"/>
                  <a:pt x="2058" y="17284"/>
                  <a:pt x="608" y="12934"/>
                </a:cubicBezTo>
                <a:cubicBezTo>
                  <a:pt x="87" y="11370"/>
                  <a:pt x="1" y="9686"/>
                  <a:pt x="177" y="8045"/>
                </a:cubicBezTo>
                <a:cubicBezTo>
                  <a:pt x="331" y="6602"/>
                  <a:pt x="702" y="5148"/>
                  <a:pt x="1537" y="3961"/>
                </a:cubicBezTo>
                <a:cubicBezTo>
                  <a:pt x="2533" y="2541"/>
                  <a:pt x="4119" y="1619"/>
                  <a:pt x="5774" y="1090"/>
                </a:cubicBezTo>
                <a:cubicBezTo>
                  <a:pt x="9185" y="0"/>
                  <a:pt x="13128" y="500"/>
                  <a:pt x="16003" y="2637"/>
                </a:cubicBezTo>
                <a:cubicBezTo>
                  <a:pt x="18874" y="4774"/>
                  <a:pt x="20496" y="8574"/>
                  <a:pt x="19791" y="12085"/>
                </a:cubicBezTo>
                <a:cubicBezTo>
                  <a:pt x="19083" y="15593"/>
                  <a:pt x="15931" y="18540"/>
                  <a:pt x="12358" y="18759"/>
                </a:cubicBezTo>
                <a:cubicBezTo>
                  <a:pt x="9441" y="18935"/>
                  <a:pt x="6627" y="17409"/>
                  <a:pt x="4591" y="15315"/>
                </a:cubicBezTo>
                <a:cubicBezTo>
                  <a:pt x="3364" y="14057"/>
                  <a:pt x="2339" y="12542"/>
                  <a:pt x="1925" y="10833"/>
                </a:cubicBezTo>
                <a:cubicBezTo>
                  <a:pt x="1507" y="9125"/>
                  <a:pt x="1763" y="7199"/>
                  <a:pt x="2857" y="5822"/>
                </a:cubicBezTo>
                <a:cubicBezTo>
                  <a:pt x="3536" y="4958"/>
                  <a:pt x="4504" y="4350"/>
                  <a:pt x="5548" y="4004"/>
                </a:cubicBezTo>
                <a:cubicBezTo>
                  <a:pt x="8275" y="3109"/>
                  <a:pt x="11621" y="4256"/>
                  <a:pt x="12966" y="6793"/>
                </a:cubicBezTo>
                <a:cubicBezTo>
                  <a:pt x="14312" y="9329"/>
                  <a:pt x="13200" y="12952"/>
                  <a:pt x="10545" y="14050"/>
                </a:cubicBezTo>
                <a:cubicBezTo>
                  <a:pt x="9283" y="14575"/>
                  <a:pt x="7735" y="14500"/>
                  <a:pt x="6649" y="13668"/>
                </a:cubicBezTo>
                <a:cubicBezTo>
                  <a:pt x="5562" y="12841"/>
                  <a:pt x="5091" y="11214"/>
                  <a:pt x="5746" y="10013"/>
                </a:cubicBezTo>
                <a:cubicBezTo>
                  <a:pt x="6555" y="8527"/>
                  <a:pt x="8717" y="8232"/>
                  <a:pt x="10218" y="9020"/>
                </a:cubicBezTo>
                <a:cubicBezTo>
                  <a:pt x="11714" y="9811"/>
                  <a:pt x="12646" y="11365"/>
                  <a:pt x="13301" y="12927"/>
                </a:cubicBezTo>
                <a:cubicBezTo>
                  <a:pt x="13956" y="14488"/>
                  <a:pt x="14416" y="16150"/>
                  <a:pt x="15337" y="17572"/>
                </a:cubicBezTo>
                <a:cubicBezTo>
                  <a:pt x="16255" y="18993"/>
                  <a:pt x="17783" y="20180"/>
                  <a:pt x="19475" y="20104"/>
                </a:cubicBezTo>
                <a:cubicBezTo>
                  <a:pt x="21436" y="20014"/>
                  <a:pt x="22932" y="18302"/>
                  <a:pt x="23817" y="16550"/>
                </a:cubicBezTo>
                <a:cubicBezTo>
                  <a:pt x="25446" y="13323"/>
                  <a:pt x="25778" y="9304"/>
                  <a:pt x="24073" y="6113"/>
                </a:cubicBezTo>
                <a:cubicBezTo>
                  <a:pt x="22299" y="2792"/>
                  <a:pt x="18521" y="806"/>
                  <a:pt x="14758" y="663"/>
                </a:cubicBezTo>
                <a:cubicBezTo>
                  <a:pt x="12909" y="594"/>
                  <a:pt x="11013" y="932"/>
                  <a:pt x="9422" y="1878"/>
                </a:cubicBezTo>
                <a:cubicBezTo>
                  <a:pt x="7480" y="3033"/>
                  <a:pt x="6120" y="5045"/>
                  <a:pt x="5540" y="7228"/>
                </a:cubicBezTo>
                <a:cubicBezTo>
                  <a:pt x="4965" y="9412"/>
                  <a:pt x="5138" y="11754"/>
                  <a:pt x="5807" y="13912"/>
                </a:cubicBezTo>
                <a:cubicBezTo>
                  <a:pt x="6807" y="17143"/>
                  <a:pt x="8966" y="20047"/>
                  <a:pt x="11898" y="21731"/>
                </a:cubicBezTo>
                <a:cubicBezTo>
                  <a:pt x="14830" y="23415"/>
                  <a:pt x="18532" y="23803"/>
                  <a:pt x="21673" y="22543"/>
                </a:cubicBezTo>
                <a:cubicBezTo>
                  <a:pt x="24810" y="21288"/>
                  <a:pt x="27267" y="18334"/>
                  <a:pt x="27717" y="14981"/>
                </a:cubicBezTo>
              </a:path>
            </a:pathLst>
          </a:custGeom>
          <a:noFill/>
          <a:ln w="9525" cap="flat" cmpd="sng">
            <a:solidFill>
              <a:schemeClr val="dk1"/>
            </a:solidFill>
            <a:prstDash val="solid"/>
            <a:miter lim="863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9_1_1"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3" name="Google Shape;293;p33"/>
          <p:cNvGrpSpPr/>
          <p:nvPr/>
        </p:nvGrpSpPr>
        <p:grpSpPr>
          <a:xfrm>
            <a:off x="2794889" y="-133343"/>
            <a:ext cx="3554222" cy="1347930"/>
            <a:chOff x="2472250" y="-133343"/>
            <a:chExt cx="3554222" cy="1347930"/>
          </a:xfrm>
        </p:grpSpPr>
        <p:sp>
          <p:nvSpPr>
            <p:cNvPr id="294" name="Google Shape;294;p33"/>
            <p:cNvSpPr/>
            <p:nvPr/>
          </p:nvSpPr>
          <p:spPr>
            <a:xfrm>
              <a:off x="2472250" y="-133343"/>
              <a:ext cx="3554222" cy="1170202"/>
            </a:xfrm>
            <a:custGeom>
              <a:avLst/>
              <a:gdLst/>
              <a:ahLst/>
              <a:cxnLst/>
              <a:rect l="l" t="t" r="r" b="b"/>
              <a:pathLst>
                <a:path w="8887" h="2926" extrusionOk="0">
                  <a:moveTo>
                    <a:pt x="0" y="0"/>
                  </a:moveTo>
                  <a:cubicBezTo>
                    <a:pt x="136" y="716"/>
                    <a:pt x="370" y="1447"/>
                    <a:pt x="838" y="2018"/>
                  </a:cubicBezTo>
                  <a:cubicBezTo>
                    <a:pt x="1086" y="2324"/>
                    <a:pt x="1396" y="2569"/>
                    <a:pt x="1755" y="2734"/>
                  </a:cubicBezTo>
                  <a:cubicBezTo>
                    <a:pt x="1946" y="2825"/>
                    <a:pt x="2155" y="2896"/>
                    <a:pt x="2368" y="2918"/>
                  </a:cubicBezTo>
                  <a:cubicBezTo>
                    <a:pt x="2416" y="2923"/>
                    <a:pt x="2465" y="2925"/>
                    <a:pt x="2513" y="2925"/>
                  </a:cubicBezTo>
                  <a:cubicBezTo>
                    <a:pt x="2679" y="2925"/>
                    <a:pt x="2843" y="2898"/>
                    <a:pt x="3004" y="2853"/>
                  </a:cubicBezTo>
                  <a:cubicBezTo>
                    <a:pt x="3436" y="2731"/>
                    <a:pt x="3828" y="2493"/>
                    <a:pt x="4231" y="2307"/>
                  </a:cubicBezTo>
                  <a:cubicBezTo>
                    <a:pt x="4440" y="2209"/>
                    <a:pt x="4656" y="2119"/>
                    <a:pt x="4879" y="2062"/>
                  </a:cubicBezTo>
                  <a:cubicBezTo>
                    <a:pt x="5066" y="2015"/>
                    <a:pt x="5261" y="1998"/>
                    <a:pt x="5456" y="1998"/>
                  </a:cubicBezTo>
                  <a:cubicBezTo>
                    <a:pt x="5530" y="1998"/>
                    <a:pt x="5604" y="2001"/>
                    <a:pt x="5677" y="2005"/>
                  </a:cubicBezTo>
                  <a:cubicBezTo>
                    <a:pt x="6047" y="2029"/>
                    <a:pt x="6423" y="2101"/>
                    <a:pt x="6794" y="2101"/>
                  </a:cubicBezTo>
                  <a:cubicBezTo>
                    <a:pt x="6950" y="2101"/>
                    <a:pt x="7106" y="2089"/>
                    <a:pt x="7260" y="2055"/>
                  </a:cubicBezTo>
                  <a:cubicBezTo>
                    <a:pt x="7667" y="1968"/>
                    <a:pt x="8020" y="1727"/>
                    <a:pt x="8296" y="1417"/>
                  </a:cubicBezTo>
                  <a:cubicBezTo>
                    <a:pt x="8638" y="1037"/>
                    <a:pt x="8887" y="507"/>
                    <a:pt x="88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33"/>
            <p:cNvSpPr/>
            <p:nvPr/>
          </p:nvSpPr>
          <p:spPr>
            <a:xfrm>
              <a:off x="3429750" y="818888"/>
              <a:ext cx="395700" cy="3957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3"/>
          <p:cNvSpPr txBox="1">
            <a:spLocks noGrp="1"/>
          </p:cNvSpPr>
          <p:nvPr>
            <p:ph type="title"/>
          </p:nvPr>
        </p:nvSpPr>
        <p:spPr>
          <a:xfrm>
            <a:off x="3821325" y="2423475"/>
            <a:ext cx="4609500" cy="79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title" idx="2" hasCustomPrompt="1"/>
          </p:nvPr>
        </p:nvSpPr>
        <p:spPr>
          <a:xfrm>
            <a:off x="7276975" y="1482534"/>
            <a:ext cx="1153800" cy="915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5" name="Google Shape;25;p3"/>
          <p:cNvSpPr txBox="1">
            <a:spLocks noGrp="1"/>
          </p:cNvSpPr>
          <p:nvPr>
            <p:ph type="subTitle" idx="1"/>
          </p:nvPr>
        </p:nvSpPr>
        <p:spPr>
          <a:xfrm>
            <a:off x="3821325" y="3214526"/>
            <a:ext cx="4609500" cy="37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6" name="Google Shape;26;p3"/>
          <p:cNvGrpSpPr/>
          <p:nvPr/>
        </p:nvGrpSpPr>
        <p:grpSpPr>
          <a:xfrm>
            <a:off x="7891425" y="1"/>
            <a:ext cx="1252576" cy="1567250"/>
            <a:chOff x="7891425" y="1"/>
            <a:chExt cx="1252576" cy="1567250"/>
          </a:xfrm>
        </p:grpSpPr>
        <p:sp>
          <p:nvSpPr>
            <p:cNvPr id="27" name="Google Shape;27;p3"/>
            <p:cNvSpPr/>
            <p:nvPr/>
          </p:nvSpPr>
          <p:spPr>
            <a:xfrm>
              <a:off x="7954202" y="1"/>
              <a:ext cx="1189799" cy="1567250"/>
            </a:xfrm>
            <a:custGeom>
              <a:avLst/>
              <a:gdLst/>
              <a:ahLst/>
              <a:cxnLst/>
              <a:rect l="l" t="t" r="r" b="b"/>
              <a:pathLst>
                <a:path w="7042" h="9276" extrusionOk="0">
                  <a:moveTo>
                    <a:pt x="1" y="1"/>
                  </a:moveTo>
                  <a:cubicBezTo>
                    <a:pt x="116" y="814"/>
                    <a:pt x="544" y="1555"/>
                    <a:pt x="1094" y="2166"/>
                  </a:cubicBezTo>
                  <a:cubicBezTo>
                    <a:pt x="1450" y="2555"/>
                    <a:pt x="1857" y="2861"/>
                    <a:pt x="2314" y="3120"/>
                  </a:cubicBezTo>
                  <a:cubicBezTo>
                    <a:pt x="2778" y="3386"/>
                    <a:pt x="3260" y="3609"/>
                    <a:pt x="3720" y="3886"/>
                  </a:cubicBezTo>
                  <a:cubicBezTo>
                    <a:pt x="4170" y="4152"/>
                    <a:pt x="4587" y="4466"/>
                    <a:pt x="4890" y="4897"/>
                  </a:cubicBezTo>
                  <a:cubicBezTo>
                    <a:pt x="5145" y="5258"/>
                    <a:pt x="5289" y="5675"/>
                    <a:pt x="5390" y="6103"/>
                  </a:cubicBezTo>
                  <a:cubicBezTo>
                    <a:pt x="5592" y="6955"/>
                    <a:pt x="5685" y="7865"/>
                    <a:pt x="6206" y="8603"/>
                  </a:cubicBezTo>
                  <a:cubicBezTo>
                    <a:pt x="6408" y="8891"/>
                    <a:pt x="6692" y="9143"/>
                    <a:pt x="7013" y="9265"/>
                  </a:cubicBezTo>
                  <a:cubicBezTo>
                    <a:pt x="7023" y="9268"/>
                    <a:pt x="7030" y="9273"/>
                    <a:pt x="7041" y="9276"/>
                  </a:cubicBezTo>
                  <a:lnTo>
                    <a:pt x="704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3"/>
            <p:cNvSpPr/>
            <p:nvPr/>
          </p:nvSpPr>
          <p:spPr>
            <a:xfrm>
              <a:off x="7891425" y="193450"/>
              <a:ext cx="395700" cy="3957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4"/>
          <p:cNvSpPr txBox="1">
            <a:spLocks noGrp="1"/>
          </p:cNvSpPr>
          <p:nvPr>
            <p:ph type="body" idx="1"/>
          </p:nvPr>
        </p:nvSpPr>
        <p:spPr>
          <a:xfrm>
            <a:off x="720000" y="1187475"/>
            <a:ext cx="27702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Nunito Light"/>
              <a:buChar char="●"/>
              <a:defRPr/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/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/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9pPr>
          </a:lstStyle>
          <a:p>
            <a:endParaRPr/>
          </a:p>
        </p:txBody>
      </p:sp>
      <p:sp>
        <p:nvSpPr>
          <p:cNvPr id="32" name="Google Shape;32;p4"/>
          <p:cNvSpPr/>
          <p:nvPr/>
        </p:nvSpPr>
        <p:spPr>
          <a:xfrm flipH="1">
            <a:off x="8430773" y="2945775"/>
            <a:ext cx="789426" cy="2357337"/>
          </a:xfrm>
          <a:custGeom>
            <a:avLst/>
            <a:gdLst/>
            <a:ahLst/>
            <a:cxnLst/>
            <a:rect l="l" t="t" r="r" b="b"/>
            <a:pathLst>
              <a:path w="9013" h="19015" extrusionOk="0">
                <a:moveTo>
                  <a:pt x="0" y="1"/>
                </a:moveTo>
                <a:lnTo>
                  <a:pt x="0" y="19015"/>
                </a:lnTo>
                <a:cubicBezTo>
                  <a:pt x="1022" y="18385"/>
                  <a:pt x="2061" y="17788"/>
                  <a:pt x="3054" y="17119"/>
                </a:cubicBezTo>
                <a:cubicBezTo>
                  <a:pt x="3879" y="16561"/>
                  <a:pt x="4666" y="15953"/>
                  <a:pt x="5368" y="15244"/>
                </a:cubicBezTo>
                <a:cubicBezTo>
                  <a:pt x="6044" y="14557"/>
                  <a:pt x="6631" y="13780"/>
                  <a:pt x="7142" y="12963"/>
                </a:cubicBezTo>
                <a:cubicBezTo>
                  <a:pt x="8160" y="11348"/>
                  <a:pt x="9012" y="9362"/>
                  <a:pt x="8523" y="7423"/>
                </a:cubicBezTo>
                <a:cubicBezTo>
                  <a:pt x="8059" y="5588"/>
                  <a:pt x="6530" y="4239"/>
                  <a:pt x="5019" y="3224"/>
                </a:cubicBezTo>
                <a:cubicBezTo>
                  <a:pt x="4040" y="2566"/>
                  <a:pt x="3044" y="1932"/>
                  <a:pt x="2054" y="1289"/>
                </a:cubicBezTo>
                <a:cubicBezTo>
                  <a:pt x="1378" y="850"/>
                  <a:pt x="694" y="414"/>
                  <a:pt x="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" name="Google Shape;33;p4"/>
          <p:cNvGrpSpPr/>
          <p:nvPr/>
        </p:nvGrpSpPr>
        <p:grpSpPr>
          <a:xfrm>
            <a:off x="-6" y="-57775"/>
            <a:ext cx="1343051" cy="2012425"/>
            <a:chOff x="-6" y="-57775"/>
            <a:chExt cx="1343051" cy="2012425"/>
          </a:xfrm>
        </p:grpSpPr>
        <p:sp>
          <p:nvSpPr>
            <p:cNvPr id="34" name="Google Shape;34;p4"/>
            <p:cNvSpPr/>
            <p:nvPr/>
          </p:nvSpPr>
          <p:spPr>
            <a:xfrm>
              <a:off x="-6" y="-57775"/>
              <a:ext cx="1343051" cy="1858013"/>
            </a:xfrm>
            <a:custGeom>
              <a:avLst/>
              <a:gdLst/>
              <a:ahLst/>
              <a:cxnLst/>
              <a:rect l="l" t="t" r="r" b="b"/>
              <a:pathLst>
                <a:path w="22965" h="15458" extrusionOk="0">
                  <a:moveTo>
                    <a:pt x="0" y="0"/>
                  </a:moveTo>
                  <a:lnTo>
                    <a:pt x="0" y="14891"/>
                  </a:lnTo>
                  <a:cubicBezTo>
                    <a:pt x="730" y="15289"/>
                    <a:pt x="1526" y="15457"/>
                    <a:pt x="2335" y="15457"/>
                  </a:cubicBezTo>
                  <a:cubicBezTo>
                    <a:pt x="3856" y="15457"/>
                    <a:pt x="5422" y="14863"/>
                    <a:pt x="6674" y="14088"/>
                  </a:cubicBezTo>
                  <a:cubicBezTo>
                    <a:pt x="7692" y="13462"/>
                    <a:pt x="8592" y="12656"/>
                    <a:pt x="9243" y="11645"/>
                  </a:cubicBezTo>
                  <a:cubicBezTo>
                    <a:pt x="9887" y="10639"/>
                    <a:pt x="10300" y="9516"/>
                    <a:pt x="10689" y="8389"/>
                  </a:cubicBezTo>
                  <a:cubicBezTo>
                    <a:pt x="11494" y="6066"/>
                    <a:pt x="12351" y="3497"/>
                    <a:pt x="14599" y="2166"/>
                  </a:cubicBezTo>
                  <a:cubicBezTo>
                    <a:pt x="15750" y="1486"/>
                    <a:pt x="17078" y="1374"/>
                    <a:pt x="18380" y="1302"/>
                  </a:cubicBezTo>
                  <a:cubicBezTo>
                    <a:pt x="19626" y="1230"/>
                    <a:pt x="20949" y="1194"/>
                    <a:pt x="22083" y="611"/>
                  </a:cubicBezTo>
                  <a:cubicBezTo>
                    <a:pt x="22407" y="446"/>
                    <a:pt x="22701" y="241"/>
                    <a:pt x="229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4"/>
            <p:cNvSpPr/>
            <p:nvPr/>
          </p:nvSpPr>
          <p:spPr>
            <a:xfrm>
              <a:off x="163600" y="1558950"/>
              <a:ext cx="395700" cy="3957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6" name="Google Shape;36;p4"/>
          <p:cNvSpPr/>
          <p:nvPr/>
        </p:nvSpPr>
        <p:spPr>
          <a:xfrm>
            <a:off x="1429575" y="4604004"/>
            <a:ext cx="3922582" cy="3368683"/>
          </a:xfrm>
          <a:custGeom>
            <a:avLst/>
            <a:gdLst/>
            <a:ahLst/>
            <a:cxnLst/>
            <a:rect l="l" t="t" r="r" b="b"/>
            <a:pathLst>
              <a:path w="27718" h="23804" fill="none" extrusionOk="0">
                <a:moveTo>
                  <a:pt x="10847" y="21374"/>
                </a:moveTo>
                <a:cubicBezTo>
                  <a:pt x="6515" y="19867"/>
                  <a:pt x="2058" y="17284"/>
                  <a:pt x="608" y="12934"/>
                </a:cubicBezTo>
                <a:cubicBezTo>
                  <a:pt x="87" y="11370"/>
                  <a:pt x="1" y="9686"/>
                  <a:pt x="177" y="8045"/>
                </a:cubicBezTo>
                <a:cubicBezTo>
                  <a:pt x="331" y="6602"/>
                  <a:pt x="702" y="5148"/>
                  <a:pt x="1537" y="3961"/>
                </a:cubicBezTo>
                <a:cubicBezTo>
                  <a:pt x="2533" y="2541"/>
                  <a:pt x="4119" y="1619"/>
                  <a:pt x="5774" y="1090"/>
                </a:cubicBezTo>
                <a:cubicBezTo>
                  <a:pt x="9185" y="0"/>
                  <a:pt x="13128" y="500"/>
                  <a:pt x="16003" y="2637"/>
                </a:cubicBezTo>
                <a:cubicBezTo>
                  <a:pt x="18874" y="4774"/>
                  <a:pt x="20496" y="8574"/>
                  <a:pt x="19791" y="12085"/>
                </a:cubicBezTo>
                <a:cubicBezTo>
                  <a:pt x="19083" y="15593"/>
                  <a:pt x="15931" y="18540"/>
                  <a:pt x="12358" y="18759"/>
                </a:cubicBezTo>
                <a:cubicBezTo>
                  <a:pt x="9441" y="18935"/>
                  <a:pt x="6627" y="17409"/>
                  <a:pt x="4591" y="15315"/>
                </a:cubicBezTo>
                <a:cubicBezTo>
                  <a:pt x="3364" y="14057"/>
                  <a:pt x="2339" y="12542"/>
                  <a:pt x="1925" y="10833"/>
                </a:cubicBezTo>
                <a:cubicBezTo>
                  <a:pt x="1507" y="9125"/>
                  <a:pt x="1763" y="7199"/>
                  <a:pt x="2857" y="5822"/>
                </a:cubicBezTo>
                <a:cubicBezTo>
                  <a:pt x="3536" y="4958"/>
                  <a:pt x="4504" y="4350"/>
                  <a:pt x="5548" y="4004"/>
                </a:cubicBezTo>
                <a:cubicBezTo>
                  <a:pt x="8275" y="3109"/>
                  <a:pt x="11621" y="4256"/>
                  <a:pt x="12966" y="6793"/>
                </a:cubicBezTo>
                <a:cubicBezTo>
                  <a:pt x="14312" y="9329"/>
                  <a:pt x="13200" y="12952"/>
                  <a:pt x="10545" y="14050"/>
                </a:cubicBezTo>
                <a:cubicBezTo>
                  <a:pt x="9283" y="14575"/>
                  <a:pt x="7735" y="14500"/>
                  <a:pt x="6649" y="13668"/>
                </a:cubicBezTo>
                <a:cubicBezTo>
                  <a:pt x="5562" y="12841"/>
                  <a:pt x="5091" y="11214"/>
                  <a:pt x="5746" y="10013"/>
                </a:cubicBezTo>
                <a:cubicBezTo>
                  <a:pt x="6555" y="8527"/>
                  <a:pt x="8717" y="8232"/>
                  <a:pt x="10218" y="9020"/>
                </a:cubicBezTo>
                <a:cubicBezTo>
                  <a:pt x="11714" y="9811"/>
                  <a:pt x="12646" y="11365"/>
                  <a:pt x="13301" y="12927"/>
                </a:cubicBezTo>
                <a:cubicBezTo>
                  <a:pt x="13956" y="14488"/>
                  <a:pt x="14416" y="16150"/>
                  <a:pt x="15337" y="17572"/>
                </a:cubicBezTo>
                <a:cubicBezTo>
                  <a:pt x="16255" y="18993"/>
                  <a:pt x="17783" y="20180"/>
                  <a:pt x="19475" y="20104"/>
                </a:cubicBezTo>
                <a:cubicBezTo>
                  <a:pt x="21436" y="20014"/>
                  <a:pt x="22932" y="18302"/>
                  <a:pt x="23817" y="16550"/>
                </a:cubicBezTo>
                <a:cubicBezTo>
                  <a:pt x="25446" y="13323"/>
                  <a:pt x="25778" y="9304"/>
                  <a:pt x="24073" y="6113"/>
                </a:cubicBezTo>
                <a:cubicBezTo>
                  <a:pt x="22299" y="2792"/>
                  <a:pt x="18521" y="806"/>
                  <a:pt x="14758" y="663"/>
                </a:cubicBezTo>
                <a:cubicBezTo>
                  <a:pt x="12909" y="594"/>
                  <a:pt x="11013" y="932"/>
                  <a:pt x="9422" y="1878"/>
                </a:cubicBezTo>
                <a:cubicBezTo>
                  <a:pt x="7480" y="3033"/>
                  <a:pt x="6120" y="5045"/>
                  <a:pt x="5540" y="7228"/>
                </a:cubicBezTo>
                <a:cubicBezTo>
                  <a:pt x="4965" y="9412"/>
                  <a:pt x="5138" y="11754"/>
                  <a:pt x="5807" y="13912"/>
                </a:cubicBezTo>
                <a:cubicBezTo>
                  <a:pt x="6807" y="17143"/>
                  <a:pt x="8966" y="20047"/>
                  <a:pt x="11898" y="21731"/>
                </a:cubicBezTo>
                <a:cubicBezTo>
                  <a:pt x="14830" y="23415"/>
                  <a:pt x="18532" y="23803"/>
                  <a:pt x="21673" y="22543"/>
                </a:cubicBezTo>
                <a:cubicBezTo>
                  <a:pt x="24810" y="21288"/>
                  <a:pt x="27267" y="18334"/>
                  <a:pt x="27717" y="14981"/>
                </a:cubicBezTo>
              </a:path>
            </a:pathLst>
          </a:custGeom>
          <a:noFill/>
          <a:ln w="9525" cap="flat" cmpd="sng">
            <a:solidFill>
              <a:schemeClr val="dk1"/>
            </a:solidFill>
            <a:prstDash val="solid"/>
            <a:miter lim="863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5"/>
          <p:cNvSpPr txBox="1">
            <a:spLocks noGrp="1"/>
          </p:cNvSpPr>
          <p:nvPr>
            <p:ph type="subTitle" idx="1"/>
          </p:nvPr>
        </p:nvSpPr>
        <p:spPr>
          <a:xfrm>
            <a:off x="5055280" y="4031296"/>
            <a:ext cx="2505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40" name="Google Shape;40;p5"/>
          <p:cNvSpPr txBox="1">
            <a:spLocks noGrp="1"/>
          </p:cNvSpPr>
          <p:nvPr>
            <p:ph type="subTitle" idx="2"/>
          </p:nvPr>
        </p:nvSpPr>
        <p:spPr>
          <a:xfrm>
            <a:off x="1583188" y="4031296"/>
            <a:ext cx="2505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41" name="Google Shape;41;p5"/>
          <p:cNvSpPr txBox="1">
            <a:spLocks noGrp="1"/>
          </p:cNvSpPr>
          <p:nvPr>
            <p:ph type="subTitle" idx="3"/>
          </p:nvPr>
        </p:nvSpPr>
        <p:spPr>
          <a:xfrm>
            <a:off x="5055280" y="3686000"/>
            <a:ext cx="2505600" cy="454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200" b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42" name="Google Shape;42;p5"/>
          <p:cNvSpPr txBox="1">
            <a:spLocks noGrp="1"/>
          </p:cNvSpPr>
          <p:nvPr>
            <p:ph type="subTitle" idx="4"/>
          </p:nvPr>
        </p:nvSpPr>
        <p:spPr>
          <a:xfrm>
            <a:off x="1583188" y="3686000"/>
            <a:ext cx="2505600" cy="454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200" b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grpSp>
        <p:nvGrpSpPr>
          <p:cNvPr id="43" name="Google Shape;43;p5"/>
          <p:cNvGrpSpPr/>
          <p:nvPr/>
        </p:nvGrpSpPr>
        <p:grpSpPr>
          <a:xfrm rot="4252875" flipH="1">
            <a:off x="-462158" y="3843033"/>
            <a:ext cx="1454415" cy="1280483"/>
            <a:chOff x="5917100" y="2092158"/>
            <a:chExt cx="1102175" cy="970367"/>
          </a:xfrm>
        </p:grpSpPr>
        <p:sp>
          <p:nvSpPr>
            <p:cNvPr id="44" name="Google Shape;44;p5"/>
            <p:cNvSpPr/>
            <p:nvPr/>
          </p:nvSpPr>
          <p:spPr>
            <a:xfrm>
              <a:off x="6030002" y="2238502"/>
              <a:ext cx="719415" cy="824023"/>
            </a:xfrm>
            <a:custGeom>
              <a:avLst/>
              <a:gdLst/>
              <a:ahLst/>
              <a:cxnLst/>
              <a:rect l="l" t="t" r="r" b="b"/>
              <a:pathLst>
                <a:path w="8067" h="9240" fill="none" extrusionOk="0">
                  <a:moveTo>
                    <a:pt x="378" y="9239"/>
                  </a:moveTo>
                  <a:cubicBezTo>
                    <a:pt x="378" y="9239"/>
                    <a:pt x="0" y="3350"/>
                    <a:pt x="8067" y="0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86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5"/>
            <p:cNvSpPr/>
            <p:nvPr/>
          </p:nvSpPr>
          <p:spPr>
            <a:xfrm>
              <a:off x="6580242" y="2133270"/>
              <a:ext cx="439033" cy="188794"/>
            </a:xfrm>
            <a:custGeom>
              <a:avLst/>
              <a:gdLst/>
              <a:ahLst/>
              <a:cxnLst/>
              <a:rect l="l" t="t" r="r" b="b"/>
              <a:pathLst>
                <a:path w="4923" h="2117" extrusionOk="0">
                  <a:moveTo>
                    <a:pt x="4553" y="1"/>
                  </a:moveTo>
                  <a:cubicBezTo>
                    <a:pt x="3675" y="1"/>
                    <a:pt x="1426" y="199"/>
                    <a:pt x="0" y="2094"/>
                  </a:cubicBezTo>
                  <a:cubicBezTo>
                    <a:pt x="0" y="2094"/>
                    <a:pt x="172" y="2117"/>
                    <a:pt x="461" y="2117"/>
                  </a:cubicBezTo>
                  <a:cubicBezTo>
                    <a:pt x="1370" y="2117"/>
                    <a:pt x="3437" y="1891"/>
                    <a:pt x="4922" y="15"/>
                  </a:cubicBezTo>
                  <a:cubicBezTo>
                    <a:pt x="4922" y="15"/>
                    <a:pt x="4786" y="1"/>
                    <a:pt x="455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5"/>
            <p:cNvSpPr/>
            <p:nvPr/>
          </p:nvSpPr>
          <p:spPr>
            <a:xfrm>
              <a:off x="6280241" y="2430685"/>
              <a:ext cx="464985" cy="138497"/>
            </a:xfrm>
            <a:custGeom>
              <a:avLst/>
              <a:gdLst/>
              <a:ahLst/>
              <a:cxnLst/>
              <a:rect l="l" t="t" r="r" b="b"/>
              <a:pathLst>
                <a:path w="5214" h="1553" extrusionOk="0">
                  <a:moveTo>
                    <a:pt x="3675" y="0"/>
                  </a:moveTo>
                  <a:cubicBezTo>
                    <a:pt x="2615" y="0"/>
                    <a:pt x="1190" y="253"/>
                    <a:pt x="0" y="1353"/>
                  </a:cubicBezTo>
                  <a:cubicBezTo>
                    <a:pt x="0" y="1353"/>
                    <a:pt x="622" y="1552"/>
                    <a:pt x="1526" y="1552"/>
                  </a:cubicBezTo>
                  <a:cubicBezTo>
                    <a:pt x="2557" y="1552"/>
                    <a:pt x="3953" y="1293"/>
                    <a:pt x="5214" y="183"/>
                  </a:cubicBezTo>
                  <a:cubicBezTo>
                    <a:pt x="5214" y="183"/>
                    <a:pt x="4577" y="0"/>
                    <a:pt x="3675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5"/>
            <p:cNvSpPr/>
            <p:nvPr/>
          </p:nvSpPr>
          <p:spPr>
            <a:xfrm>
              <a:off x="6207113" y="2092158"/>
              <a:ext cx="260316" cy="461417"/>
            </a:xfrm>
            <a:custGeom>
              <a:avLst/>
              <a:gdLst/>
              <a:ahLst/>
              <a:cxnLst/>
              <a:rect l="l" t="t" r="r" b="b"/>
              <a:pathLst>
                <a:path w="2919" h="5174" extrusionOk="0">
                  <a:moveTo>
                    <a:pt x="2145" y="1"/>
                  </a:moveTo>
                  <a:lnTo>
                    <a:pt x="2145" y="1"/>
                  </a:lnTo>
                  <a:cubicBezTo>
                    <a:pt x="2145" y="1"/>
                    <a:pt x="0" y="2286"/>
                    <a:pt x="810" y="5174"/>
                  </a:cubicBezTo>
                  <a:cubicBezTo>
                    <a:pt x="810" y="5174"/>
                    <a:pt x="2919" y="3055"/>
                    <a:pt x="2145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5"/>
            <p:cNvSpPr/>
            <p:nvPr/>
          </p:nvSpPr>
          <p:spPr>
            <a:xfrm>
              <a:off x="6084223" y="2626078"/>
              <a:ext cx="387041" cy="277885"/>
            </a:xfrm>
            <a:custGeom>
              <a:avLst/>
              <a:gdLst/>
              <a:ahLst/>
              <a:cxnLst/>
              <a:rect l="l" t="t" r="r" b="b"/>
              <a:pathLst>
                <a:path w="4340" h="3116" extrusionOk="0">
                  <a:moveTo>
                    <a:pt x="4340" y="0"/>
                  </a:moveTo>
                  <a:lnTo>
                    <a:pt x="4340" y="0"/>
                  </a:lnTo>
                  <a:cubicBezTo>
                    <a:pt x="4339" y="0"/>
                    <a:pt x="1231" y="382"/>
                    <a:pt x="1" y="3115"/>
                  </a:cubicBezTo>
                  <a:cubicBezTo>
                    <a:pt x="1" y="3115"/>
                    <a:pt x="2980" y="2842"/>
                    <a:pt x="4340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5"/>
            <p:cNvSpPr/>
            <p:nvPr/>
          </p:nvSpPr>
          <p:spPr>
            <a:xfrm>
              <a:off x="5917100" y="2435144"/>
              <a:ext cx="266381" cy="471405"/>
            </a:xfrm>
            <a:custGeom>
              <a:avLst/>
              <a:gdLst/>
              <a:ahLst/>
              <a:cxnLst/>
              <a:rect l="l" t="t" r="r" b="b"/>
              <a:pathLst>
                <a:path w="2987" h="5286" extrusionOk="0">
                  <a:moveTo>
                    <a:pt x="1080" y="1"/>
                  </a:moveTo>
                  <a:lnTo>
                    <a:pt x="1080" y="1"/>
                  </a:lnTo>
                  <a:cubicBezTo>
                    <a:pt x="1080" y="1"/>
                    <a:pt x="0" y="2947"/>
                    <a:pt x="1875" y="5286"/>
                  </a:cubicBezTo>
                  <a:cubicBezTo>
                    <a:pt x="1875" y="5286"/>
                    <a:pt x="2986" y="2511"/>
                    <a:pt x="1080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0" name="Google Shape;50;p5"/>
          <p:cNvSpPr/>
          <p:nvPr/>
        </p:nvSpPr>
        <p:spPr>
          <a:xfrm>
            <a:off x="7925625" y="-1485209"/>
            <a:ext cx="3922582" cy="3368683"/>
          </a:xfrm>
          <a:custGeom>
            <a:avLst/>
            <a:gdLst/>
            <a:ahLst/>
            <a:cxnLst/>
            <a:rect l="l" t="t" r="r" b="b"/>
            <a:pathLst>
              <a:path w="27718" h="23804" fill="none" extrusionOk="0">
                <a:moveTo>
                  <a:pt x="10847" y="21374"/>
                </a:moveTo>
                <a:cubicBezTo>
                  <a:pt x="6515" y="19867"/>
                  <a:pt x="2058" y="17284"/>
                  <a:pt x="608" y="12934"/>
                </a:cubicBezTo>
                <a:cubicBezTo>
                  <a:pt x="87" y="11370"/>
                  <a:pt x="1" y="9686"/>
                  <a:pt x="177" y="8045"/>
                </a:cubicBezTo>
                <a:cubicBezTo>
                  <a:pt x="331" y="6602"/>
                  <a:pt x="702" y="5148"/>
                  <a:pt x="1537" y="3961"/>
                </a:cubicBezTo>
                <a:cubicBezTo>
                  <a:pt x="2533" y="2541"/>
                  <a:pt x="4119" y="1619"/>
                  <a:pt x="5774" y="1090"/>
                </a:cubicBezTo>
                <a:cubicBezTo>
                  <a:pt x="9185" y="0"/>
                  <a:pt x="13128" y="500"/>
                  <a:pt x="16003" y="2637"/>
                </a:cubicBezTo>
                <a:cubicBezTo>
                  <a:pt x="18874" y="4774"/>
                  <a:pt x="20496" y="8574"/>
                  <a:pt x="19791" y="12085"/>
                </a:cubicBezTo>
                <a:cubicBezTo>
                  <a:pt x="19083" y="15593"/>
                  <a:pt x="15931" y="18540"/>
                  <a:pt x="12358" y="18759"/>
                </a:cubicBezTo>
                <a:cubicBezTo>
                  <a:pt x="9441" y="18935"/>
                  <a:pt x="6627" y="17409"/>
                  <a:pt x="4591" y="15315"/>
                </a:cubicBezTo>
                <a:cubicBezTo>
                  <a:pt x="3364" y="14057"/>
                  <a:pt x="2339" y="12542"/>
                  <a:pt x="1925" y="10833"/>
                </a:cubicBezTo>
                <a:cubicBezTo>
                  <a:pt x="1507" y="9125"/>
                  <a:pt x="1763" y="7199"/>
                  <a:pt x="2857" y="5822"/>
                </a:cubicBezTo>
                <a:cubicBezTo>
                  <a:pt x="3536" y="4958"/>
                  <a:pt x="4504" y="4350"/>
                  <a:pt x="5548" y="4004"/>
                </a:cubicBezTo>
                <a:cubicBezTo>
                  <a:pt x="8275" y="3109"/>
                  <a:pt x="11621" y="4256"/>
                  <a:pt x="12966" y="6793"/>
                </a:cubicBezTo>
                <a:cubicBezTo>
                  <a:pt x="14312" y="9329"/>
                  <a:pt x="13200" y="12952"/>
                  <a:pt x="10545" y="14050"/>
                </a:cubicBezTo>
                <a:cubicBezTo>
                  <a:pt x="9283" y="14575"/>
                  <a:pt x="7735" y="14500"/>
                  <a:pt x="6649" y="13668"/>
                </a:cubicBezTo>
                <a:cubicBezTo>
                  <a:pt x="5562" y="12841"/>
                  <a:pt x="5091" y="11214"/>
                  <a:pt x="5746" y="10013"/>
                </a:cubicBezTo>
                <a:cubicBezTo>
                  <a:pt x="6555" y="8527"/>
                  <a:pt x="8717" y="8232"/>
                  <a:pt x="10218" y="9020"/>
                </a:cubicBezTo>
                <a:cubicBezTo>
                  <a:pt x="11714" y="9811"/>
                  <a:pt x="12646" y="11365"/>
                  <a:pt x="13301" y="12927"/>
                </a:cubicBezTo>
                <a:cubicBezTo>
                  <a:pt x="13956" y="14488"/>
                  <a:pt x="14416" y="16150"/>
                  <a:pt x="15337" y="17572"/>
                </a:cubicBezTo>
                <a:cubicBezTo>
                  <a:pt x="16255" y="18993"/>
                  <a:pt x="17783" y="20180"/>
                  <a:pt x="19475" y="20104"/>
                </a:cubicBezTo>
                <a:cubicBezTo>
                  <a:pt x="21436" y="20014"/>
                  <a:pt x="22932" y="18302"/>
                  <a:pt x="23817" y="16550"/>
                </a:cubicBezTo>
                <a:cubicBezTo>
                  <a:pt x="25446" y="13323"/>
                  <a:pt x="25778" y="9304"/>
                  <a:pt x="24073" y="6113"/>
                </a:cubicBezTo>
                <a:cubicBezTo>
                  <a:pt x="22299" y="2792"/>
                  <a:pt x="18521" y="806"/>
                  <a:pt x="14758" y="663"/>
                </a:cubicBezTo>
                <a:cubicBezTo>
                  <a:pt x="12909" y="594"/>
                  <a:pt x="11013" y="932"/>
                  <a:pt x="9422" y="1878"/>
                </a:cubicBezTo>
                <a:cubicBezTo>
                  <a:pt x="7480" y="3033"/>
                  <a:pt x="6120" y="5045"/>
                  <a:pt x="5540" y="7228"/>
                </a:cubicBezTo>
                <a:cubicBezTo>
                  <a:pt x="4965" y="9412"/>
                  <a:pt x="5138" y="11754"/>
                  <a:pt x="5807" y="13912"/>
                </a:cubicBezTo>
                <a:cubicBezTo>
                  <a:pt x="6807" y="17143"/>
                  <a:pt x="8966" y="20047"/>
                  <a:pt x="11898" y="21731"/>
                </a:cubicBezTo>
                <a:cubicBezTo>
                  <a:pt x="14830" y="23415"/>
                  <a:pt x="18532" y="23803"/>
                  <a:pt x="21673" y="22543"/>
                </a:cubicBezTo>
                <a:cubicBezTo>
                  <a:pt x="24810" y="21288"/>
                  <a:pt x="27267" y="18334"/>
                  <a:pt x="27717" y="14981"/>
                </a:cubicBezTo>
              </a:path>
            </a:pathLst>
          </a:custGeom>
          <a:noFill/>
          <a:ln w="9525" cap="flat" cmpd="sng">
            <a:solidFill>
              <a:schemeClr val="dk1"/>
            </a:solidFill>
            <a:prstDash val="solid"/>
            <a:miter lim="863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1" name="Google Shape;51;p5"/>
          <p:cNvGrpSpPr/>
          <p:nvPr/>
        </p:nvGrpSpPr>
        <p:grpSpPr>
          <a:xfrm>
            <a:off x="0" y="0"/>
            <a:ext cx="9220200" cy="5219696"/>
            <a:chOff x="0" y="0"/>
            <a:chExt cx="9220200" cy="5219696"/>
          </a:xfrm>
        </p:grpSpPr>
        <p:grpSp>
          <p:nvGrpSpPr>
            <p:cNvPr id="52" name="Google Shape;52;p5"/>
            <p:cNvGrpSpPr/>
            <p:nvPr/>
          </p:nvGrpSpPr>
          <p:grpSpPr>
            <a:xfrm>
              <a:off x="0" y="0"/>
              <a:ext cx="1558778" cy="2416275"/>
              <a:chOff x="0" y="0"/>
              <a:chExt cx="1558778" cy="2416275"/>
            </a:xfrm>
          </p:grpSpPr>
          <p:sp>
            <p:nvSpPr>
              <p:cNvPr id="53" name="Google Shape;53;p5"/>
              <p:cNvSpPr/>
              <p:nvPr/>
            </p:nvSpPr>
            <p:spPr>
              <a:xfrm rot="10800000" flipH="1">
                <a:off x="0" y="0"/>
                <a:ext cx="1558778" cy="2253548"/>
              </a:xfrm>
              <a:custGeom>
                <a:avLst/>
                <a:gdLst/>
                <a:ahLst/>
                <a:cxnLst/>
                <a:rect l="l" t="t" r="r" b="b"/>
                <a:pathLst>
                  <a:path w="16043" h="23193" extrusionOk="0">
                    <a:moveTo>
                      <a:pt x="0" y="1"/>
                    </a:moveTo>
                    <a:lnTo>
                      <a:pt x="0" y="23192"/>
                    </a:lnTo>
                    <a:lnTo>
                      <a:pt x="16042" y="23192"/>
                    </a:lnTo>
                    <a:cubicBezTo>
                      <a:pt x="16002" y="23127"/>
                      <a:pt x="15967" y="23066"/>
                      <a:pt x="15931" y="23005"/>
                    </a:cubicBezTo>
                    <a:cubicBezTo>
                      <a:pt x="15233" y="21904"/>
                      <a:pt x="14186" y="21062"/>
                      <a:pt x="13010" y="20516"/>
                    </a:cubicBezTo>
                    <a:cubicBezTo>
                      <a:pt x="12859" y="20446"/>
                      <a:pt x="12758" y="20403"/>
                      <a:pt x="12625" y="20353"/>
                    </a:cubicBezTo>
                    <a:cubicBezTo>
                      <a:pt x="12517" y="20310"/>
                      <a:pt x="12405" y="20270"/>
                      <a:pt x="12293" y="20235"/>
                    </a:cubicBezTo>
                    <a:cubicBezTo>
                      <a:pt x="12056" y="20159"/>
                      <a:pt x="11815" y="20094"/>
                      <a:pt x="11570" y="20036"/>
                    </a:cubicBezTo>
                    <a:cubicBezTo>
                      <a:pt x="11052" y="19918"/>
                      <a:pt x="10523" y="19828"/>
                      <a:pt x="10001" y="19734"/>
                    </a:cubicBezTo>
                    <a:cubicBezTo>
                      <a:pt x="8955" y="19551"/>
                      <a:pt x="7886" y="19360"/>
                      <a:pt x="6926" y="18885"/>
                    </a:cubicBezTo>
                    <a:cubicBezTo>
                      <a:pt x="5954" y="18407"/>
                      <a:pt x="5234" y="17597"/>
                      <a:pt x="4947" y="16547"/>
                    </a:cubicBezTo>
                    <a:cubicBezTo>
                      <a:pt x="4515" y="14975"/>
                      <a:pt x="5001" y="13399"/>
                      <a:pt x="5580" y="11931"/>
                    </a:cubicBezTo>
                    <a:cubicBezTo>
                      <a:pt x="5875" y="11190"/>
                      <a:pt x="6192" y="10467"/>
                      <a:pt x="6415" y="9701"/>
                    </a:cubicBezTo>
                    <a:cubicBezTo>
                      <a:pt x="6649" y="8902"/>
                      <a:pt x="6810" y="8082"/>
                      <a:pt x="6821" y="7247"/>
                    </a:cubicBezTo>
                    <a:cubicBezTo>
                      <a:pt x="6840" y="5768"/>
                      <a:pt x="6397" y="4336"/>
                      <a:pt x="5544" y="3127"/>
                    </a:cubicBezTo>
                    <a:cubicBezTo>
                      <a:pt x="4799" y="2073"/>
                      <a:pt x="3763" y="1235"/>
                      <a:pt x="2597" y="688"/>
                    </a:cubicBezTo>
                    <a:cubicBezTo>
                      <a:pt x="1781" y="303"/>
                      <a:pt x="900" y="73"/>
                      <a:pt x="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54;p5"/>
              <p:cNvSpPr/>
              <p:nvPr/>
            </p:nvSpPr>
            <p:spPr>
              <a:xfrm>
                <a:off x="67425" y="2020575"/>
                <a:ext cx="395700" cy="3957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5" name="Google Shape;55;p5"/>
            <p:cNvSpPr/>
            <p:nvPr/>
          </p:nvSpPr>
          <p:spPr>
            <a:xfrm rot="10800000">
              <a:off x="7762898" y="2695559"/>
              <a:ext cx="1457301" cy="2524137"/>
            </a:xfrm>
            <a:custGeom>
              <a:avLst/>
              <a:gdLst/>
              <a:ahLst/>
              <a:cxnLst/>
              <a:rect l="l" t="t" r="r" b="b"/>
              <a:pathLst>
                <a:path w="22965" h="15458" extrusionOk="0">
                  <a:moveTo>
                    <a:pt x="0" y="0"/>
                  </a:moveTo>
                  <a:lnTo>
                    <a:pt x="0" y="14891"/>
                  </a:lnTo>
                  <a:cubicBezTo>
                    <a:pt x="730" y="15289"/>
                    <a:pt x="1526" y="15457"/>
                    <a:pt x="2335" y="15457"/>
                  </a:cubicBezTo>
                  <a:cubicBezTo>
                    <a:pt x="3856" y="15457"/>
                    <a:pt x="5422" y="14863"/>
                    <a:pt x="6674" y="14088"/>
                  </a:cubicBezTo>
                  <a:cubicBezTo>
                    <a:pt x="7692" y="13462"/>
                    <a:pt x="8592" y="12656"/>
                    <a:pt x="9243" y="11645"/>
                  </a:cubicBezTo>
                  <a:cubicBezTo>
                    <a:pt x="9887" y="10639"/>
                    <a:pt x="10300" y="9516"/>
                    <a:pt x="10689" y="8389"/>
                  </a:cubicBezTo>
                  <a:cubicBezTo>
                    <a:pt x="11494" y="6066"/>
                    <a:pt x="12351" y="3497"/>
                    <a:pt x="14599" y="2166"/>
                  </a:cubicBezTo>
                  <a:cubicBezTo>
                    <a:pt x="15750" y="1486"/>
                    <a:pt x="17078" y="1374"/>
                    <a:pt x="18380" y="1302"/>
                  </a:cubicBezTo>
                  <a:cubicBezTo>
                    <a:pt x="19626" y="1230"/>
                    <a:pt x="20949" y="1194"/>
                    <a:pt x="22083" y="611"/>
                  </a:cubicBezTo>
                  <a:cubicBezTo>
                    <a:pt x="22407" y="446"/>
                    <a:pt x="22701" y="241"/>
                    <a:pt x="2296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7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10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endParaRPr/>
          </a:p>
        </p:txBody>
      </p:sp>
      <p:grpSp>
        <p:nvGrpSpPr>
          <p:cNvPr id="66" name="Google Shape;66;p7"/>
          <p:cNvGrpSpPr/>
          <p:nvPr/>
        </p:nvGrpSpPr>
        <p:grpSpPr>
          <a:xfrm>
            <a:off x="-5" y="-45596"/>
            <a:ext cx="9198312" cy="5189097"/>
            <a:chOff x="-5" y="-45596"/>
            <a:chExt cx="9198312" cy="5189097"/>
          </a:xfrm>
        </p:grpSpPr>
        <p:sp>
          <p:nvSpPr>
            <p:cNvPr id="67" name="Google Shape;67;p7"/>
            <p:cNvSpPr/>
            <p:nvPr/>
          </p:nvSpPr>
          <p:spPr>
            <a:xfrm rot="10800000" flipH="1">
              <a:off x="-5" y="3505185"/>
              <a:ext cx="1514484" cy="1638316"/>
            </a:xfrm>
            <a:custGeom>
              <a:avLst/>
              <a:gdLst/>
              <a:ahLst/>
              <a:cxnLst/>
              <a:rect l="l" t="t" r="r" b="b"/>
              <a:pathLst>
                <a:path w="22965" h="15458" extrusionOk="0">
                  <a:moveTo>
                    <a:pt x="0" y="0"/>
                  </a:moveTo>
                  <a:lnTo>
                    <a:pt x="0" y="14891"/>
                  </a:lnTo>
                  <a:cubicBezTo>
                    <a:pt x="730" y="15289"/>
                    <a:pt x="1526" y="15457"/>
                    <a:pt x="2335" y="15457"/>
                  </a:cubicBezTo>
                  <a:cubicBezTo>
                    <a:pt x="3856" y="15457"/>
                    <a:pt x="5422" y="14863"/>
                    <a:pt x="6674" y="14088"/>
                  </a:cubicBezTo>
                  <a:cubicBezTo>
                    <a:pt x="7692" y="13462"/>
                    <a:pt x="8592" y="12656"/>
                    <a:pt x="9243" y="11645"/>
                  </a:cubicBezTo>
                  <a:cubicBezTo>
                    <a:pt x="9887" y="10639"/>
                    <a:pt x="10300" y="9516"/>
                    <a:pt x="10689" y="8389"/>
                  </a:cubicBezTo>
                  <a:cubicBezTo>
                    <a:pt x="11494" y="6066"/>
                    <a:pt x="12351" y="3497"/>
                    <a:pt x="14599" y="2166"/>
                  </a:cubicBezTo>
                  <a:cubicBezTo>
                    <a:pt x="15750" y="1486"/>
                    <a:pt x="17078" y="1374"/>
                    <a:pt x="18380" y="1302"/>
                  </a:cubicBezTo>
                  <a:cubicBezTo>
                    <a:pt x="19626" y="1230"/>
                    <a:pt x="20949" y="1194"/>
                    <a:pt x="22083" y="611"/>
                  </a:cubicBezTo>
                  <a:cubicBezTo>
                    <a:pt x="22407" y="446"/>
                    <a:pt x="22701" y="241"/>
                    <a:pt x="229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7"/>
            <p:cNvSpPr/>
            <p:nvPr/>
          </p:nvSpPr>
          <p:spPr>
            <a:xfrm>
              <a:off x="58825" y="3263925"/>
              <a:ext cx="395700" cy="3957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7"/>
            <p:cNvSpPr/>
            <p:nvPr/>
          </p:nvSpPr>
          <p:spPr>
            <a:xfrm>
              <a:off x="5610225" y="-45596"/>
              <a:ext cx="3588082" cy="490624"/>
            </a:xfrm>
            <a:custGeom>
              <a:avLst/>
              <a:gdLst/>
              <a:ahLst/>
              <a:cxnLst/>
              <a:rect l="l" t="t" r="r" b="b"/>
              <a:pathLst>
                <a:path w="8887" h="2926" extrusionOk="0">
                  <a:moveTo>
                    <a:pt x="0" y="0"/>
                  </a:moveTo>
                  <a:cubicBezTo>
                    <a:pt x="136" y="716"/>
                    <a:pt x="370" y="1447"/>
                    <a:pt x="838" y="2018"/>
                  </a:cubicBezTo>
                  <a:cubicBezTo>
                    <a:pt x="1086" y="2324"/>
                    <a:pt x="1396" y="2569"/>
                    <a:pt x="1755" y="2734"/>
                  </a:cubicBezTo>
                  <a:cubicBezTo>
                    <a:pt x="1946" y="2825"/>
                    <a:pt x="2155" y="2896"/>
                    <a:pt x="2368" y="2918"/>
                  </a:cubicBezTo>
                  <a:cubicBezTo>
                    <a:pt x="2416" y="2923"/>
                    <a:pt x="2465" y="2925"/>
                    <a:pt x="2513" y="2925"/>
                  </a:cubicBezTo>
                  <a:cubicBezTo>
                    <a:pt x="2679" y="2925"/>
                    <a:pt x="2843" y="2898"/>
                    <a:pt x="3004" y="2853"/>
                  </a:cubicBezTo>
                  <a:cubicBezTo>
                    <a:pt x="3436" y="2731"/>
                    <a:pt x="3828" y="2493"/>
                    <a:pt x="4231" y="2307"/>
                  </a:cubicBezTo>
                  <a:cubicBezTo>
                    <a:pt x="4440" y="2209"/>
                    <a:pt x="4656" y="2119"/>
                    <a:pt x="4879" y="2062"/>
                  </a:cubicBezTo>
                  <a:cubicBezTo>
                    <a:pt x="5066" y="2015"/>
                    <a:pt x="5261" y="1998"/>
                    <a:pt x="5456" y="1998"/>
                  </a:cubicBezTo>
                  <a:cubicBezTo>
                    <a:pt x="5530" y="1998"/>
                    <a:pt x="5604" y="2001"/>
                    <a:pt x="5677" y="2005"/>
                  </a:cubicBezTo>
                  <a:cubicBezTo>
                    <a:pt x="6047" y="2029"/>
                    <a:pt x="6423" y="2101"/>
                    <a:pt x="6794" y="2101"/>
                  </a:cubicBezTo>
                  <a:cubicBezTo>
                    <a:pt x="6950" y="2101"/>
                    <a:pt x="7106" y="2089"/>
                    <a:pt x="7260" y="2055"/>
                  </a:cubicBezTo>
                  <a:cubicBezTo>
                    <a:pt x="7667" y="1968"/>
                    <a:pt x="8020" y="1727"/>
                    <a:pt x="8296" y="1417"/>
                  </a:cubicBezTo>
                  <a:cubicBezTo>
                    <a:pt x="8638" y="1037"/>
                    <a:pt x="8887" y="507"/>
                    <a:pt x="88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0" name="Google Shape;70;p7"/>
          <p:cNvSpPr txBox="1">
            <a:spLocks noGrp="1"/>
          </p:cNvSpPr>
          <p:nvPr>
            <p:ph type="body" idx="1"/>
          </p:nvPr>
        </p:nvSpPr>
        <p:spPr>
          <a:xfrm>
            <a:off x="720000" y="1751700"/>
            <a:ext cx="4121700" cy="214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/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BLANK_1_1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4"/>
          <p:cNvSpPr txBox="1">
            <a:spLocks noGrp="1"/>
          </p:cNvSpPr>
          <p:nvPr>
            <p:ph type="title"/>
          </p:nvPr>
        </p:nvSpPr>
        <p:spPr>
          <a:xfrm>
            <a:off x="713225" y="3768000"/>
            <a:ext cx="4366500" cy="45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2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107" name="Google Shape;107;p14"/>
          <p:cNvSpPr txBox="1">
            <a:spLocks noGrp="1"/>
          </p:cNvSpPr>
          <p:nvPr>
            <p:ph type="subTitle" idx="1"/>
          </p:nvPr>
        </p:nvSpPr>
        <p:spPr>
          <a:xfrm>
            <a:off x="713225" y="920100"/>
            <a:ext cx="4366500" cy="2737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grpSp>
        <p:nvGrpSpPr>
          <p:cNvPr id="108" name="Google Shape;108;p14"/>
          <p:cNvGrpSpPr/>
          <p:nvPr/>
        </p:nvGrpSpPr>
        <p:grpSpPr>
          <a:xfrm>
            <a:off x="-9525" y="2687325"/>
            <a:ext cx="1558778" cy="2465723"/>
            <a:chOff x="-9525" y="2687325"/>
            <a:chExt cx="1558778" cy="2465723"/>
          </a:xfrm>
        </p:grpSpPr>
        <p:sp>
          <p:nvSpPr>
            <p:cNvPr id="109" name="Google Shape;109;p14"/>
            <p:cNvSpPr/>
            <p:nvPr/>
          </p:nvSpPr>
          <p:spPr>
            <a:xfrm>
              <a:off x="-9525" y="2899500"/>
              <a:ext cx="1558778" cy="2253548"/>
            </a:xfrm>
            <a:custGeom>
              <a:avLst/>
              <a:gdLst/>
              <a:ahLst/>
              <a:cxnLst/>
              <a:rect l="l" t="t" r="r" b="b"/>
              <a:pathLst>
                <a:path w="16043" h="23193" extrusionOk="0">
                  <a:moveTo>
                    <a:pt x="0" y="1"/>
                  </a:moveTo>
                  <a:lnTo>
                    <a:pt x="0" y="23192"/>
                  </a:lnTo>
                  <a:lnTo>
                    <a:pt x="16042" y="23192"/>
                  </a:lnTo>
                  <a:cubicBezTo>
                    <a:pt x="16002" y="23127"/>
                    <a:pt x="15967" y="23066"/>
                    <a:pt x="15931" y="23005"/>
                  </a:cubicBezTo>
                  <a:cubicBezTo>
                    <a:pt x="15233" y="21904"/>
                    <a:pt x="14186" y="21062"/>
                    <a:pt x="13010" y="20516"/>
                  </a:cubicBezTo>
                  <a:cubicBezTo>
                    <a:pt x="12859" y="20446"/>
                    <a:pt x="12758" y="20403"/>
                    <a:pt x="12625" y="20353"/>
                  </a:cubicBezTo>
                  <a:cubicBezTo>
                    <a:pt x="12517" y="20310"/>
                    <a:pt x="12405" y="20270"/>
                    <a:pt x="12293" y="20235"/>
                  </a:cubicBezTo>
                  <a:cubicBezTo>
                    <a:pt x="12056" y="20159"/>
                    <a:pt x="11815" y="20094"/>
                    <a:pt x="11570" y="20036"/>
                  </a:cubicBezTo>
                  <a:cubicBezTo>
                    <a:pt x="11052" y="19918"/>
                    <a:pt x="10523" y="19828"/>
                    <a:pt x="10001" y="19734"/>
                  </a:cubicBezTo>
                  <a:cubicBezTo>
                    <a:pt x="8955" y="19551"/>
                    <a:pt x="7886" y="19360"/>
                    <a:pt x="6926" y="18885"/>
                  </a:cubicBezTo>
                  <a:cubicBezTo>
                    <a:pt x="5954" y="18407"/>
                    <a:pt x="5234" y="17597"/>
                    <a:pt x="4947" y="16547"/>
                  </a:cubicBezTo>
                  <a:cubicBezTo>
                    <a:pt x="4515" y="14975"/>
                    <a:pt x="5001" y="13399"/>
                    <a:pt x="5580" y="11931"/>
                  </a:cubicBezTo>
                  <a:cubicBezTo>
                    <a:pt x="5875" y="11190"/>
                    <a:pt x="6192" y="10467"/>
                    <a:pt x="6415" y="9701"/>
                  </a:cubicBezTo>
                  <a:cubicBezTo>
                    <a:pt x="6649" y="8902"/>
                    <a:pt x="6810" y="8082"/>
                    <a:pt x="6821" y="7247"/>
                  </a:cubicBezTo>
                  <a:cubicBezTo>
                    <a:pt x="6840" y="5768"/>
                    <a:pt x="6397" y="4336"/>
                    <a:pt x="5544" y="3127"/>
                  </a:cubicBezTo>
                  <a:cubicBezTo>
                    <a:pt x="4799" y="2073"/>
                    <a:pt x="3763" y="1235"/>
                    <a:pt x="2597" y="688"/>
                  </a:cubicBezTo>
                  <a:cubicBezTo>
                    <a:pt x="1781" y="303"/>
                    <a:pt x="900" y="73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14"/>
            <p:cNvSpPr/>
            <p:nvPr/>
          </p:nvSpPr>
          <p:spPr>
            <a:xfrm>
              <a:off x="67425" y="2687325"/>
              <a:ext cx="395700" cy="3957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1" name="Google Shape;111;p14"/>
          <p:cNvGrpSpPr/>
          <p:nvPr/>
        </p:nvGrpSpPr>
        <p:grpSpPr>
          <a:xfrm rot="8988552" flipH="1">
            <a:off x="-128500" y="-534854"/>
            <a:ext cx="1454426" cy="1280493"/>
            <a:chOff x="5917100" y="2092158"/>
            <a:chExt cx="1102175" cy="970367"/>
          </a:xfrm>
        </p:grpSpPr>
        <p:sp>
          <p:nvSpPr>
            <p:cNvPr id="112" name="Google Shape;112;p14"/>
            <p:cNvSpPr/>
            <p:nvPr/>
          </p:nvSpPr>
          <p:spPr>
            <a:xfrm>
              <a:off x="6030002" y="2238502"/>
              <a:ext cx="719415" cy="824023"/>
            </a:xfrm>
            <a:custGeom>
              <a:avLst/>
              <a:gdLst/>
              <a:ahLst/>
              <a:cxnLst/>
              <a:rect l="l" t="t" r="r" b="b"/>
              <a:pathLst>
                <a:path w="8067" h="9240" fill="none" extrusionOk="0">
                  <a:moveTo>
                    <a:pt x="378" y="9239"/>
                  </a:moveTo>
                  <a:cubicBezTo>
                    <a:pt x="378" y="9239"/>
                    <a:pt x="0" y="3350"/>
                    <a:pt x="8067" y="0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86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14"/>
            <p:cNvSpPr/>
            <p:nvPr/>
          </p:nvSpPr>
          <p:spPr>
            <a:xfrm>
              <a:off x="6580242" y="2133270"/>
              <a:ext cx="439033" cy="188794"/>
            </a:xfrm>
            <a:custGeom>
              <a:avLst/>
              <a:gdLst/>
              <a:ahLst/>
              <a:cxnLst/>
              <a:rect l="l" t="t" r="r" b="b"/>
              <a:pathLst>
                <a:path w="4923" h="2117" extrusionOk="0">
                  <a:moveTo>
                    <a:pt x="4553" y="1"/>
                  </a:moveTo>
                  <a:cubicBezTo>
                    <a:pt x="3675" y="1"/>
                    <a:pt x="1426" y="199"/>
                    <a:pt x="0" y="2094"/>
                  </a:cubicBezTo>
                  <a:cubicBezTo>
                    <a:pt x="0" y="2094"/>
                    <a:pt x="172" y="2117"/>
                    <a:pt x="461" y="2117"/>
                  </a:cubicBezTo>
                  <a:cubicBezTo>
                    <a:pt x="1370" y="2117"/>
                    <a:pt x="3437" y="1891"/>
                    <a:pt x="4922" y="15"/>
                  </a:cubicBezTo>
                  <a:cubicBezTo>
                    <a:pt x="4922" y="15"/>
                    <a:pt x="4786" y="1"/>
                    <a:pt x="455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14"/>
            <p:cNvSpPr/>
            <p:nvPr/>
          </p:nvSpPr>
          <p:spPr>
            <a:xfrm>
              <a:off x="6280241" y="2430685"/>
              <a:ext cx="464985" cy="138497"/>
            </a:xfrm>
            <a:custGeom>
              <a:avLst/>
              <a:gdLst/>
              <a:ahLst/>
              <a:cxnLst/>
              <a:rect l="l" t="t" r="r" b="b"/>
              <a:pathLst>
                <a:path w="5214" h="1553" extrusionOk="0">
                  <a:moveTo>
                    <a:pt x="3675" y="0"/>
                  </a:moveTo>
                  <a:cubicBezTo>
                    <a:pt x="2615" y="0"/>
                    <a:pt x="1190" y="253"/>
                    <a:pt x="0" y="1353"/>
                  </a:cubicBezTo>
                  <a:cubicBezTo>
                    <a:pt x="0" y="1353"/>
                    <a:pt x="622" y="1552"/>
                    <a:pt x="1526" y="1552"/>
                  </a:cubicBezTo>
                  <a:cubicBezTo>
                    <a:pt x="2557" y="1552"/>
                    <a:pt x="3953" y="1293"/>
                    <a:pt x="5214" y="183"/>
                  </a:cubicBezTo>
                  <a:cubicBezTo>
                    <a:pt x="5214" y="183"/>
                    <a:pt x="4577" y="0"/>
                    <a:pt x="3675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14"/>
            <p:cNvSpPr/>
            <p:nvPr/>
          </p:nvSpPr>
          <p:spPr>
            <a:xfrm>
              <a:off x="6207113" y="2092158"/>
              <a:ext cx="260316" cy="461417"/>
            </a:xfrm>
            <a:custGeom>
              <a:avLst/>
              <a:gdLst/>
              <a:ahLst/>
              <a:cxnLst/>
              <a:rect l="l" t="t" r="r" b="b"/>
              <a:pathLst>
                <a:path w="2919" h="5174" extrusionOk="0">
                  <a:moveTo>
                    <a:pt x="2145" y="1"/>
                  </a:moveTo>
                  <a:lnTo>
                    <a:pt x="2145" y="1"/>
                  </a:lnTo>
                  <a:cubicBezTo>
                    <a:pt x="2145" y="1"/>
                    <a:pt x="0" y="2286"/>
                    <a:pt x="810" y="5174"/>
                  </a:cubicBezTo>
                  <a:cubicBezTo>
                    <a:pt x="810" y="5174"/>
                    <a:pt x="2919" y="3055"/>
                    <a:pt x="2145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14"/>
            <p:cNvSpPr/>
            <p:nvPr/>
          </p:nvSpPr>
          <p:spPr>
            <a:xfrm>
              <a:off x="6084223" y="2626078"/>
              <a:ext cx="387041" cy="277885"/>
            </a:xfrm>
            <a:custGeom>
              <a:avLst/>
              <a:gdLst/>
              <a:ahLst/>
              <a:cxnLst/>
              <a:rect l="l" t="t" r="r" b="b"/>
              <a:pathLst>
                <a:path w="4340" h="3116" extrusionOk="0">
                  <a:moveTo>
                    <a:pt x="4340" y="0"/>
                  </a:moveTo>
                  <a:lnTo>
                    <a:pt x="4340" y="0"/>
                  </a:lnTo>
                  <a:cubicBezTo>
                    <a:pt x="4339" y="0"/>
                    <a:pt x="1231" y="382"/>
                    <a:pt x="1" y="3115"/>
                  </a:cubicBezTo>
                  <a:cubicBezTo>
                    <a:pt x="1" y="3115"/>
                    <a:pt x="2980" y="2842"/>
                    <a:pt x="4340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14"/>
            <p:cNvSpPr/>
            <p:nvPr/>
          </p:nvSpPr>
          <p:spPr>
            <a:xfrm>
              <a:off x="5917100" y="2435144"/>
              <a:ext cx="266381" cy="471405"/>
            </a:xfrm>
            <a:custGeom>
              <a:avLst/>
              <a:gdLst/>
              <a:ahLst/>
              <a:cxnLst/>
              <a:rect l="l" t="t" r="r" b="b"/>
              <a:pathLst>
                <a:path w="2987" h="5286" extrusionOk="0">
                  <a:moveTo>
                    <a:pt x="1080" y="1"/>
                  </a:moveTo>
                  <a:lnTo>
                    <a:pt x="1080" y="1"/>
                  </a:lnTo>
                  <a:cubicBezTo>
                    <a:pt x="1080" y="1"/>
                    <a:pt x="0" y="2947"/>
                    <a:pt x="1875" y="5286"/>
                  </a:cubicBezTo>
                  <a:cubicBezTo>
                    <a:pt x="1875" y="5286"/>
                    <a:pt x="2986" y="2511"/>
                    <a:pt x="1080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8" name="Google Shape;118;p14"/>
          <p:cNvSpPr/>
          <p:nvPr/>
        </p:nvSpPr>
        <p:spPr>
          <a:xfrm rot="5400000">
            <a:off x="6313350" y="4897354"/>
            <a:ext cx="3922582" cy="3368683"/>
          </a:xfrm>
          <a:custGeom>
            <a:avLst/>
            <a:gdLst/>
            <a:ahLst/>
            <a:cxnLst/>
            <a:rect l="l" t="t" r="r" b="b"/>
            <a:pathLst>
              <a:path w="27718" h="23804" fill="none" extrusionOk="0">
                <a:moveTo>
                  <a:pt x="10847" y="21374"/>
                </a:moveTo>
                <a:cubicBezTo>
                  <a:pt x="6515" y="19867"/>
                  <a:pt x="2058" y="17284"/>
                  <a:pt x="608" y="12934"/>
                </a:cubicBezTo>
                <a:cubicBezTo>
                  <a:pt x="87" y="11370"/>
                  <a:pt x="1" y="9686"/>
                  <a:pt x="177" y="8045"/>
                </a:cubicBezTo>
                <a:cubicBezTo>
                  <a:pt x="331" y="6602"/>
                  <a:pt x="702" y="5148"/>
                  <a:pt x="1537" y="3961"/>
                </a:cubicBezTo>
                <a:cubicBezTo>
                  <a:pt x="2533" y="2541"/>
                  <a:pt x="4119" y="1619"/>
                  <a:pt x="5774" y="1090"/>
                </a:cubicBezTo>
                <a:cubicBezTo>
                  <a:pt x="9185" y="0"/>
                  <a:pt x="13128" y="500"/>
                  <a:pt x="16003" y="2637"/>
                </a:cubicBezTo>
                <a:cubicBezTo>
                  <a:pt x="18874" y="4774"/>
                  <a:pt x="20496" y="8574"/>
                  <a:pt x="19791" y="12085"/>
                </a:cubicBezTo>
                <a:cubicBezTo>
                  <a:pt x="19083" y="15593"/>
                  <a:pt x="15931" y="18540"/>
                  <a:pt x="12358" y="18759"/>
                </a:cubicBezTo>
                <a:cubicBezTo>
                  <a:pt x="9441" y="18935"/>
                  <a:pt x="6627" y="17409"/>
                  <a:pt x="4591" y="15315"/>
                </a:cubicBezTo>
                <a:cubicBezTo>
                  <a:pt x="3364" y="14057"/>
                  <a:pt x="2339" y="12542"/>
                  <a:pt x="1925" y="10833"/>
                </a:cubicBezTo>
                <a:cubicBezTo>
                  <a:pt x="1507" y="9125"/>
                  <a:pt x="1763" y="7199"/>
                  <a:pt x="2857" y="5822"/>
                </a:cubicBezTo>
                <a:cubicBezTo>
                  <a:pt x="3536" y="4958"/>
                  <a:pt x="4504" y="4350"/>
                  <a:pt x="5548" y="4004"/>
                </a:cubicBezTo>
                <a:cubicBezTo>
                  <a:pt x="8275" y="3109"/>
                  <a:pt x="11621" y="4256"/>
                  <a:pt x="12966" y="6793"/>
                </a:cubicBezTo>
                <a:cubicBezTo>
                  <a:pt x="14312" y="9329"/>
                  <a:pt x="13200" y="12952"/>
                  <a:pt x="10545" y="14050"/>
                </a:cubicBezTo>
                <a:cubicBezTo>
                  <a:pt x="9283" y="14575"/>
                  <a:pt x="7735" y="14500"/>
                  <a:pt x="6649" y="13668"/>
                </a:cubicBezTo>
                <a:cubicBezTo>
                  <a:pt x="5562" y="12841"/>
                  <a:pt x="5091" y="11214"/>
                  <a:pt x="5746" y="10013"/>
                </a:cubicBezTo>
                <a:cubicBezTo>
                  <a:pt x="6555" y="8527"/>
                  <a:pt x="8717" y="8232"/>
                  <a:pt x="10218" y="9020"/>
                </a:cubicBezTo>
                <a:cubicBezTo>
                  <a:pt x="11714" y="9811"/>
                  <a:pt x="12646" y="11365"/>
                  <a:pt x="13301" y="12927"/>
                </a:cubicBezTo>
                <a:cubicBezTo>
                  <a:pt x="13956" y="14488"/>
                  <a:pt x="14416" y="16150"/>
                  <a:pt x="15337" y="17572"/>
                </a:cubicBezTo>
                <a:cubicBezTo>
                  <a:pt x="16255" y="18993"/>
                  <a:pt x="17783" y="20180"/>
                  <a:pt x="19475" y="20104"/>
                </a:cubicBezTo>
                <a:cubicBezTo>
                  <a:pt x="21436" y="20014"/>
                  <a:pt x="22932" y="18302"/>
                  <a:pt x="23817" y="16550"/>
                </a:cubicBezTo>
                <a:cubicBezTo>
                  <a:pt x="25446" y="13323"/>
                  <a:pt x="25778" y="9304"/>
                  <a:pt x="24073" y="6113"/>
                </a:cubicBezTo>
                <a:cubicBezTo>
                  <a:pt x="22299" y="2792"/>
                  <a:pt x="18521" y="806"/>
                  <a:pt x="14758" y="663"/>
                </a:cubicBezTo>
                <a:cubicBezTo>
                  <a:pt x="12909" y="594"/>
                  <a:pt x="11013" y="932"/>
                  <a:pt x="9422" y="1878"/>
                </a:cubicBezTo>
                <a:cubicBezTo>
                  <a:pt x="7480" y="3033"/>
                  <a:pt x="6120" y="5045"/>
                  <a:pt x="5540" y="7228"/>
                </a:cubicBezTo>
                <a:cubicBezTo>
                  <a:pt x="4965" y="9412"/>
                  <a:pt x="5138" y="11754"/>
                  <a:pt x="5807" y="13912"/>
                </a:cubicBezTo>
                <a:cubicBezTo>
                  <a:pt x="6807" y="17143"/>
                  <a:pt x="8966" y="20047"/>
                  <a:pt x="11898" y="21731"/>
                </a:cubicBezTo>
                <a:cubicBezTo>
                  <a:pt x="14830" y="23415"/>
                  <a:pt x="18532" y="23803"/>
                  <a:pt x="21673" y="22543"/>
                </a:cubicBezTo>
                <a:cubicBezTo>
                  <a:pt x="24810" y="21288"/>
                  <a:pt x="27267" y="18334"/>
                  <a:pt x="27717" y="14981"/>
                </a:cubicBezTo>
              </a:path>
            </a:pathLst>
          </a:custGeom>
          <a:noFill/>
          <a:ln w="9525" cap="flat" cmpd="sng">
            <a:solidFill>
              <a:schemeClr val="dk1"/>
            </a:solidFill>
            <a:prstDash val="solid"/>
            <a:miter lim="863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_ONLY_1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1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endParaRPr/>
          </a:p>
        </p:txBody>
      </p:sp>
      <p:grpSp>
        <p:nvGrpSpPr>
          <p:cNvPr id="121" name="Google Shape;121;p15"/>
          <p:cNvGrpSpPr/>
          <p:nvPr/>
        </p:nvGrpSpPr>
        <p:grpSpPr>
          <a:xfrm>
            <a:off x="-1344725" y="-32523"/>
            <a:ext cx="10488717" cy="6685915"/>
            <a:chOff x="-1344725" y="-32523"/>
            <a:chExt cx="10488717" cy="6685915"/>
          </a:xfrm>
        </p:grpSpPr>
        <p:sp>
          <p:nvSpPr>
            <p:cNvPr id="122" name="Google Shape;122;p15"/>
            <p:cNvSpPr/>
            <p:nvPr/>
          </p:nvSpPr>
          <p:spPr>
            <a:xfrm>
              <a:off x="-1344725" y="4352475"/>
              <a:ext cx="3494036" cy="2300917"/>
            </a:xfrm>
            <a:custGeom>
              <a:avLst/>
              <a:gdLst/>
              <a:ahLst/>
              <a:cxnLst/>
              <a:rect l="l" t="t" r="r" b="b"/>
              <a:pathLst>
                <a:path w="11187" h="7367" extrusionOk="0">
                  <a:moveTo>
                    <a:pt x="4164" y="0"/>
                  </a:moveTo>
                  <a:cubicBezTo>
                    <a:pt x="3316" y="0"/>
                    <a:pt x="2256" y="570"/>
                    <a:pt x="1303" y="2750"/>
                  </a:cubicBezTo>
                  <a:cubicBezTo>
                    <a:pt x="1" y="5722"/>
                    <a:pt x="2244" y="7366"/>
                    <a:pt x="4825" y="7366"/>
                  </a:cubicBezTo>
                  <a:cubicBezTo>
                    <a:pt x="6207" y="7366"/>
                    <a:pt x="7687" y="6894"/>
                    <a:pt x="8769" y="5901"/>
                  </a:cubicBezTo>
                  <a:cubicBezTo>
                    <a:pt x="11186" y="3678"/>
                    <a:pt x="8009" y="1750"/>
                    <a:pt x="6491" y="1005"/>
                  </a:cubicBezTo>
                  <a:cubicBezTo>
                    <a:pt x="6099" y="814"/>
                    <a:pt x="5721" y="595"/>
                    <a:pt x="5350" y="364"/>
                  </a:cubicBezTo>
                  <a:cubicBezTo>
                    <a:pt x="5064" y="186"/>
                    <a:pt x="4649" y="0"/>
                    <a:pt x="416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15"/>
            <p:cNvSpPr/>
            <p:nvPr/>
          </p:nvSpPr>
          <p:spPr>
            <a:xfrm rot="5400000">
              <a:off x="6741954" y="1740877"/>
              <a:ext cx="4175439" cy="628638"/>
            </a:xfrm>
            <a:custGeom>
              <a:avLst/>
              <a:gdLst/>
              <a:ahLst/>
              <a:cxnLst/>
              <a:rect l="l" t="t" r="r" b="b"/>
              <a:pathLst>
                <a:path w="22965" h="15458" extrusionOk="0">
                  <a:moveTo>
                    <a:pt x="0" y="0"/>
                  </a:moveTo>
                  <a:lnTo>
                    <a:pt x="0" y="14891"/>
                  </a:lnTo>
                  <a:cubicBezTo>
                    <a:pt x="730" y="15289"/>
                    <a:pt x="1526" y="15457"/>
                    <a:pt x="2335" y="15457"/>
                  </a:cubicBezTo>
                  <a:cubicBezTo>
                    <a:pt x="3856" y="15457"/>
                    <a:pt x="5422" y="14863"/>
                    <a:pt x="6674" y="14088"/>
                  </a:cubicBezTo>
                  <a:cubicBezTo>
                    <a:pt x="7692" y="13462"/>
                    <a:pt x="8592" y="12656"/>
                    <a:pt x="9243" y="11645"/>
                  </a:cubicBezTo>
                  <a:cubicBezTo>
                    <a:pt x="9887" y="10639"/>
                    <a:pt x="10300" y="9516"/>
                    <a:pt x="10689" y="8389"/>
                  </a:cubicBezTo>
                  <a:cubicBezTo>
                    <a:pt x="11494" y="6066"/>
                    <a:pt x="12351" y="3497"/>
                    <a:pt x="14599" y="2166"/>
                  </a:cubicBezTo>
                  <a:cubicBezTo>
                    <a:pt x="15750" y="1486"/>
                    <a:pt x="17078" y="1374"/>
                    <a:pt x="18380" y="1302"/>
                  </a:cubicBezTo>
                  <a:cubicBezTo>
                    <a:pt x="19626" y="1230"/>
                    <a:pt x="20949" y="1194"/>
                    <a:pt x="22083" y="611"/>
                  </a:cubicBezTo>
                  <a:cubicBezTo>
                    <a:pt x="22407" y="446"/>
                    <a:pt x="22701" y="241"/>
                    <a:pt x="229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15"/>
            <p:cNvSpPr/>
            <p:nvPr/>
          </p:nvSpPr>
          <p:spPr>
            <a:xfrm>
              <a:off x="8582775" y="1720875"/>
              <a:ext cx="395700" cy="3957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5" name="Google Shape;125;p15"/>
          <p:cNvSpPr/>
          <p:nvPr/>
        </p:nvSpPr>
        <p:spPr>
          <a:xfrm flipH="1">
            <a:off x="-3209362" y="-992434"/>
            <a:ext cx="3922582" cy="3368683"/>
          </a:xfrm>
          <a:custGeom>
            <a:avLst/>
            <a:gdLst/>
            <a:ahLst/>
            <a:cxnLst/>
            <a:rect l="l" t="t" r="r" b="b"/>
            <a:pathLst>
              <a:path w="27718" h="23804" fill="none" extrusionOk="0">
                <a:moveTo>
                  <a:pt x="10847" y="21374"/>
                </a:moveTo>
                <a:cubicBezTo>
                  <a:pt x="6515" y="19867"/>
                  <a:pt x="2058" y="17284"/>
                  <a:pt x="608" y="12934"/>
                </a:cubicBezTo>
                <a:cubicBezTo>
                  <a:pt x="87" y="11370"/>
                  <a:pt x="1" y="9686"/>
                  <a:pt x="177" y="8045"/>
                </a:cubicBezTo>
                <a:cubicBezTo>
                  <a:pt x="331" y="6602"/>
                  <a:pt x="702" y="5148"/>
                  <a:pt x="1537" y="3961"/>
                </a:cubicBezTo>
                <a:cubicBezTo>
                  <a:pt x="2533" y="2541"/>
                  <a:pt x="4119" y="1619"/>
                  <a:pt x="5774" y="1090"/>
                </a:cubicBezTo>
                <a:cubicBezTo>
                  <a:pt x="9185" y="0"/>
                  <a:pt x="13128" y="500"/>
                  <a:pt x="16003" y="2637"/>
                </a:cubicBezTo>
                <a:cubicBezTo>
                  <a:pt x="18874" y="4774"/>
                  <a:pt x="20496" y="8574"/>
                  <a:pt x="19791" y="12085"/>
                </a:cubicBezTo>
                <a:cubicBezTo>
                  <a:pt x="19083" y="15593"/>
                  <a:pt x="15931" y="18540"/>
                  <a:pt x="12358" y="18759"/>
                </a:cubicBezTo>
                <a:cubicBezTo>
                  <a:pt x="9441" y="18935"/>
                  <a:pt x="6627" y="17409"/>
                  <a:pt x="4591" y="15315"/>
                </a:cubicBezTo>
                <a:cubicBezTo>
                  <a:pt x="3364" y="14057"/>
                  <a:pt x="2339" y="12542"/>
                  <a:pt x="1925" y="10833"/>
                </a:cubicBezTo>
                <a:cubicBezTo>
                  <a:pt x="1507" y="9125"/>
                  <a:pt x="1763" y="7199"/>
                  <a:pt x="2857" y="5822"/>
                </a:cubicBezTo>
                <a:cubicBezTo>
                  <a:pt x="3536" y="4958"/>
                  <a:pt x="4504" y="4350"/>
                  <a:pt x="5548" y="4004"/>
                </a:cubicBezTo>
                <a:cubicBezTo>
                  <a:pt x="8275" y="3109"/>
                  <a:pt x="11621" y="4256"/>
                  <a:pt x="12966" y="6793"/>
                </a:cubicBezTo>
                <a:cubicBezTo>
                  <a:pt x="14312" y="9329"/>
                  <a:pt x="13200" y="12952"/>
                  <a:pt x="10545" y="14050"/>
                </a:cubicBezTo>
                <a:cubicBezTo>
                  <a:pt x="9283" y="14575"/>
                  <a:pt x="7735" y="14500"/>
                  <a:pt x="6649" y="13668"/>
                </a:cubicBezTo>
                <a:cubicBezTo>
                  <a:pt x="5562" y="12841"/>
                  <a:pt x="5091" y="11214"/>
                  <a:pt x="5746" y="10013"/>
                </a:cubicBezTo>
                <a:cubicBezTo>
                  <a:pt x="6555" y="8527"/>
                  <a:pt x="8717" y="8232"/>
                  <a:pt x="10218" y="9020"/>
                </a:cubicBezTo>
                <a:cubicBezTo>
                  <a:pt x="11714" y="9811"/>
                  <a:pt x="12646" y="11365"/>
                  <a:pt x="13301" y="12927"/>
                </a:cubicBezTo>
                <a:cubicBezTo>
                  <a:pt x="13956" y="14488"/>
                  <a:pt x="14416" y="16150"/>
                  <a:pt x="15337" y="17572"/>
                </a:cubicBezTo>
                <a:cubicBezTo>
                  <a:pt x="16255" y="18993"/>
                  <a:pt x="17783" y="20180"/>
                  <a:pt x="19475" y="20104"/>
                </a:cubicBezTo>
                <a:cubicBezTo>
                  <a:pt x="21436" y="20014"/>
                  <a:pt x="22932" y="18302"/>
                  <a:pt x="23817" y="16550"/>
                </a:cubicBezTo>
                <a:cubicBezTo>
                  <a:pt x="25446" y="13323"/>
                  <a:pt x="25778" y="9304"/>
                  <a:pt x="24073" y="6113"/>
                </a:cubicBezTo>
                <a:cubicBezTo>
                  <a:pt x="22299" y="2792"/>
                  <a:pt x="18521" y="806"/>
                  <a:pt x="14758" y="663"/>
                </a:cubicBezTo>
                <a:cubicBezTo>
                  <a:pt x="12909" y="594"/>
                  <a:pt x="11013" y="932"/>
                  <a:pt x="9422" y="1878"/>
                </a:cubicBezTo>
                <a:cubicBezTo>
                  <a:pt x="7480" y="3033"/>
                  <a:pt x="6120" y="5045"/>
                  <a:pt x="5540" y="7228"/>
                </a:cubicBezTo>
                <a:cubicBezTo>
                  <a:pt x="4965" y="9412"/>
                  <a:pt x="5138" y="11754"/>
                  <a:pt x="5807" y="13912"/>
                </a:cubicBezTo>
                <a:cubicBezTo>
                  <a:pt x="6807" y="17143"/>
                  <a:pt x="8966" y="20047"/>
                  <a:pt x="11898" y="21731"/>
                </a:cubicBezTo>
                <a:cubicBezTo>
                  <a:pt x="14830" y="23415"/>
                  <a:pt x="18532" y="23803"/>
                  <a:pt x="21673" y="22543"/>
                </a:cubicBezTo>
                <a:cubicBezTo>
                  <a:pt x="24810" y="21288"/>
                  <a:pt x="27267" y="18334"/>
                  <a:pt x="27717" y="14981"/>
                </a:cubicBezTo>
              </a:path>
            </a:pathLst>
          </a:custGeom>
          <a:noFill/>
          <a:ln w="9525" cap="flat" cmpd="sng">
            <a:solidFill>
              <a:schemeClr val="dk1"/>
            </a:solidFill>
            <a:prstDash val="solid"/>
            <a:miter lim="863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_ONLY_1_1"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1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endParaRPr/>
          </a:p>
        </p:txBody>
      </p:sp>
      <p:grpSp>
        <p:nvGrpSpPr>
          <p:cNvPr id="128" name="Google Shape;128;p16"/>
          <p:cNvGrpSpPr/>
          <p:nvPr/>
        </p:nvGrpSpPr>
        <p:grpSpPr>
          <a:xfrm>
            <a:off x="15" y="0"/>
            <a:ext cx="9143991" cy="5143504"/>
            <a:chOff x="15" y="0"/>
            <a:chExt cx="9143991" cy="5143504"/>
          </a:xfrm>
        </p:grpSpPr>
        <p:sp>
          <p:nvSpPr>
            <p:cNvPr id="129" name="Google Shape;129;p16"/>
            <p:cNvSpPr/>
            <p:nvPr/>
          </p:nvSpPr>
          <p:spPr>
            <a:xfrm rot="5400000">
              <a:off x="353766" y="-353751"/>
              <a:ext cx="1123932" cy="1831435"/>
            </a:xfrm>
            <a:custGeom>
              <a:avLst/>
              <a:gdLst/>
              <a:ahLst/>
              <a:cxnLst/>
              <a:rect l="l" t="t" r="r" b="b"/>
              <a:pathLst>
                <a:path w="16043" h="23193" extrusionOk="0">
                  <a:moveTo>
                    <a:pt x="0" y="1"/>
                  </a:moveTo>
                  <a:lnTo>
                    <a:pt x="0" y="23192"/>
                  </a:lnTo>
                  <a:lnTo>
                    <a:pt x="16042" y="23192"/>
                  </a:lnTo>
                  <a:cubicBezTo>
                    <a:pt x="16002" y="23127"/>
                    <a:pt x="15967" y="23066"/>
                    <a:pt x="15931" y="23005"/>
                  </a:cubicBezTo>
                  <a:cubicBezTo>
                    <a:pt x="15233" y="21904"/>
                    <a:pt x="14186" y="21062"/>
                    <a:pt x="13010" y="20516"/>
                  </a:cubicBezTo>
                  <a:cubicBezTo>
                    <a:pt x="12859" y="20446"/>
                    <a:pt x="12758" y="20403"/>
                    <a:pt x="12625" y="20353"/>
                  </a:cubicBezTo>
                  <a:cubicBezTo>
                    <a:pt x="12517" y="20310"/>
                    <a:pt x="12405" y="20270"/>
                    <a:pt x="12293" y="20235"/>
                  </a:cubicBezTo>
                  <a:cubicBezTo>
                    <a:pt x="12056" y="20159"/>
                    <a:pt x="11815" y="20094"/>
                    <a:pt x="11570" y="20036"/>
                  </a:cubicBezTo>
                  <a:cubicBezTo>
                    <a:pt x="11052" y="19918"/>
                    <a:pt x="10523" y="19828"/>
                    <a:pt x="10001" y="19734"/>
                  </a:cubicBezTo>
                  <a:cubicBezTo>
                    <a:pt x="8955" y="19551"/>
                    <a:pt x="7886" y="19360"/>
                    <a:pt x="6926" y="18885"/>
                  </a:cubicBezTo>
                  <a:cubicBezTo>
                    <a:pt x="5954" y="18407"/>
                    <a:pt x="5234" y="17597"/>
                    <a:pt x="4947" y="16547"/>
                  </a:cubicBezTo>
                  <a:cubicBezTo>
                    <a:pt x="4515" y="14975"/>
                    <a:pt x="5001" y="13399"/>
                    <a:pt x="5580" y="11931"/>
                  </a:cubicBezTo>
                  <a:cubicBezTo>
                    <a:pt x="5875" y="11190"/>
                    <a:pt x="6192" y="10467"/>
                    <a:pt x="6415" y="9701"/>
                  </a:cubicBezTo>
                  <a:cubicBezTo>
                    <a:pt x="6649" y="8902"/>
                    <a:pt x="6810" y="8082"/>
                    <a:pt x="6821" y="7247"/>
                  </a:cubicBezTo>
                  <a:cubicBezTo>
                    <a:pt x="6840" y="5768"/>
                    <a:pt x="6397" y="4336"/>
                    <a:pt x="5544" y="3127"/>
                  </a:cubicBezTo>
                  <a:cubicBezTo>
                    <a:pt x="4799" y="2073"/>
                    <a:pt x="3763" y="1235"/>
                    <a:pt x="2597" y="688"/>
                  </a:cubicBezTo>
                  <a:cubicBezTo>
                    <a:pt x="1781" y="303"/>
                    <a:pt x="900" y="73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16"/>
            <p:cNvSpPr/>
            <p:nvPr/>
          </p:nvSpPr>
          <p:spPr>
            <a:xfrm>
              <a:off x="7218154" y="4084425"/>
              <a:ext cx="1925852" cy="1059079"/>
            </a:xfrm>
            <a:custGeom>
              <a:avLst/>
              <a:gdLst/>
              <a:ahLst/>
              <a:cxnLst/>
              <a:rect l="l" t="t" r="r" b="b"/>
              <a:pathLst>
                <a:path w="24364" h="23656" extrusionOk="0">
                  <a:moveTo>
                    <a:pt x="23846" y="0"/>
                  </a:moveTo>
                  <a:cubicBezTo>
                    <a:pt x="23787" y="0"/>
                    <a:pt x="23728" y="2"/>
                    <a:pt x="23670" y="5"/>
                  </a:cubicBezTo>
                  <a:cubicBezTo>
                    <a:pt x="23364" y="19"/>
                    <a:pt x="23148" y="51"/>
                    <a:pt x="22831" y="141"/>
                  </a:cubicBezTo>
                  <a:cubicBezTo>
                    <a:pt x="22278" y="303"/>
                    <a:pt x="21781" y="616"/>
                    <a:pt x="21364" y="1055"/>
                  </a:cubicBezTo>
                  <a:cubicBezTo>
                    <a:pt x="20414" y="2051"/>
                    <a:pt x="20040" y="3512"/>
                    <a:pt x="19770" y="4840"/>
                  </a:cubicBezTo>
                  <a:cubicBezTo>
                    <a:pt x="19468" y="6315"/>
                    <a:pt x="19274" y="7815"/>
                    <a:pt x="18856" y="9265"/>
                  </a:cubicBezTo>
                  <a:cubicBezTo>
                    <a:pt x="18464" y="10617"/>
                    <a:pt x="17856" y="11970"/>
                    <a:pt x="16694" y="12830"/>
                  </a:cubicBezTo>
                  <a:cubicBezTo>
                    <a:pt x="15725" y="13544"/>
                    <a:pt x="14577" y="13770"/>
                    <a:pt x="13415" y="13770"/>
                  </a:cubicBezTo>
                  <a:cubicBezTo>
                    <a:pt x="12903" y="13770"/>
                    <a:pt x="12388" y="13726"/>
                    <a:pt x="11884" y="13661"/>
                  </a:cubicBezTo>
                  <a:cubicBezTo>
                    <a:pt x="10723" y="13512"/>
                    <a:pt x="9523" y="13255"/>
                    <a:pt x="8337" y="13255"/>
                  </a:cubicBezTo>
                  <a:cubicBezTo>
                    <a:pt x="7811" y="13255"/>
                    <a:pt x="7288" y="13306"/>
                    <a:pt x="6771" y="13438"/>
                  </a:cubicBezTo>
                  <a:cubicBezTo>
                    <a:pt x="5937" y="13654"/>
                    <a:pt x="5167" y="14104"/>
                    <a:pt x="4473" y="14607"/>
                  </a:cubicBezTo>
                  <a:cubicBezTo>
                    <a:pt x="3829" y="15075"/>
                    <a:pt x="3257" y="15644"/>
                    <a:pt x="2761" y="16266"/>
                  </a:cubicBezTo>
                  <a:cubicBezTo>
                    <a:pt x="1796" y="17485"/>
                    <a:pt x="1170" y="18943"/>
                    <a:pt x="731" y="20425"/>
                  </a:cubicBezTo>
                  <a:cubicBezTo>
                    <a:pt x="415" y="21487"/>
                    <a:pt x="192" y="22569"/>
                    <a:pt x="1" y="23655"/>
                  </a:cubicBezTo>
                  <a:lnTo>
                    <a:pt x="24364" y="23655"/>
                  </a:lnTo>
                  <a:lnTo>
                    <a:pt x="24364" y="30"/>
                  </a:lnTo>
                  <a:cubicBezTo>
                    <a:pt x="24357" y="30"/>
                    <a:pt x="24347" y="26"/>
                    <a:pt x="24332" y="26"/>
                  </a:cubicBezTo>
                  <a:cubicBezTo>
                    <a:pt x="24260" y="19"/>
                    <a:pt x="24191" y="12"/>
                    <a:pt x="24120" y="8"/>
                  </a:cubicBezTo>
                  <a:cubicBezTo>
                    <a:pt x="24028" y="4"/>
                    <a:pt x="23936" y="0"/>
                    <a:pt x="2384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16"/>
            <p:cNvSpPr/>
            <p:nvPr/>
          </p:nvSpPr>
          <p:spPr>
            <a:xfrm>
              <a:off x="105525" y="820425"/>
              <a:ext cx="395700" cy="3957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2" name="Google Shape;132;p16"/>
          <p:cNvSpPr/>
          <p:nvPr/>
        </p:nvSpPr>
        <p:spPr>
          <a:xfrm rot="5576500">
            <a:off x="-2910248" y="2359177"/>
            <a:ext cx="3922554" cy="3368658"/>
          </a:xfrm>
          <a:custGeom>
            <a:avLst/>
            <a:gdLst/>
            <a:ahLst/>
            <a:cxnLst/>
            <a:rect l="l" t="t" r="r" b="b"/>
            <a:pathLst>
              <a:path w="27718" h="23804" fill="none" extrusionOk="0">
                <a:moveTo>
                  <a:pt x="10847" y="21374"/>
                </a:moveTo>
                <a:cubicBezTo>
                  <a:pt x="6515" y="19867"/>
                  <a:pt x="2058" y="17284"/>
                  <a:pt x="608" y="12934"/>
                </a:cubicBezTo>
                <a:cubicBezTo>
                  <a:pt x="87" y="11370"/>
                  <a:pt x="1" y="9686"/>
                  <a:pt x="177" y="8045"/>
                </a:cubicBezTo>
                <a:cubicBezTo>
                  <a:pt x="331" y="6602"/>
                  <a:pt x="702" y="5148"/>
                  <a:pt x="1537" y="3961"/>
                </a:cubicBezTo>
                <a:cubicBezTo>
                  <a:pt x="2533" y="2541"/>
                  <a:pt x="4119" y="1619"/>
                  <a:pt x="5774" y="1090"/>
                </a:cubicBezTo>
                <a:cubicBezTo>
                  <a:pt x="9185" y="0"/>
                  <a:pt x="13128" y="500"/>
                  <a:pt x="16003" y="2637"/>
                </a:cubicBezTo>
                <a:cubicBezTo>
                  <a:pt x="18874" y="4774"/>
                  <a:pt x="20496" y="8574"/>
                  <a:pt x="19791" y="12085"/>
                </a:cubicBezTo>
                <a:cubicBezTo>
                  <a:pt x="19083" y="15593"/>
                  <a:pt x="15931" y="18540"/>
                  <a:pt x="12358" y="18759"/>
                </a:cubicBezTo>
                <a:cubicBezTo>
                  <a:pt x="9441" y="18935"/>
                  <a:pt x="6627" y="17409"/>
                  <a:pt x="4591" y="15315"/>
                </a:cubicBezTo>
                <a:cubicBezTo>
                  <a:pt x="3364" y="14057"/>
                  <a:pt x="2339" y="12542"/>
                  <a:pt x="1925" y="10833"/>
                </a:cubicBezTo>
                <a:cubicBezTo>
                  <a:pt x="1507" y="9125"/>
                  <a:pt x="1763" y="7199"/>
                  <a:pt x="2857" y="5822"/>
                </a:cubicBezTo>
                <a:cubicBezTo>
                  <a:pt x="3536" y="4958"/>
                  <a:pt x="4504" y="4350"/>
                  <a:pt x="5548" y="4004"/>
                </a:cubicBezTo>
                <a:cubicBezTo>
                  <a:pt x="8275" y="3109"/>
                  <a:pt x="11621" y="4256"/>
                  <a:pt x="12966" y="6793"/>
                </a:cubicBezTo>
                <a:cubicBezTo>
                  <a:pt x="14312" y="9329"/>
                  <a:pt x="13200" y="12952"/>
                  <a:pt x="10545" y="14050"/>
                </a:cubicBezTo>
                <a:cubicBezTo>
                  <a:pt x="9283" y="14575"/>
                  <a:pt x="7735" y="14500"/>
                  <a:pt x="6649" y="13668"/>
                </a:cubicBezTo>
                <a:cubicBezTo>
                  <a:pt x="5562" y="12841"/>
                  <a:pt x="5091" y="11214"/>
                  <a:pt x="5746" y="10013"/>
                </a:cubicBezTo>
                <a:cubicBezTo>
                  <a:pt x="6555" y="8527"/>
                  <a:pt x="8717" y="8232"/>
                  <a:pt x="10218" y="9020"/>
                </a:cubicBezTo>
                <a:cubicBezTo>
                  <a:pt x="11714" y="9811"/>
                  <a:pt x="12646" y="11365"/>
                  <a:pt x="13301" y="12927"/>
                </a:cubicBezTo>
                <a:cubicBezTo>
                  <a:pt x="13956" y="14488"/>
                  <a:pt x="14416" y="16150"/>
                  <a:pt x="15337" y="17572"/>
                </a:cubicBezTo>
                <a:cubicBezTo>
                  <a:pt x="16255" y="18993"/>
                  <a:pt x="17783" y="20180"/>
                  <a:pt x="19475" y="20104"/>
                </a:cubicBezTo>
                <a:cubicBezTo>
                  <a:pt x="21436" y="20014"/>
                  <a:pt x="22932" y="18302"/>
                  <a:pt x="23817" y="16550"/>
                </a:cubicBezTo>
                <a:cubicBezTo>
                  <a:pt x="25446" y="13323"/>
                  <a:pt x="25778" y="9304"/>
                  <a:pt x="24073" y="6113"/>
                </a:cubicBezTo>
                <a:cubicBezTo>
                  <a:pt x="22299" y="2792"/>
                  <a:pt x="18521" y="806"/>
                  <a:pt x="14758" y="663"/>
                </a:cubicBezTo>
                <a:cubicBezTo>
                  <a:pt x="12909" y="594"/>
                  <a:pt x="11013" y="932"/>
                  <a:pt x="9422" y="1878"/>
                </a:cubicBezTo>
                <a:cubicBezTo>
                  <a:pt x="7480" y="3033"/>
                  <a:pt x="6120" y="5045"/>
                  <a:pt x="5540" y="7228"/>
                </a:cubicBezTo>
                <a:cubicBezTo>
                  <a:pt x="4965" y="9412"/>
                  <a:pt x="5138" y="11754"/>
                  <a:pt x="5807" y="13912"/>
                </a:cubicBezTo>
                <a:cubicBezTo>
                  <a:pt x="6807" y="17143"/>
                  <a:pt x="8966" y="20047"/>
                  <a:pt x="11898" y="21731"/>
                </a:cubicBezTo>
                <a:cubicBezTo>
                  <a:pt x="14830" y="23415"/>
                  <a:pt x="18532" y="23803"/>
                  <a:pt x="21673" y="22543"/>
                </a:cubicBezTo>
                <a:cubicBezTo>
                  <a:pt x="24810" y="21288"/>
                  <a:pt x="27267" y="18334"/>
                  <a:pt x="27717" y="14981"/>
                </a:cubicBezTo>
              </a:path>
            </a:pathLst>
          </a:custGeom>
          <a:noFill/>
          <a:ln w="9525" cap="flat" cmpd="sng">
            <a:solidFill>
              <a:schemeClr val="dk1"/>
            </a:solidFill>
            <a:prstDash val="solid"/>
            <a:miter lim="863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Lato"/>
              <a:buNone/>
              <a:defRPr sz="3300" b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Lato"/>
              <a:buNone/>
              <a:defRPr sz="3300" b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Lato"/>
              <a:buNone/>
              <a:defRPr sz="3300" b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Lato"/>
              <a:buNone/>
              <a:defRPr sz="3300" b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Lato"/>
              <a:buNone/>
              <a:defRPr sz="3300" b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Lato"/>
              <a:buNone/>
              <a:defRPr sz="3300" b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Lato"/>
              <a:buNone/>
              <a:defRPr sz="3300" b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Lato"/>
              <a:buNone/>
              <a:defRPr sz="3300" b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Lato"/>
              <a:buNone/>
              <a:defRPr sz="3300" b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 Vietnam Pro"/>
              <a:buChar char="●"/>
              <a:defRPr>
                <a:solidFill>
                  <a:schemeClr val="dk1"/>
                </a:solidFill>
                <a:latin typeface="Be Vietnam Pro"/>
                <a:ea typeface="Be Vietnam Pro"/>
                <a:cs typeface="Be Vietnam Pro"/>
                <a:sym typeface="Be Vietnam Pro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 Vietnam Pro"/>
              <a:buChar char="○"/>
              <a:defRPr>
                <a:solidFill>
                  <a:schemeClr val="dk1"/>
                </a:solidFill>
                <a:latin typeface="Be Vietnam Pro"/>
                <a:ea typeface="Be Vietnam Pro"/>
                <a:cs typeface="Be Vietnam Pro"/>
                <a:sym typeface="Be Vietnam Pro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 Vietnam Pro"/>
              <a:buChar char="■"/>
              <a:defRPr>
                <a:solidFill>
                  <a:schemeClr val="dk1"/>
                </a:solidFill>
                <a:latin typeface="Be Vietnam Pro"/>
                <a:ea typeface="Be Vietnam Pro"/>
                <a:cs typeface="Be Vietnam Pro"/>
                <a:sym typeface="Be Vietnam Pro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 Vietnam Pro"/>
              <a:buChar char="●"/>
              <a:defRPr>
                <a:solidFill>
                  <a:schemeClr val="dk1"/>
                </a:solidFill>
                <a:latin typeface="Be Vietnam Pro"/>
                <a:ea typeface="Be Vietnam Pro"/>
                <a:cs typeface="Be Vietnam Pro"/>
                <a:sym typeface="Be Vietnam Pro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 Vietnam Pro"/>
              <a:buChar char="○"/>
              <a:defRPr>
                <a:solidFill>
                  <a:schemeClr val="dk1"/>
                </a:solidFill>
                <a:latin typeface="Be Vietnam Pro"/>
                <a:ea typeface="Be Vietnam Pro"/>
                <a:cs typeface="Be Vietnam Pro"/>
                <a:sym typeface="Be Vietnam Pro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 Vietnam Pro"/>
              <a:buChar char="■"/>
              <a:defRPr>
                <a:solidFill>
                  <a:schemeClr val="dk1"/>
                </a:solidFill>
                <a:latin typeface="Be Vietnam Pro"/>
                <a:ea typeface="Be Vietnam Pro"/>
                <a:cs typeface="Be Vietnam Pro"/>
                <a:sym typeface="Be Vietnam Pro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 Vietnam Pro"/>
              <a:buChar char="●"/>
              <a:defRPr>
                <a:solidFill>
                  <a:schemeClr val="dk1"/>
                </a:solidFill>
                <a:latin typeface="Be Vietnam Pro"/>
                <a:ea typeface="Be Vietnam Pro"/>
                <a:cs typeface="Be Vietnam Pro"/>
                <a:sym typeface="Be Vietnam Pro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 Vietnam Pro"/>
              <a:buChar char="○"/>
              <a:defRPr>
                <a:solidFill>
                  <a:schemeClr val="dk1"/>
                </a:solidFill>
                <a:latin typeface="Be Vietnam Pro"/>
                <a:ea typeface="Be Vietnam Pro"/>
                <a:cs typeface="Be Vietnam Pro"/>
                <a:sym typeface="Be Vietnam Pro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 Vietnam Pro"/>
              <a:buChar char="■"/>
              <a:defRPr>
                <a:solidFill>
                  <a:schemeClr val="dk1"/>
                </a:solidFill>
                <a:latin typeface="Be Vietnam Pro"/>
                <a:ea typeface="Be Vietnam Pro"/>
                <a:cs typeface="Be Vietnam Pro"/>
                <a:sym typeface="Be Vietnam Pr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3" r:id="rId5"/>
    <p:sldLayoutId id="2147483658" r:id="rId6"/>
    <p:sldLayoutId id="2147483660" r:id="rId7"/>
    <p:sldLayoutId id="2147483661" r:id="rId8"/>
    <p:sldLayoutId id="2147483662" r:id="rId9"/>
    <p:sldLayoutId id="2147483663" r:id="rId10"/>
    <p:sldLayoutId id="2147483667" r:id="rId11"/>
    <p:sldLayoutId id="2147483672" r:id="rId12"/>
    <p:sldLayoutId id="2147483676" r:id="rId13"/>
    <p:sldLayoutId id="2147483677" r:id="rId14"/>
    <p:sldLayoutId id="2147483678" r:id="rId15"/>
    <p:sldLayoutId id="2147483679" r:id="rId16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hyperlink" Target="https://freedomwellnest.my.canva.site/" TargetMode="External"/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7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37"/>
          <p:cNvSpPr txBox="1">
            <a:spLocks noGrp="1"/>
          </p:cNvSpPr>
          <p:nvPr>
            <p:ph type="ctrTitle"/>
          </p:nvPr>
        </p:nvSpPr>
        <p:spPr>
          <a:xfrm>
            <a:off x="507593" y="1493417"/>
            <a:ext cx="4113900" cy="1610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Segoe UI"/>
                <a:cs typeface="Segoe UI"/>
              </a:rPr>
              <a:t>The </a:t>
            </a:r>
            <a:r>
              <a:rPr lang="en" dirty="0" err="1">
                <a:latin typeface="Segoe UI"/>
                <a:cs typeface="Segoe UI"/>
              </a:rPr>
              <a:t>WellNest</a:t>
            </a:r>
            <a:endParaRPr dirty="0" err="1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07" name="Google Shape;307;p37"/>
          <p:cNvSpPr txBox="1">
            <a:spLocks noGrp="1"/>
          </p:cNvSpPr>
          <p:nvPr>
            <p:ph type="subTitle" idx="1"/>
          </p:nvPr>
        </p:nvSpPr>
        <p:spPr>
          <a:xfrm>
            <a:off x="713225" y="3159225"/>
            <a:ext cx="4113900" cy="47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Segoe UI Light" panose="020B0502040204020203" pitchFamily="34" charset="0"/>
                <a:cs typeface="Segoe UI Light" panose="020B0502040204020203" pitchFamily="34" charset="0"/>
              </a:rPr>
              <a:t>Freed</a:t>
            </a:r>
            <a:r>
              <a:rPr lang="en-US">
                <a:latin typeface="Segoe UI Light" panose="020B0502040204020203" pitchFamily="34" charset="0"/>
                <a:cs typeface="Segoe UI Light" panose="020B0502040204020203" pitchFamily="34" charset="0"/>
              </a:rPr>
              <a:t>om’s Wellness Center</a:t>
            </a:r>
            <a:endParaRPr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308" name="Google Shape;308;p37"/>
          <p:cNvSpPr/>
          <p:nvPr/>
        </p:nvSpPr>
        <p:spPr>
          <a:xfrm>
            <a:off x="5397250" y="3083025"/>
            <a:ext cx="3746757" cy="2060497"/>
          </a:xfrm>
          <a:custGeom>
            <a:avLst/>
            <a:gdLst/>
            <a:ahLst/>
            <a:cxnLst/>
            <a:rect l="l" t="t" r="r" b="b"/>
            <a:pathLst>
              <a:path w="24364" h="23656" extrusionOk="0">
                <a:moveTo>
                  <a:pt x="23846" y="0"/>
                </a:moveTo>
                <a:cubicBezTo>
                  <a:pt x="23787" y="0"/>
                  <a:pt x="23728" y="2"/>
                  <a:pt x="23670" y="5"/>
                </a:cubicBezTo>
                <a:cubicBezTo>
                  <a:pt x="23364" y="19"/>
                  <a:pt x="23148" y="51"/>
                  <a:pt x="22831" y="141"/>
                </a:cubicBezTo>
                <a:cubicBezTo>
                  <a:pt x="22278" y="303"/>
                  <a:pt x="21781" y="616"/>
                  <a:pt x="21364" y="1055"/>
                </a:cubicBezTo>
                <a:cubicBezTo>
                  <a:pt x="20414" y="2051"/>
                  <a:pt x="20040" y="3512"/>
                  <a:pt x="19770" y="4840"/>
                </a:cubicBezTo>
                <a:cubicBezTo>
                  <a:pt x="19468" y="6315"/>
                  <a:pt x="19274" y="7815"/>
                  <a:pt x="18856" y="9265"/>
                </a:cubicBezTo>
                <a:cubicBezTo>
                  <a:pt x="18464" y="10617"/>
                  <a:pt x="17856" y="11970"/>
                  <a:pt x="16694" y="12830"/>
                </a:cubicBezTo>
                <a:cubicBezTo>
                  <a:pt x="15725" y="13544"/>
                  <a:pt x="14577" y="13770"/>
                  <a:pt x="13415" y="13770"/>
                </a:cubicBezTo>
                <a:cubicBezTo>
                  <a:pt x="12903" y="13770"/>
                  <a:pt x="12388" y="13726"/>
                  <a:pt x="11884" y="13661"/>
                </a:cubicBezTo>
                <a:cubicBezTo>
                  <a:pt x="10723" y="13512"/>
                  <a:pt x="9523" y="13255"/>
                  <a:pt x="8337" y="13255"/>
                </a:cubicBezTo>
                <a:cubicBezTo>
                  <a:pt x="7811" y="13255"/>
                  <a:pt x="7288" y="13306"/>
                  <a:pt x="6771" y="13438"/>
                </a:cubicBezTo>
                <a:cubicBezTo>
                  <a:pt x="5937" y="13654"/>
                  <a:pt x="5167" y="14104"/>
                  <a:pt x="4473" y="14607"/>
                </a:cubicBezTo>
                <a:cubicBezTo>
                  <a:pt x="3829" y="15075"/>
                  <a:pt x="3257" y="15644"/>
                  <a:pt x="2761" y="16266"/>
                </a:cubicBezTo>
                <a:cubicBezTo>
                  <a:pt x="1796" y="17485"/>
                  <a:pt x="1170" y="18943"/>
                  <a:pt x="731" y="20425"/>
                </a:cubicBezTo>
                <a:cubicBezTo>
                  <a:pt x="415" y="21487"/>
                  <a:pt x="192" y="22569"/>
                  <a:pt x="1" y="23655"/>
                </a:cubicBezTo>
                <a:lnTo>
                  <a:pt x="24364" y="23655"/>
                </a:lnTo>
                <a:lnTo>
                  <a:pt x="24364" y="30"/>
                </a:lnTo>
                <a:cubicBezTo>
                  <a:pt x="24357" y="30"/>
                  <a:pt x="24347" y="26"/>
                  <a:pt x="24332" y="26"/>
                </a:cubicBezTo>
                <a:cubicBezTo>
                  <a:pt x="24260" y="19"/>
                  <a:pt x="24191" y="12"/>
                  <a:pt x="24120" y="8"/>
                </a:cubicBezTo>
                <a:cubicBezTo>
                  <a:pt x="24028" y="4"/>
                  <a:pt x="23936" y="0"/>
                  <a:pt x="23846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9" name="Google Shape;309;p37"/>
          <p:cNvSpPr/>
          <p:nvPr/>
        </p:nvSpPr>
        <p:spPr>
          <a:xfrm flipH="1">
            <a:off x="7550208" y="-639075"/>
            <a:ext cx="1593791" cy="2417947"/>
          </a:xfrm>
          <a:custGeom>
            <a:avLst/>
            <a:gdLst/>
            <a:ahLst/>
            <a:cxnLst/>
            <a:rect l="l" t="t" r="r" b="b"/>
            <a:pathLst>
              <a:path w="9013" h="19015" extrusionOk="0">
                <a:moveTo>
                  <a:pt x="0" y="1"/>
                </a:moveTo>
                <a:lnTo>
                  <a:pt x="0" y="19015"/>
                </a:lnTo>
                <a:cubicBezTo>
                  <a:pt x="1022" y="18385"/>
                  <a:pt x="2061" y="17788"/>
                  <a:pt x="3054" y="17119"/>
                </a:cubicBezTo>
                <a:cubicBezTo>
                  <a:pt x="3879" y="16561"/>
                  <a:pt x="4666" y="15953"/>
                  <a:pt x="5368" y="15244"/>
                </a:cubicBezTo>
                <a:cubicBezTo>
                  <a:pt x="6044" y="14557"/>
                  <a:pt x="6631" y="13780"/>
                  <a:pt x="7142" y="12963"/>
                </a:cubicBezTo>
                <a:cubicBezTo>
                  <a:pt x="8160" y="11348"/>
                  <a:pt x="9012" y="9362"/>
                  <a:pt x="8523" y="7423"/>
                </a:cubicBezTo>
                <a:cubicBezTo>
                  <a:pt x="8059" y="5588"/>
                  <a:pt x="6530" y="4239"/>
                  <a:pt x="5019" y="3224"/>
                </a:cubicBezTo>
                <a:cubicBezTo>
                  <a:pt x="4040" y="2566"/>
                  <a:pt x="3044" y="1932"/>
                  <a:pt x="2054" y="1289"/>
                </a:cubicBezTo>
                <a:cubicBezTo>
                  <a:pt x="1378" y="850"/>
                  <a:pt x="694" y="414"/>
                  <a:pt x="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10" name="Google Shape;310;p37"/>
          <p:cNvGrpSpPr/>
          <p:nvPr/>
        </p:nvGrpSpPr>
        <p:grpSpPr>
          <a:xfrm rot="-5803427">
            <a:off x="8032396" y="3715751"/>
            <a:ext cx="1454404" cy="1280474"/>
            <a:chOff x="5917100" y="2092158"/>
            <a:chExt cx="1102175" cy="970367"/>
          </a:xfrm>
        </p:grpSpPr>
        <p:sp>
          <p:nvSpPr>
            <p:cNvPr id="311" name="Google Shape;311;p37"/>
            <p:cNvSpPr/>
            <p:nvPr/>
          </p:nvSpPr>
          <p:spPr>
            <a:xfrm>
              <a:off x="6030002" y="2238502"/>
              <a:ext cx="719415" cy="824023"/>
            </a:xfrm>
            <a:custGeom>
              <a:avLst/>
              <a:gdLst/>
              <a:ahLst/>
              <a:cxnLst/>
              <a:rect l="l" t="t" r="r" b="b"/>
              <a:pathLst>
                <a:path w="8067" h="9240" fill="none" extrusionOk="0">
                  <a:moveTo>
                    <a:pt x="378" y="9239"/>
                  </a:moveTo>
                  <a:cubicBezTo>
                    <a:pt x="378" y="9239"/>
                    <a:pt x="0" y="3350"/>
                    <a:pt x="8067" y="0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86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37"/>
            <p:cNvSpPr/>
            <p:nvPr/>
          </p:nvSpPr>
          <p:spPr>
            <a:xfrm>
              <a:off x="6580242" y="2133270"/>
              <a:ext cx="439033" cy="188794"/>
            </a:xfrm>
            <a:custGeom>
              <a:avLst/>
              <a:gdLst/>
              <a:ahLst/>
              <a:cxnLst/>
              <a:rect l="l" t="t" r="r" b="b"/>
              <a:pathLst>
                <a:path w="4923" h="2117" extrusionOk="0">
                  <a:moveTo>
                    <a:pt x="4553" y="1"/>
                  </a:moveTo>
                  <a:cubicBezTo>
                    <a:pt x="3675" y="1"/>
                    <a:pt x="1426" y="199"/>
                    <a:pt x="0" y="2094"/>
                  </a:cubicBezTo>
                  <a:cubicBezTo>
                    <a:pt x="0" y="2094"/>
                    <a:pt x="172" y="2117"/>
                    <a:pt x="461" y="2117"/>
                  </a:cubicBezTo>
                  <a:cubicBezTo>
                    <a:pt x="1370" y="2117"/>
                    <a:pt x="3437" y="1891"/>
                    <a:pt x="4922" y="15"/>
                  </a:cubicBezTo>
                  <a:cubicBezTo>
                    <a:pt x="4922" y="15"/>
                    <a:pt x="4786" y="1"/>
                    <a:pt x="455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37"/>
            <p:cNvSpPr/>
            <p:nvPr/>
          </p:nvSpPr>
          <p:spPr>
            <a:xfrm>
              <a:off x="6280241" y="2430685"/>
              <a:ext cx="464985" cy="138497"/>
            </a:xfrm>
            <a:custGeom>
              <a:avLst/>
              <a:gdLst/>
              <a:ahLst/>
              <a:cxnLst/>
              <a:rect l="l" t="t" r="r" b="b"/>
              <a:pathLst>
                <a:path w="5214" h="1553" extrusionOk="0">
                  <a:moveTo>
                    <a:pt x="3675" y="0"/>
                  </a:moveTo>
                  <a:cubicBezTo>
                    <a:pt x="2615" y="0"/>
                    <a:pt x="1190" y="253"/>
                    <a:pt x="0" y="1353"/>
                  </a:cubicBezTo>
                  <a:cubicBezTo>
                    <a:pt x="0" y="1353"/>
                    <a:pt x="622" y="1552"/>
                    <a:pt x="1526" y="1552"/>
                  </a:cubicBezTo>
                  <a:cubicBezTo>
                    <a:pt x="2557" y="1552"/>
                    <a:pt x="3953" y="1293"/>
                    <a:pt x="5214" y="183"/>
                  </a:cubicBezTo>
                  <a:cubicBezTo>
                    <a:pt x="5214" y="183"/>
                    <a:pt x="4577" y="0"/>
                    <a:pt x="3675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37"/>
            <p:cNvSpPr/>
            <p:nvPr/>
          </p:nvSpPr>
          <p:spPr>
            <a:xfrm>
              <a:off x="6207113" y="2092158"/>
              <a:ext cx="260316" cy="461417"/>
            </a:xfrm>
            <a:custGeom>
              <a:avLst/>
              <a:gdLst/>
              <a:ahLst/>
              <a:cxnLst/>
              <a:rect l="l" t="t" r="r" b="b"/>
              <a:pathLst>
                <a:path w="2919" h="5174" extrusionOk="0">
                  <a:moveTo>
                    <a:pt x="2145" y="1"/>
                  </a:moveTo>
                  <a:lnTo>
                    <a:pt x="2145" y="1"/>
                  </a:lnTo>
                  <a:cubicBezTo>
                    <a:pt x="2145" y="1"/>
                    <a:pt x="0" y="2286"/>
                    <a:pt x="810" y="5174"/>
                  </a:cubicBezTo>
                  <a:cubicBezTo>
                    <a:pt x="810" y="5174"/>
                    <a:pt x="2919" y="3055"/>
                    <a:pt x="2145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37"/>
            <p:cNvSpPr/>
            <p:nvPr/>
          </p:nvSpPr>
          <p:spPr>
            <a:xfrm>
              <a:off x="6084223" y="2626078"/>
              <a:ext cx="387041" cy="277885"/>
            </a:xfrm>
            <a:custGeom>
              <a:avLst/>
              <a:gdLst/>
              <a:ahLst/>
              <a:cxnLst/>
              <a:rect l="l" t="t" r="r" b="b"/>
              <a:pathLst>
                <a:path w="4340" h="3116" extrusionOk="0">
                  <a:moveTo>
                    <a:pt x="4340" y="0"/>
                  </a:moveTo>
                  <a:lnTo>
                    <a:pt x="4340" y="0"/>
                  </a:lnTo>
                  <a:cubicBezTo>
                    <a:pt x="4339" y="0"/>
                    <a:pt x="1231" y="382"/>
                    <a:pt x="1" y="3115"/>
                  </a:cubicBezTo>
                  <a:cubicBezTo>
                    <a:pt x="1" y="3115"/>
                    <a:pt x="2980" y="2842"/>
                    <a:pt x="4340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37"/>
            <p:cNvSpPr/>
            <p:nvPr/>
          </p:nvSpPr>
          <p:spPr>
            <a:xfrm>
              <a:off x="5917100" y="2435144"/>
              <a:ext cx="266381" cy="471405"/>
            </a:xfrm>
            <a:custGeom>
              <a:avLst/>
              <a:gdLst/>
              <a:ahLst/>
              <a:cxnLst/>
              <a:rect l="l" t="t" r="r" b="b"/>
              <a:pathLst>
                <a:path w="2987" h="5286" extrusionOk="0">
                  <a:moveTo>
                    <a:pt x="1080" y="1"/>
                  </a:moveTo>
                  <a:lnTo>
                    <a:pt x="1080" y="1"/>
                  </a:lnTo>
                  <a:cubicBezTo>
                    <a:pt x="1080" y="1"/>
                    <a:pt x="0" y="2947"/>
                    <a:pt x="1875" y="5286"/>
                  </a:cubicBezTo>
                  <a:cubicBezTo>
                    <a:pt x="1875" y="5286"/>
                    <a:pt x="2986" y="2511"/>
                    <a:pt x="1080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7" name="Google Shape;317;p37"/>
          <p:cNvGrpSpPr/>
          <p:nvPr/>
        </p:nvGrpSpPr>
        <p:grpSpPr>
          <a:xfrm>
            <a:off x="5330195" y="1069416"/>
            <a:ext cx="3169210" cy="3153247"/>
            <a:chOff x="5330195" y="1069416"/>
            <a:chExt cx="3169210" cy="3153247"/>
          </a:xfrm>
        </p:grpSpPr>
        <p:grpSp>
          <p:nvGrpSpPr>
            <p:cNvPr id="318" name="Google Shape;318;p37"/>
            <p:cNvGrpSpPr/>
            <p:nvPr/>
          </p:nvGrpSpPr>
          <p:grpSpPr>
            <a:xfrm>
              <a:off x="5330195" y="1069416"/>
              <a:ext cx="3169210" cy="3153247"/>
              <a:chOff x="1781375" y="2040725"/>
              <a:chExt cx="516200" cy="513600"/>
            </a:xfrm>
          </p:grpSpPr>
          <p:sp>
            <p:nvSpPr>
              <p:cNvPr id="319" name="Google Shape;319;p37"/>
              <p:cNvSpPr/>
              <p:nvPr/>
            </p:nvSpPr>
            <p:spPr>
              <a:xfrm>
                <a:off x="1781375" y="2286825"/>
                <a:ext cx="251225" cy="267500"/>
              </a:xfrm>
              <a:custGeom>
                <a:avLst/>
                <a:gdLst/>
                <a:ahLst/>
                <a:cxnLst/>
                <a:rect l="l" t="t" r="r" b="b"/>
                <a:pathLst>
                  <a:path w="10049" h="10700" fill="none" extrusionOk="0">
                    <a:moveTo>
                      <a:pt x="3666" y="5735"/>
                    </a:moveTo>
                    <a:cubicBezTo>
                      <a:pt x="3120" y="6394"/>
                      <a:pt x="3083" y="7771"/>
                      <a:pt x="4181" y="8660"/>
                    </a:cubicBezTo>
                    <a:cubicBezTo>
                      <a:pt x="5274" y="9552"/>
                      <a:pt x="7206" y="9408"/>
                      <a:pt x="7699" y="8729"/>
                    </a:cubicBezTo>
                    <a:cubicBezTo>
                      <a:pt x="8192" y="8052"/>
                      <a:pt x="7145" y="7279"/>
                      <a:pt x="6562" y="7930"/>
                    </a:cubicBezTo>
                    <a:cubicBezTo>
                      <a:pt x="6383" y="8131"/>
                      <a:pt x="6303" y="8383"/>
                      <a:pt x="6285" y="8635"/>
                    </a:cubicBezTo>
                    <a:cubicBezTo>
                      <a:pt x="6220" y="9455"/>
                      <a:pt x="6782" y="10189"/>
                      <a:pt x="7577" y="10394"/>
                    </a:cubicBezTo>
                    <a:cubicBezTo>
                      <a:pt x="8746" y="10700"/>
                      <a:pt x="10049" y="10189"/>
                      <a:pt x="10049" y="10189"/>
                    </a:cubicBezTo>
                    <a:lnTo>
                      <a:pt x="10049" y="0"/>
                    </a:lnTo>
                    <a:lnTo>
                      <a:pt x="997" y="0"/>
                    </a:lnTo>
                    <a:cubicBezTo>
                      <a:pt x="997" y="0"/>
                      <a:pt x="0" y="2274"/>
                      <a:pt x="1439" y="3299"/>
                    </a:cubicBezTo>
                    <a:cubicBezTo>
                      <a:pt x="1925" y="3645"/>
                      <a:pt x="2547" y="3739"/>
                      <a:pt x="3130" y="3598"/>
                    </a:cubicBezTo>
                    <a:cubicBezTo>
                      <a:pt x="3641" y="3480"/>
                      <a:pt x="4221" y="3184"/>
                      <a:pt x="4296" y="2479"/>
                    </a:cubicBezTo>
                    <a:cubicBezTo>
                      <a:pt x="4432" y="1192"/>
                      <a:pt x="2627" y="752"/>
                      <a:pt x="2504" y="2080"/>
                    </a:cubicBez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86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0" name="Google Shape;320;p37"/>
              <p:cNvSpPr/>
              <p:nvPr/>
            </p:nvSpPr>
            <p:spPr>
              <a:xfrm>
                <a:off x="1799450" y="2375500"/>
                <a:ext cx="64325" cy="82850"/>
              </a:xfrm>
              <a:custGeom>
                <a:avLst/>
                <a:gdLst/>
                <a:ahLst/>
                <a:cxnLst/>
                <a:rect l="l" t="t" r="r" b="b"/>
                <a:pathLst>
                  <a:path w="2573" h="3314" fill="none" extrusionOk="0">
                    <a:moveTo>
                      <a:pt x="1195" y="1"/>
                    </a:moveTo>
                    <a:cubicBezTo>
                      <a:pt x="1195" y="1"/>
                      <a:pt x="1" y="2246"/>
                      <a:pt x="2573" y="3314"/>
                    </a:cubicBez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86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1" name="Google Shape;321;p37"/>
              <p:cNvSpPr/>
              <p:nvPr/>
            </p:nvSpPr>
            <p:spPr>
              <a:xfrm>
                <a:off x="1915200" y="2390250"/>
                <a:ext cx="47800" cy="39600"/>
              </a:xfrm>
              <a:custGeom>
                <a:avLst/>
                <a:gdLst/>
                <a:ahLst/>
                <a:cxnLst/>
                <a:rect l="l" t="t" r="r" b="b"/>
                <a:pathLst>
                  <a:path w="1912" h="1584" fill="none" extrusionOk="0">
                    <a:moveTo>
                      <a:pt x="0" y="249"/>
                    </a:moveTo>
                    <a:cubicBezTo>
                      <a:pt x="0" y="249"/>
                      <a:pt x="1616" y="1"/>
                      <a:pt x="1911" y="1583"/>
                    </a:cubicBez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86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2" name="Google Shape;322;p37"/>
              <p:cNvSpPr/>
              <p:nvPr/>
            </p:nvSpPr>
            <p:spPr>
              <a:xfrm>
                <a:off x="1946875" y="2350950"/>
                <a:ext cx="35350" cy="52375"/>
              </a:xfrm>
              <a:custGeom>
                <a:avLst/>
                <a:gdLst/>
                <a:ahLst/>
                <a:cxnLst/>
                <a:rect l="l" t="t" r="r" b="b"/>
                <a:pathLst>
                  <a:path w="1414" h="2095" fill="none" extrusionOk="0">
                    <a:moveTo>
                      <a:pt x="0" y="2094"/>
                    </a:moveTo>
                    <a:cubicBezTo>
                      <a:pt x="0" y="2094"/>
                      <a:pt x="1414" y="1666"/>
                      <a:pt x="975" y="0"/>
                    </a:cubicBez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86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" name="Google Shape;323;p37"/>
              <p:cNvSpPr/>
              <p:nvPr/>
            </p:nvSpPr>
            <p:spPr>
              <a:xfrm>
                <a:off x="2046325" y="2286825"/>
                <a:ext cx="251250" cy="267500"/>
              </a:xfrm>
              <a:custGeom>
                <a:avLst/>
                <a:gdLst/>
                <a:ahLst/>
                <a:cxnLst/>
                <a:rect l="l" t="t" r="r" b="b"/>
                <a:pathLst>
                  <a:path w="10050" h="10700" fill="none" extrusionOk="0">
                    <a:moveTo>
                      <a:pt x="6383" y="5735"/>
                    </a:moveTo>
                    <a:cubicBezTo>
                      <a:pt x="6930" y="6394"/>
                      <a:pt x="6963" y="7771"/>
                      <a:pt x="5869" y="8660"/>
                    </a:cubicBezTo>
                    <a:cubicBezTo>
                      <a:pt x="4771" y="9552"/>
                      <a:pt x="2843" y="9408"/>
                      <a:pt x="2350" y="8729"/>
                    </a:cubicBezTo>
                    <a:cubicBezTo>
                      <a:pt x="1857" y="8052"/>
                      <a:pt x="2905" y="7279"/>
                      <a:pt x="3487" y="7930"/>
                    </a:cubicBezTo>
                    <a:cubicBezTo>
                      <a:pt x="3667" y="8131"/>
                      <a:pt x="3747" y="8383"/>
                      <a:pt x="3764" y="8635"/>
                    </a:cubicBezTo>
                    <a:cubicBezTo>
                      <a:pt x="3829" y="9455"/>
                      <a:pt x="3267" y="10189"/>
                      <a:pt x="2473" y="10394"/>
                    </a:cubicBezTo>
                    <a:cubicBezTo>
                      <a:pt x="1303" y="10700"/>
                      <a:pt x="1" y="10189"/>
                      <a:pt x="1" y="10189"/>
                    </a:cubicBezTo>
                    <a:lnTo>
                      <a:pt x="1" y="0"/>
                    </a:lnTo>
                    <a:lnTo>
                      <a:pt x="9052" y="0"/>
                    </a:lnTo>
                    <a:cubicBezTo>
                      <a:pt x="9052" y="0"/>
                      <a:pt x="10050" y="2274"/>
                      <a:pt x="8610" y="3299"/>
                    </a:cubicBezTo>
                    <a:cubicBezTo>
                      <a:pt x="8121" y="3645"/>
                      <a:pt x="7503" y="3739"/>
                      <a:pt x="6920" y="3598"/>
                    </a:cubicBezTo>
                    <a:cubicBezTo>
                      <a:pt x="6409" y="3480"/>
                      <a:pt x="5826" y="3184"/>
                      <a:pt x="5754" y="2479"/>
                    </a:cubicBezTo>
                    <a:cubicBezTo>
                      <a:pt x="5613" y="1192"/>
                      <a:pt x="7423" y="752"/>
                      <a:pt x="7546" y="2080"/>
                    </a:cubicBez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86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" name="Google Shape;324;p37"/>
              <p:cNvSpPr/>
              <p:nvPr/>
            </p:nvSpPr>
            <p:spPr>
              <a:xfrm>
                <a:off x="2215150" y="2375500"/>
                <a:ext cx="64350" cy="82850"/>
              </a:xfrm>
              <a:custGeom>
                <a:avLst/>
                <a:gdLst/>
                <a:ahLst/>
                <a:cxnLst/>
                <a:rect l="l" t="t" r="r" b="b"/>
                <a:pathLst>
                  <a:path w="2574" h="3314" fill="none" extrusionOk="0">
                    <a:moveTo>
                      <a:pt x="1379" y="1"/>
                    </a:moveTo>
                    <a:cubicBezTo>
                      <a:pt x="1379" y="1"/>
                      <a:pt x="2573" y="2246"/>
                      <a:pt x="1" y="3314"/>
                    </a:cubicBez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86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5" name="Google Shape;325;p37"/>
              <p:cNvSpPr/>
              <p:nvPr/>
            </p:nvSpPr>
            <p:spPr>
              <a:xfrm>
                <a:off x="2115950" y="2390250"/>
                <a:ext cx="47800" cy="39600"/>
              </a:xfrm>
              <a:custGeom>
                <a:avLst/>
                <a:gdLst/>
                <a:ahLst/>
                <a:cxnLst/>
                <a:rect l="l" t="t" r="r" b="b"/>
                <a:pathLst>
                  <a:path w="1912" h="1584" fill="none" extrusionOk="0">
                    <a:moveTo>
                      <a:pt x="1911" y="249"/>
                    </a:moveTo>
                    <a:cubicBezTo>
                      <a:pt x="1911" y="249"/>
                      <a:pt x="296" y="1"/>
                      <a:pt x="1" y="1583"/>
                    </a:cubicBez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86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6" name="Google Shape;326;p37"/>
              <p:cNvSpPr/>
              <p:nvPr/>
            </p:nvSpPr>
            <p:spPr>
              <a:xfrm>
                <a:off x="2096600" y="2350950"/>
                <a:ext cx="35475" cy="52375"/>
              </a:xfrm>
              <a:custGeom>
                <a:avLst/>
                <a:gdLst/>
                <a:ahLst/>
                <a:cxnLst/>
                <a:rect l="l" t="t" r="r" b="b"/>
                <a:pathLst>
                  <a:path w="1419" h="2095" fill="none" extrusionOk="0">
                    <a:moveTo>
                      <a:pt x="1419" y="2094"/>
                    </a:moveTo>
                    <a:cubicBezTo>
                      <a:pt x="1419" y="2094"/>
                      <a:pt x="1" y="1666"/>
                      <a:pt x="444" y="0"/>
                    </a:cubicBez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86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7" name="Google Shape;327;p37"/>
              <p:cNvSpPr/>
              <p:nvPr/>
            </p:nvSpPr>
            <p:spPr>
              <a:xfrm>
                <a:off x="2103900" y="2040725"/>
                <a:ext cx="76025" cy="107425"/>
              </a:xfrm>
              <a:custGeom>
                <a:avLst/>
                <a:gdLst/>
                <a:ahLst/>
                <a:cxnLst/>
                <a:rect l="l" t="t" r="r" b="b"/>
                <a:pathLst>
                  <a:path w="3041" h="4297" fill="none" extrusionOk="0">
                    <a:moveTo>
                      <a:pt x="590" y="4085"/>
                    </a:moveTo>
                    <a:cubicBezTo>
                      <a:pt x="590" y="4085"/>
                      <a:pt x="1" y="1548"/>
                      <a:pt x="648" y="774"/>
                    </a:cubicBezTo>
                    <a:cubicBezTo>
                      <a:pt x="1296" y="1"/>
                      <a:pt x="2925" y="487"/>
                      <a:pt x="2983" y="1476"/>
                    </a:cubicBezTo>
                    <a:cubicBezTo>
                      <a:pt x="3041" y="2469"/>
                      <a:pt x="1191" y="4296"/>
                      <a:pt x="1191" y="4296"/>
                    </a:cubicBez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86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8" name="Google Shape;328;p37"/>
              <p:cNvSpPr/>
              <p:nvPr/>
            </p:nvSpPr>
            <p:spPr>
              <a:xfrm>
                <a:off x="2075750" y="2054325"/>
                <a:ext cx="39775" cy="91400"/>
              </a:xfrm>
              <a:custGeom>
                <a:avLst/>
                <a:gdLst/>
                <a:ahLst/>
                <a:cxnLst/>
                <a:rect l="l" t="t" r="r" b="b"/>
                <a:pathLst>
                  <a:path w="1591" h="3656" fill="none" extrusionOk="0">
                    <a:moveTo>
                      <a:pt x="1318" y="3656"/>
                    </a:moveTo>
                    <a:cubicBezTo>
                      <a:pt x="1318" y="3656"/>
                      <a:pt x="26" y="1918"/>
                      <a:pt x="15" y="1245"/>
                    </a:cubicBezTo>
                    <a:cubicBezTo>
                      <a:pt x="1" y="576"/>
                      <a:pt x="1015" y="1"/>
                      <a:pt x="1590" y="579"/>
                    </a:cubicBez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86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9" name="Google Shape;329;p37"/>
              <p:cNvSpPr/>
              <p:nvPr/>
            </p:nvSpPr>
            <p:spPr>
              <a:xfrm>
                <a:off x="2138800" y="2078500"/>
                <a:ext cx="71450" cy="78025"/>
              </a:xfrm>
              <a:custGeom>
                <a:avLst/>
                <a:gdLst/>
                <a:ahLst/>
                <a:cxnLst/>
                <a:rect l="l" t="t" r="r" b="b"/>
                <a:pathLst>
                  <a:path w="2858" h="3121" fill="none" extrusionOk="0">
                    <a:moveTo>
                      <a:pt x="0" y="3120"/>
                    </a:moveTo>
                    <a:cubicBezTo>
                      <a:pt x="0" y="3120"/>
                      <a:pt x="2159" y="2254"/>
                      <a:pt x="2508" y="1419"/>
                    </a:cubicBezTo>
                    <a:cubicBezTo>
                      <a:pt x="2857" y="588"/>
                      <a:pt x="2015" y="1"/>
                      <a:pt x="1533" y="346"/>
                    </a:cubicBez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86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0" name="Google Shape;330;p37"/>
              <p:cNvSpPr/>
              <p:nvPr/>
            </p:nvSpPr>
            <p:spPr>
              <a:xfrm>
                <a:off x="2089050" y="2175550"/>
                <a:ext cx="26850" cy="111300"/>
              </a:xfrm>
              <a:custGeom>
                <a:avLst/>
                <a:gdLst/>
                <a:ahLst/>
                <a:cxnLst/>
                <a:rect l="l" t="t" r="r" b="b"/>
                <a:pathLst>
                  <a:path w="1074" h="4452" fill="none" extrusionOk="0">
                    <a:moveTo>
                      <a:pt x="1" y="4451"/>
                    </a:moveTo>
                    <a:cubicBezTo>
                      <a:pt x="271" y="2785"/>
                      <a:pt x="652" y="836"/>
                      <a:pt x="1073" y="1"/>
                    </a:cubicBez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86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1" name="Google Shape;331;p37"/>
              <p:cNvSpPr/>
              <p:nvPr/>
            </p:nvSpPr>
            <p:spPr>
              <a:xfrm>
                <a:off x="2099300" y="2140900"/>
                <a:ext cx="45375" cy="42675"/>
              </a:xfrm>
              <a:custGeom>
                <a:avLst/>
                <a:gdLst/>
                <a:ahLst/>
                <a:cxnLst/>
                <a:rect l="l" t="t" r="r" b="b"/>
                <a:pathLst>
                  <a:path w="1815" h="1707" extrusionOk="0">
                    <a:moveTo>
                      <a:pt x="765" y="1"/>
                    </a:moveTo>
                    <a:cubicBezTo>
                      <a:pt x="621" y="1"/>
                      <a:pt x="467" y="29"/>
                      <a:pt x="306" y="99"/>
                    </a:cubicBezTo>
                    <a:cubicBezTo>
                      <a:pt x="306" y="99"/>
                      <a:pt x="1" y="1438"/>
                      <a:pt x="534" y="1679"/>
                    </a:cubicBezTo>
                    <a:cubicBezTo>
                      <a:pt x="576" y="1698"/>
                      <a:pt x="620" y="1707"/>
                      <a:pt x="664" y="1707"/>
                    </a:cubicBezTo>
                    <a:cubicBezTo>
                      <a:pt x="1180" y="1707"/>
                      <a:pt x="1814" y="523"/>
                      <a:pt x="1814" y="523"/>
                    </a:cubicBezTo>
                    <a:cubicBezTo>
                      <a:pt x="1814" y="523"/>
                      <a:pt x="1382" y="1"/>
                      <a:pt x="76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2" name="Google Shape;332;p37"/>
              <p:cNvSpPr/>
              <p:nvPr/>
            </p:nvSpPr>
            <p:spPr>
              <a:xfrm>
                <a:off x="1936875" y="2073650"/>
                <a:ext cx="79100" cy="105700"/>
              </a:xfrm>
              <a:custGeom>
                <a:avLst/>
                <a:gdLst/>
                <a:ahLst/>
                <a:cxnLst/>
                <a:rect l="l" t="t" r="r" b="b"/>
                <a:pathLst>
                  <a:path w="3164" h="4228" fill="none" extrusionOk="0">
                    <a:moveTo>
                      <a:pt x="2073" y="4142"/>
                    </a:moveTo>
                    <a:cubicBezTo>
                      <a:pt x="2073" y="4142"/>
                      <a:pt x="3163" y="1778"/>
                      <a:pt x="2685" y="890"/>
                    </a:cubicBezTo>
                    <a:cubicBezTo>
                      <a:pt x="2206" y="1"/>
                      <a:pt x="515" y="148"/>
                      <a:pt x="256" y="1106"/>
                    </a:cubicBezTo>
                    <a:cubicBezTo>
                      <a:pt x="0" y="2066"/>
                      <a:pt x="1440" y="4228"/>
                      <a:pt x="1440" y="4228"/>
                    </a:cubicBez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86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3" name="Google Shape;333;p37"/>
              <p:cNvSpPr/>
              <p:nvPr/>
            </p:nvSpPr>
            <p:spPr>
              <a:xfrm>
                <a:off x="1997950" y="2093975"/>
                <a:ext cx="47775" cy="88075"/>
              </a:xfrm>
              <a:custGeom>
                <a:avLst/>
                <a:gdLst/>
                <a:ahLst/>
                <a:cxnLst/>
                <a:rect l="l" t="t" r="r" b="b"/>
                <a:pathLst>
                  <a:path w="1911" h="3523" fill="none" extrusionOk="0">
                    <a:moveTo>
                      <a:pt x="0" y="3523"/>
                    </a:moveTo>
                    <a:cubicBezTo>
                      <a:pt x="0" y="3523"/>
                      <a:pt x="1612" y="2080"/>
                      <a:pt x="1760" y="1426"/>
                    </a:cubicBezTo>
                    <a:cubicBezTo>
                      <a:pt x="1911" y="771"/>
                      <a:pt x="1033" y="1"/>
                      <a:pt x="350" y="454"/>
                    </a:cubicBez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86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4" name="Google Shape;334;p37"/>
              <p:cNvSpPr/>
              <p:nvPr/>
            </p:nvSpPr>
            <p:spPr>
              <a:xfrm>
                <a:off x="1909100" y="2100000"/>
                <a:ext cx="57125" cy="86575"/>
              </a:xfrm>
              <a:custGeom>
                <a:avLst/>
                <a:gdLst/>
                <a:ahLst/>
                <a:cxnLst/>
                <a:rect l="l" t="t" r="r" b="b"/>
                <a:pathLst>
                  <a:path w="2285" h="3463" fill="none" extrusionOk="0">
                    <a:moveTo>
                      <a:pt x="2285" y="3462"/>
                    </a:moveTo>
                    <a:cubicBezTo>
                      <a:pt x="2285" y="3462"/>
                      <a:pt x="345" y="2174"/>
                      <a:pt x="173" y="1289"/>
                    </a:cubicBezTo>
                    <a:cubicBezTo>
                      <a:pt x="0" y="404"/>
                      <a:pt x="939" y="1"/>
                      <a:pt x="1342" y="433"/>
                    </a:cubicBez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86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5" name="Google Shape;335;p37"/>
              <p:cNvSpPr/>
              <p:nvPr/>
            </p:nvSpPr>
            <p:spPr>
              <a:xfrm>
                <a:off x="1984825" y="2209825"/>
                <a:ext cx="5400" cy="77025"/>
              </a:xfrm>
              <a:custGeom>
                <a:avLst/>
                <a:gdLst/>
                <a:ahLst/>
                <a:cxnLst/>
                <a:rect l="l" t="t" r="r" b="b"/>
                <a:pathLst>
                  <a:path w="216" h="3081" fill="none" extrusionOk="0">
                    <a:moveTo>
                      <a:pt x="198" y="3080"/>
                    </a:moveTo>
                    <a:cubicBezTo>
                      <a:pt x="216" y="1836"/>
                      <a:pt x="173" y="645"/>
                      <a:pt x="0" y="1"/>
                    </a:cubicBez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86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6" name="Google Shape;336;p37"/>
              <p:cNvSpPr/>
              <p:nvPr/>
            </p:nvSpPr>
            <p:spPr>
              <a:xfrm>
                <a:off x="1960975" y="2174825"/>
                <a:ext cx="39800" cy="42950"/>
              </a:xfrm>
              <a:custGeom>
                <a:avLst/>
                <a:gdLst/>
                <a:ahLst/>
                <a:cxnLst/>
                <a:rect l="l" t="t" r="r" b="b"/>
                <a:pathLst>
                  <a:path w="1592" h="1718" extrusionOk="0">
                    <a:moveTo>
                      <a:pt x="908" y="0"/>
                    </a:moveTo>
                    <a:cubicBezTo>
                      <a:pt x="404" y="0"/>
                      <a:pt x="1" y="325"/>
                      <a:pt x="1" y="325"/>
                    </a:cubicBezTo>
                    <a:cubicBezTo>
                      <a:pt x="1" y="325"/>
                      <a:pt x="415" y="1718"/>
                      <a:pt x="953" y="1718"/>
                    </a:cubicBezTo>
                    <a:cubicBezTo>
                      <a:pt x="976" y="1718"/>
                      <a:pt x="999" y="1715"/>
                      <a:pt x="1022" y="1710"/>
                    </a:cubicBezTo>
                    <a:cubicBezTo>
                      <a:pt x="1591" y="1584"/>
                      <a:pt x="1562" y="210"/>
                      <a:pt x="1562" y="210"/>
                    </a:cubicBezTo>
                    <a:cubicBezTo>
                      <a:pt x="1341" y="55"/>
                      <a:pt x="1116" y="0"/>
                      <a:pt x="9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7" name="Google Shape;337;p37"/>
              <p:cNvSpPr/>
              <p:nvPr/>
            </p:nvSpPr>
            <p:spPr>
              <a:xfrm>
                <a:off x="2190175" y="2145700"/>
                <a:ext cx="69900" cy="62900"/>
              </a:xfrm>
              <a:custGeom>
                <a:avLst/>
                <a:gdLst/>
                <a:ahLst/>
                <a:cxnLst/>
                <a:rect l="l" t="t" r="r" b="b"/>
                <a:pathLst>
                  <a:path w="2796" h="2516" fill="none" extrusionOk="0">
                    <a:moveTo>
                      <a:pt x="0" y="2515"/>
                    </a:moveTo>
                    <a:cubicBezTo>
                      <a:pt x="0" y="2515"/>
                      <a:pt x="294" y="1210"/>
                      <a:pt x="1363" y="735"/>
                    </a:cubicBezTo>
                    <a:cubicBezTo>
                      <a:pt x="2435" y="263"/>
                      <a:pt x="2795" y="1"/>
                      <a:pt x="2795" y="1"/>
                    </a:cubicBezTo>
                    <a:cubicBezTo>
                      <a:pt x="2795" y="1"/>
                      <a:pt x="2029" y="1987"/>
                      <a:pt x="0" y="2515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86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8" name="Google Shape;338;p37"/>
              <p:cNvSpPr/>
              <p:nvPr/>
            </p:nvSpPr>
            <p:spPr>
              <a:xfrm>
                <a:off x="2141675" y="2246000"/>
                <a:ext cx="90500" cy="36625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1465" fill="none" extrusionOk="0">
                    <a:moveTo>
                      <a:pt x="1" y="1043"/>
                    </a:moveTo>
                    <a:cubicBezTo>
                      <a:pt x="1" y="1043"/>
                      <a:pt x="839" y="0"/>
                      <a:pt x="2008" y="50"/>
                    </a:cubicBezTo>
                    <a:cubicBezTo>
                      <a:pt x="3181" y="97"/>
                      <a:pt x="3619" y="22"/>
                      <a:pt x="3619" y="22"/>
                    </a:cubicBezTo>
                    <a:cubicBezTo>
                      <a:pt x="3619" y="22"/>
                      <a:pt x="2055" y="1465"/>
                      <a:pt x="1" y="1043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86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9" name="Google Shape;339;p37"/>
              <p:cNvSpPr/>
              <p:nvPr/>
            </p:nvSpPr>
            <p:spPr>
              <a:xfrm>
                <a:off x="2129175" y="2165500"/>
                <a:ext cx="41125" cy="86175"/>
              </a:xfrm>
              <a:custGeom>
                <a:avLst/>
                <a:gdLst/>
                <a:ahLst/>
                <a:cxnLst/>
                <a:rect l="l" t="t" r="r" b="b"/>
                <a:pathLst>
                  <a:path w="1645" h="3447" fill="none" extrusionOk="0">
                    <a:moveTo>
                      <a:pt x="141" y="3446"/>
                    </a:moveTo>
                    <a:cubicBezTo>
                      <a:pt x="141" y="3446"/>
                      <a:pt x="1288" y="2756"/>
                      <a:pt x="1400" y="1590"/>
                    </a:cubicBezTo>
                    <a:cubicBezTo>
                      <a:pt x="1512" y="424"/>
                      <a:pt x="1645" y="0"/>
                      <a:pt x="1645" y="0"/>
                    </a:cubicBezTo>
                    <a:cubicBezTo>
                      <a:pt x="1645" y="0"/>
                      <a:pt x="1" y="1356"/>
                      <a:pt x="141" y="3446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86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0" name="Google Shape;340;p37"/>
              <p:cNvSpPr/>
              <p:nvPr/>
            </p:nvSpPr>
            <p:spPr>
              <a:xfrm>
                <a:off x="2112875" y="2165500"/>
                <a:ext cx="125225" cy="121000"/>
              </a:xfrm>
              <a:custGeom>
                <a:avLst/>
                <a:gdLst/>
                <a:ahLst/>
                <a:cxnLst/>
                <a:rect l="l" t="t" r="r" b="b"/>
                <a:pathLst>
                  <a:path w="5009" h="4840" fill="none" extrusionOk="0">
                    <a:moveTo>
                      <a:pt x="5009" y="0"/>
                    </a:moveTo>
                    <a:cubicBezTo>
                      <a:pt x="5009" y="0"/>
                      <a:pt x="1498" y="3040"/>
                      <a:pt x="1" y="4839"/>
                    </a:cubicBez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86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1" name="Google Shape;341;p37"/>
              <p:cNvSpPr/>
              <p:nvPr/>
            </p:nvSpPr>
            <p:spPr>
              <a:xfrm>
                <a:off x="2122050" y="2186275"/>
                <a:ext cx="38100" cy="89500"/>
              </a:xfrm>
              <a:custGeom>
                <a:avLst/>
                <a:gdLst/>
                <a:ahLst/>
                <a:cxnLst/>
                <a:rect l="l" t="t" r="r" b="b"/>
                <a:pathLst>
                  <a:path w="1524" h="3580" fill="none" extrusionOk="0">
                    <a:moveTo>
                      <a:pt x="1523" y="0"/>
                    </a:moveTo>
                    <a:cubicBezTo>
                      <a:pt x="1523" y="0"/>
                      <a:pt x="188" y="3223"/>
                      <a:pt x="1" y="3580"/>
                    </a:cubicBez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86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2" name="Google Shape;342;p37"/>
              <p:cNvSpPr/>
              <p:nvPr/>
            </p:nvSpPr>
            <p:spPr>
              <a:xfrm>
                <a:off x="2116850" y="2251650"/>
                <a:ext cx="99125" cy="30075"/>
              </a:xfrm>
              <a:custGeom>
                <a:avLst/>
                <a:gdLst/>
                <a:ahLst/>
                <a:cxnLst/>
                <a:rect l="l" t="t" r="r" b="b"/>
                <a:pathLst>
                  <a:path w="3965" h="1203" fill="none" extrusionOk="0">
                    <a:moveTo>
                      <a:pt x="1" y="1202"/>
                    </a:moveTo>
                    <a:cubicBezTo>
                      <a:pt x="1" y="1202"/>
                      <a:pt x="2209" y="281"/>
                      <a:pt x="3965" y="0"/>
                    </a:cubicBez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86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3" name="Google Shape;343;p37"/>
              <p:cNvSpPr/>
              <p:nvPr/>
            </p:nvSpPr>
            <p:spPr>
              <a:xfrm>
                <a:off x="1811575" y="2155600"/>
                <a:ext cx="69925" cy="62975"/>
              </a:xfrm>
              <a:custGeom>
                <a:avLst/>
                <a:gdLst/>
                <a:ahLst/>
                <a:cxnLst/>
                <a:rect l="l" t="t" r="r" b="b"/>
                <a:pathLst>
                  <a:path w="2797" h="2519" fill="none" extrusionOk="0">
                    <a:moveTo>
                      <a:pt x="2797" y="2519"/>
                    </a:moveTo>
                    <a:cubicBezTo>
                      <a:pt x="2797" y="2519"/>
                      <a:pt x="2505" y="1209"/>
                      <a:pt x="1433" y="738"/>
                    </a:cubicBezTo>
                    <a:cubicBezTo>
                      <a:pt x="364" y="263"/>
                      <a:pt x="1" y="0"/>
                      <a:pt x="1" y="0"/>
                    </a:cubicBezTo>
                    <a:cubicBezTo>
                      <a:pt x="1" y="0"/>
                      <a:pt x="768" y="1986"/>
                      <a:pt x="2797" y="2519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86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4" name="Google Shape;344;p37"/>
              <p:cNvSpPr/>
              <p:nvPr/>
            </p:nvSpPr>
            <p:spPr>
              <a:xfrm>
                <a:off x="1839550" y="2255975"/>
                <a:ext cx="90525" cy="36625"/>
              </a:xfrm>
              <a:custGeom>
                <a:avLst/>
                <a:gdLst/>
                <a:ahLst/>
                <a:cxnLst/>
                <a:rect l="l" t="t" r="r" b="b"/>
                <a:pathLst>
                  <a:path w="3621" h="1465" fill="none" extrusionOk="0">
                    <a:moveTo>
                      <a:pt x="3621" y="1044"/>
                    </a:moveTo>
                    <a:cubicBezTo>
                      <a:pt x="3621" y="1044"/>
                      <a:pt x="2779" y="0"/>
                      <a:pt x="1609" y="47"/>
                    </a:cubicBezTo>
                    <a:cubicBezTo>
                      <a:pt x="440" y="94"/>
                      <a:pt x="1" y="18"/>
                      <a:pt x="1" y="18"/>
                    </a:cubicBezTo>
                    <a:cubicBezTo>
                      <a:pt x="1" y="18"/>
                      <a:pt x="1566" y="1465"/>
                      <a:pt x="3621" y="1044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86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5" name="Google Shape;345;p37"/>
              <p:cNvSpPr/>
              <p:nvPr/>
            </p:nvSpPr>
            <p:spPr>
              <a:xfrm>
                <a:off x="1901350" y="2175475"/>
                <a:ext cx="41125" cy="86100"/>
              </a:xfrm>
              <a:custGeom>
                <a:avLst/>
                <a:gdLst/>
                <a:ahLst/>
                <a:cxnLst/>
                <a:rect l="l" t="t" r="r" b="b"/>
                <a:pathLst>
                  <a:path w="1645" h="3444" fill="none" extrusionOk="0">
                    <a:moveTo>
                      <a:pt x="1508" y="3444"/>
                    </a:moveTo>
                    <a:cubicBezTo>
                      <a:pt x="1508" y="3444"/>
                      <a:pt x="360" y="2757"/>
                      <a:pt x="249" y="1591"/>
                    </a:cubicBezTo>
                    <a:cubicBezTo>
                      <a:pt x="137" y="425"/>
                      <a:pt x="0" y="0"/>
                      <a:pt x="0" y="0"/>
                    </a:cubicBezTo>
                    <a:cubicBezTo>
                      <a:pt x="0" y="0"/>
                      <a:pt x="1645" y="1353"/>
                      <a:pt x="1508" y="3444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86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6" name="Google Shape;346;p37"/>
              <p:cNvSpPr/>
              <p:nvPr/>
            </p:nvSpPr>
            <p:spPr>
              <a:xfrm>
                <a:off x="1833625" y="2175475"/>
                <a:ext cx="116950" cy="111375"/>
              </a:xfrm>
              <a:custGeom>
                <a:avLst/>
                <a:gdLst/>
                <a:ahLst/>
                <a:cxnLst/>
                <a:rect l="l" t="t" r="r" b="b"/>
                <a:pathLst>
                  <a:path w="4678" h="4455" fill="none" extrusionOk="0">
                    <a:moveTo>
                      <a:pt x="1" y="0"/>
                    </a:moveTo>
                    <a:cubicBezTo>
                      <a:pt x="1" y="0"/>
                      <a:pt x="3041" y="2634"/>
                      <a:pt x="4678" y="4454"/>
                    </a:cubicBez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86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7" name="Google Shape;347;p37"/>
              <p:cNvSpPr/>
              <p:nvPr/>
            </p:nvSpPr>
            <p:spPr>
              <a:xfrm>
                <a:off x="1911600" y="2196150"/>
                <a:ext cx="38000" cy="89525"/>
              </a:xfrm>
              <a:custGeom>
                <a:avLst/>
                <a:gdLst/>
                <a:ahLst/>
                <a:cxnLst/>
                <a:rect l="l" t="t" r="r" b="b"/>
                <a:pathLst>
                  <a:path w="1520" h="3581" fill="none" extrusionOk="0">
                    <a:moveTo>
                      <a:pt x="0" y="1"/>
                    </a:moveTo>
                    <a:cubicBezTo>
                      <a:pt x="0" y="1"/>
                      <a:pt x="1335" y="3228"/>
                      <a:pt x="1519" y="3580"/>
                    </a:cubicBez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86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8" name="Google Shape;348;p37"/>
              <p:cNvSpPr/>
              <p:nvPr/>
            </p:nvSpPr>
            <p:spPr>
              <a:xfrm>
                <a:off x="1855675" y="2261550"/>
                <a:ext cx="86975" cy="25300"/>
              </a:xfrm>
              <a:custGeom>
                <a:avLst/>
                <a:gdLst/>
                <a:ahLst/>
                <a:cxnLst/>
                <a:rect l="l" t="t" r="r" b="b"/>
                <a:pathLst>
                  <a:path w="3479" h="1012" fill="none" extrusionOk="0">
                    <a:moveTo>
                      <a:pt x="3479" y="1011"/>
                    </a:moveTo>
                    <a:cubicBezTo>
                      <a:pt x="2727" y="724"/>
                      <a:pt x="1252" y="202"/>
                      <a:pt x="0" y="1"/>
                    </a:cubicBez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86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49" name="Google Shape;349;p37"/>
            <p:cNvSpPr/>
            <p:nvPr/>
          </p:nvSpPr>
          <p:spPr>
            <a:xfrm>
              <a:off x="6871976" y="1897090"/>
              <a:ext cx="256494" cy="255807"/>
            </a:xfrm>
            <a:custGeom>
              <a:avLst/>
              <a:gdLst/>
              <a:ahLst/>
              <a:cxnLst/>
              <a:rect l="l" t="t" r="r" b="b"/>
              <a:pathLst>
                <a:path w="1134" h="1131" extrusionOk="0">
                  <a:moveTo>
                    <a:pt x="566" y="1"/>
                  </a:moveTo>
                  <a:cubicBezTo>
                    <a:pt x="490" y="275"/>
                    <a:pt x="277" y="490"/>
                    <a:pt x="0" y="566"/>
                  </a:cubicBezTo>
                  <a:cubicBezTo>
                    <a:pt x="277" y="642"/>
                    <a:pt x="490" y="857"/>
                    <a:pt x="566" y="1130"/>
                  </a:cubicBezTo>
                  <a:cubicBezTo>
                    <a:pt x="641" y="857"/>
                    <a:pt x="857" y="642"/>
                    <a:pt x="1134" y="566"/>
                  </a:cubicBezTo>
                  <a:cubicBezTo>
                    <a:pt x="857" y="490"/>
                    <a:pt x="641" y="275"/>
                    <a:pt x="566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37"/>
            <p:cNvSpPr/>
            <p:nvPr/>
          </p:nvSpPr>
          <p:spPr>
            <a:xfrm>
              <a:off x="6030958" y="1221137"/>
              <a:ext cx="116711" cy="116708"/>
            </a:xfrm>
            <a:custGeom>
              <a:avLst/>
              <a:gdLst/>
              <a:ahLst/>
              <a:cxnLst/>
              <a:rect l="l" t="t" r="r" b="b"/>
              <a:pathLst>
                <a:path w="516" h="516" extrusionOk="0">
                  <a:moveTo>
                    <a:pt x="260" y="1"/>
                  </a:moveTo>
                  <a:cubicBezTo>
                    <a:pt x="223" y="127"/>
                    <a:pt x="127" y="223"/>
                    <a:pt x="0" y="260"/>
                  </a:cubicBezTo>
                  <a:cubicBezTo>
                    <a:pt x="127" y="292"/>
                    <a:pt x="223" y="389"/>
                    <a:pt x="260" y="515"/>
                  </a:cubicBezTo>
                  <a:cubicBezTo>
                    <a:pt x="291" y="389"/>
                    <a:pt x="389" y="292"/>
                    <a:pt x="515" y="260"/>
                  </a:cubicBezTo>
                  <a:cubicBezTo>
                    <a:pt x="389" y="223"/>
                    <a:pt x="291" y="127"/>
                    <a:pt x="260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51" name="Google Shape;351;p37"/>
          <p:cNvSpPr/>
          <p:nvPr/>
        </p:nvSpPr>
        <p:spPr>
          <a:xfrm>
            <a:off x="6871975" y="539500"/>
            <a:ext cx="1558800" cy="3477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>
                <a:solidFill>
                  <a:schemeClr val="lt1"/>
                </a:solidFill>
                <a:latin typeface="Segoe UI Semibold" panose="020B0702040204020203" pitchFamily="34" charset="0"/>
                <a:ea typeface="Segoe UI Black" panose="020B0A02040204020203" pitchFamily="34" charset="0"/>
                <a:cs typeface="Segoe UI Semibold" panose="020B0702040204020203" pitchFamily="34" charset="0"/>
                <a:sym typeface="Be Vietnam Pro"/>
              </a:rPr>
              <a:t>Room </a:t>
            </a:r>
            <a:r>
              <a:rPr lang="en" sz="1700">
                <a:solidFill>
                  <a:schemeClr val="lt1"/>
                </a:solidFill>
                <a:latin typeface="Segoe UI Semibold" panose="020B0702040204020203" pitchFamily="34" charset="0"/>
                <a:ea typeface="Segoe UI Black" panose="020B0A02040204020203" pitchFamily="34" charset="0"/>
                <a:cs typeface="Segoe UI Semibold" panose="020B0702040204020203" pitchFamily="34" charset="0"/>
                <a:sym typeface="Be Vietnam Pro"/>
              </a:rPr>
              <a:t>E-119</a:t>
            </a:r>
            <a:endParaRPr sz="2100">
              <a:solidFill>
                <a:schemeClr val="lt1"/>
              </a:solidFill>
              <a:latin typeface="Segoe UI Semibold" panose="020B0702040204020203" pitchFamily="34" charset="0"/>
              <a:ea typeface="Segoe UI Black" panose="020B0A02040204020203" pitchFamily="34" charset="0"/>
              <a:cs typeface="Segoe UI Semibold" panose="020B0702040204020203" pitchFamily="34" charset="0"/>
              <a:sym typeface="Be Vietnam Pro Black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112CCFA6-6F71-CA7A-A578-5819535FB0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3213" y="1566581"/>
            <a:ext cx="2729754" cy="272975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D9CD95A-B234-A249-D1AE-597D043ECB57}"/>
              </a:ext>
            </a:extLst>
          </p:cNvPr>
          <p:cNvSpPr txBox="1"/>
          <p:nvPr/>
        </p:nvSpPr>
        <p:spPr>
          <a:xfrm>
            <a:off x="1559858" y="231961"/>
            <a:ext cx="6629400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i="1" dirty="0">
                <a:latin typeface="Segoe UI Semibold"/>
              </a:rPr>
              <a:t>What the Physical Pass will look like:</a:t>
            </a:r>
            <a:endParaRPr lang="en-US" sz="2800" i="1" dirty="0"/>
          </a:p>
        </p:txBody>
      </p:sp>
    </p:spTree>
    <p:extLst>
      <p:ext uri="{BB962C8B-B14F-4D97-AF65-F5344CB8AC3E}">
        <p14:creationId xmlns:p14="http://schemas.microsoft.com/office/powerpoint/2010/main" val="36181097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1C1DE0B-A310-4CA8-0231-19839ADC76F6}"/>
              </a:ext>
            </a:extLst>
          </p:cNvPr>
          <p:cNvSpPr txBox="1"/>
          <p:nvPr/>
        </p:nvSpPr>
        <p:spPr>
          <a:xfrm>
            <a:off x="1583472" y="225879"/>
            <a:ext cx="5983941" cy="4308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200" b="1" dirty="0">
                <a:solidFill>
                  <a:srgbClr val="342520"/>
                </a:solidFill>
                <a:latin typeface="Segoe UI"/>
                <a:cs typeface="Segoe UI"/>
              </a:rPr>
              <a:t>On the Freedom Website under Counseling: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5B04C9D-F4B0-99D7-52B0-EDD9BC30F9D3}"/>
              </a:ext>
            </a:extLst>
          </p:cNvPr>
          <p:cNvSpPr txBox="1"/>
          <p:nvPr/>
        </p:nvSpPr>
        <p:spPr>
          <a:xfrm>
            <a:off x="2823882" y="2144805"/>
            <a:ext cx="3496234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dirty="0">
                <a:hlinkClick r:id="rId2"/>
              </a:rPr>
              <a:t>Freedom Wellnest Website</a:t>
            </a:r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27203275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B7D44F4-D85E-EBB1-3423-331C68A3F8F5}"/>
              </a:ext>
            </a:extLst>
          </p:cNvPr>
          <p:cNvSpPr txBox="1"/>
          <p:nvPr/>
        </p:nvSpPr>
        <p:spPr>
          <a:xfrm>
            <a:off x="6157231" y="142874"/>
            <a:ext cx="3437165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 dirty="0">
                <a:solidFill>
                  <a:schemeClr val="tx1"/>
                </a:solidFill>
                <a:latin typeface="Segoe UI"/>
                <a:cs typeface="Segoe UI"/>
              </a:rPr>
              <a:t>Inside the </a:t>
            </a:r>
            <a:r>
              <a:rPr lang="en-US" sz="2400" b="1" err="1">
                <a:solidFill>
                  <a:schemeClr val="tx1"/>
                </a:solidFill>
                <a:latin typeface="Segoe UI"/>
                <a:cs typeface="Segoe UI"/>
              </a:rPr>
              <a:t>Wellnest</a:t>
            </a:r>
            <a:r>
              <a:rPr lang="en-US" sz="2400" b="1" dirty="0">
                <a:solidFill>
                  <a:schemeClr val="tx1"/>
                </a:solidFill>
                <a:latin typeface="Segoe UI"/>
                <a:cs typeface="Segoe UI"/>
              </a:rPr>
              <a:t>:</a:t>
            </a:r>
          </a:p>
        </p:txBody>
      </p:sp>
      <p:pic>
        <p:nvPicPr>
          <p:cNvPr id="4" name="Picture 3" descr="A room with a couch and chairs&#10;&#10;Description automatically generated">
            <a:extLst>
              <a:ext uri="{FF2B5EF4-FFF2-40B4-BE49-F238E27FC236}">
                <a16:creationId xmlns:a16="http://schemas.microsoft.com/office/drawing/2014/main" id="{D338DE02-AB7F-0C10-BAD8-01FBBD3960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1887" y="1491344"/>
            <a:ext cx="4713514" cy="3535136"/>
          </a:xfrm>
          <a:prstGeom prst="rect">
            <a:avLst/>
          </a:prstGeom>
        </p:spPr>
      </p:pic>
      <p:pic>
        <p:nvPicPr>
          <p:cNvPr id="6" name="Picture 5" descr="A whiteboard in a classroom&#10;&#10;Description automatically generated">
            <a:extLst>
              <a:ext uri="{FF2B5EF4-FFF2-40B4-BE49-F238E27FC236}">
                <a16:creationId xmlns:a16="http://schemas.microsoft.com/office/drawing/2014/main" id="{6EBFC698-722E-7E20-D51C-507F7B4047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332" y="185057"/>
            <a:ext cx="2733675" cy="2045154"/>
          </a:xfrm>
          <a:prstGeom prst="rect">
            <a:avLst/>
          </a:prstGeom>
        </p:spPr>
      </p:pic>
      <p:pic>
        <p:nvPicPr>
          <p:cNvPr id="7" name="Picture 6" descr="A table with a sand garden and a bonsai tree&#10;&#10;Description automatically generated">
            <a:extLst>
              <a:ext uri="{FF2B5EF4-FFF2-40B4-BE49-F238E27FC236}">
                <a16:creationId xmlns:a16="http://schemas.microsoft.com/office/drawing/2014/main" id="{F6E23C45-4852-0842-BE62-4159DFC502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331" y="2355396"/>
            <a:ext cx="3563711" cy="2671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52404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41" name="Google Shape;1141;p71"/>
          <p:cNvGrpSpPr/>
          <p:nvPr/>
        </p:nvGrpSpPr>
        <p:grpSpPr>
          <a:xfrm>
            <a:off x="-77636" y="694000"/>
            <a:ext cx="2105035" cy="4582844"/>
            <a:chOff x="-77636" y="694000"/>
            <a:chExt cx="2105035" cy="4582844"/>
          </a:xfrm>
        </p:grpSpPr>
        <p:sp>
          <p:nvSpPr>
            <p:cNvPr id="1142" name="Google Shape;1142;p71"/>
            <p:cNvSpPr/>
            <p:nvPr/>
          </p:nvSpPr>
          <p:spPr>
            <a:xfrm flipH="1">
              <a:off x="-77636" y="694000"/>
              <a:ext cx="2105035" cy="4582844"/>
            </a:xfrm>
            <a:custGeom>
              <a:avLst/>
              <a:gdLst/>
              <a:ahLst/>
              <a:cxnLst/>
              <a:rect l="l" t="t" r="r" b="b"/>
              <a:pathLst>
                <a:path w="8045" h="17515" extrusionOk="0">
                  <a:moveTo>
                    <a:pt x="8045" y="1"/>
                  </a:moveTo>
                  <a:cubicBezTo>
                    <a:pt x="7286" y="569"/>
                    <a:pt x="6512" y="1116"/>
                    <a:pt x="5746" y="1670"/>
                  </a:cubicBezTo>
                  <a:cubicBezTo>
                    <a:pt x="4757" y="2393"/>
                    <a:pt x="3818" y="3091"/>
                    <a:pt x="2907" y="3922"/>
                  </a:cubicBezTo>
                  <a:cubicBezTo>
                    <a:pt x="2065" y="4692"/>
                    <a:pt x="1328" y="5484"/>
                    <a:pt x="774" y="6451"/>
                  </a:cubicBezTo>
                  <a:cubicBezTo>
                    <a:pt x="501" y="6926"/>
                    <a:pt x="335" y="7307"/>
                    <a:pt x="187" y="7837"/>
                  </a:cubicBezTo>
                  <a:cubicBezTo>
                    <a:pt x="152" y="7970"/>
                    <a:pt x="119" y="8103"/>
                    <a:pt x="94" y="8239"/>
                  </a:cubicBezTo>
                  <a:cubicBezTo>
                    <a:pt x="84" y="8300"/>
                    <a:pt x="72" y="8365"/>
                    <a:pt x="62" y="8426"/>
                  </a:cubicBezTo>
                  <a:cubicBezTo>
                    <a:pt x="58" y="8452"/>
                    <a:pt x="54" y="8477"/>
                    <a:pt x="51" y="8502"/>
                  </a:cubicBezTo>
                  <a:cubicBezTo>
                    <a:pt x="47" y="8513"/>
                    <a:pt x="44" y="8556"/>
                    <a:pt x="44" y="8559"/>
                  </a:cubicBezTo>
                  <a:cubicBezTo>
                    <a:pt x="11" y="8833"/>
                    <a:pt x="1" y="9110"/>
                    <a:pt x="11" y="9383"/>
                  </a:cubicBezTo>
                  <a:cubicBezTo>
                    <a:pt x="29" y="9956"/>
                    <a:pt x="137" y="10488"/>
                    <a:pt x="325" y="11063"/>
                  </a:cubicBezTo>
                  <a:cubicBezTo>
                    <a:pt x="533" y="11704"/>
                    <a:pt x="839" y="12312"/>
                    <a:pt x="1202" y="12884"/>
                  </a:cubicBezTo>
                  <a:cubicBezTo>
                    <a:pt x="2652" y="15168"/>
                    <a:pt x="5092" y="16694"/>
                    <a:pt x="7671" y="17417"/>
                  </a:cubicBezTo>
                  <a:cubicBezTo>
                    <a:pt x="7793" y="17453"/>
                    <a:pt x="7919" y="17481"/>
                    <a:pt x="8045" y="17514"/>
                  </a:cubicBezTo>
                  <a:lnTo>
                    <a:pt x="804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3" name="Google Shape;1143;p71"/>
            <p:cNvSpPr/>
            <p:nvPr/>
          </p:nvSpPr>
          <p:spPr>
            <a:xfrm>
              <a:off x="934200" y="4530750"/>
              <a:ext cx="395700" cy="3957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44" name="Google Shape;1144;p71"/>
          <p:cNvSpPr txBox="1">
            <a:spLocks noGrp="1"/>
          </p:cNvSpPr>
          <p:nvPr>
            <p:ph type="title"/>
          </p:nvPr>
        </p:nvSpPr>
        <p:spPr>
          <a:xfrm>
            <a:off x="3971525" y="694000"/>
            <a:ext cx="4459500" cy="91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Thanks!</a:t>
            </a:r>
            <a:endParaRPr/>
          </a:p>
        </p:txBody>
      </p:sp>
      <p:sp>
        <p:nvSpPr>
          <p:cNvPr id="1145" name="Google Shape;1145;p71"/>
          <p:cNvSpPr txBox="1">
            <a:spLocks noGrp="1"/>
          </p:cNvSpPr>
          <p:nvPr>
            <p:ph type="subTitle" idx="1"/>
          </p:nvPr>
        </p:nvSpPr>
        <p:spPr>
          <a:xfrm>
            <a:off x="3695861" y="1485718"/>
            <a:ext cx="4735164" cy="1203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indent="0">
              <a:lnSpc>
                <a:spcPct val="114999"/>
              </a:lnSpc>
            </a:pPr>
            <a:endParaRPr lang="en" sz="1600" dirty="0">
              <a:latin typeface="Segoe UI Light"/>
            </a:endParaRPr>
          </a:p>
          <a:p>
            <a:pPr marL="0" indent="0">
              <a:lnSpc>
                <a:spcPct val="114999"/>
              </a:lnSpc>
            </a:pPr>
            <a:r>
              <a:rPr lang="en" sz="1600" b="1" dirty="0">
                <a:latin typeface="Segoe UI Light"/>
              </a:rPr>
              <a:t>This is something new and we will adjust as needed!</a:t>
            </a:r>
          </a:p>
          <a:p>
            <a:pPr marL="0" indent="0">
              <a:lnSpc>
                <a:spcPct val="114999"/>
              </a:lnSpc>
            </a:pPr>
            <a:r>
              <a:rPr lang="en" sz="1600" b="1" dirty="0">
                <a:latin typeface="Segoe UI Light"/>
              </a:rPr>
              <a:t>, Ms. Zu</a:t>
            </a:r>
          </a:p>
        </p:txBody>
      </p:sp>
      <p:grpSp>
        <p:nvGrpSpPr>
          <p:cNvPr id="1158" name="Google Shape;1158;p71"/>
          <p:cNvGrpSpPr/>
          <p:nvPr/>
        </p:nvGrpSpPr>
        <p:grpSpPr>
          <a:xfrm>
            <a:off x="-456998" y="576802"/>
            <a:ext cx="3630404" cy="3908289"/>
            <a:chOff x="-456998" y="576802"/>
            <a:chExt cx="3630404" cy="3908289"/>
          </a:xfrm>
        </p:grpSpPr>
        <p:grpSp>
          <p:nvGrpSpPr>
            <p:cNvPr id="1159" name="Google Shape;1159;p71"/>
            <p:cNvGrpSpPr/>
            <p:nvPr/>
          </p:nvGrpSpPr>
          <p:grpSpPr>
            <a:xfrm>
              <a:off x="1062892" y="1694251"/>
              <a:ext cx="1784637" cy="1673546"/>
              <a:chOff x="4853900" y="2248400"/>
              <a:chExt cx="503225" cy="471900"/>
            </a:xfrm>
          </p:grpSpPr>
          <p:sp>
            <p:nvSpPr>
              <p:cNvPr id="1160" name="Google Shape;1160;p71"/>
              <p:cNvSpPr/>
              <p:nvPr/>
            </p:nvSpPr>
            <p:spPr>
              <a:xfrm>
                <a:off x="4940950" y="2248400"/>
                <a:ext cx="156525" cy="471900"/>
              </a:xfrm>
              <a:custGeom>
                <a:avLst/>
                <a:gdLst/>
                <a:ahLst/>
                <a:cxnLst/>
                <a:rect l="l" t="t" r="r" b="b"/>
                <a:pathLst>
                  <a:path w="6261" h="18876" fill="none" extrusionOk="0">
                    <a:moveTo>
                      <a:pt x="3655" y="3581"/>
                    </a:moveTo>
                    <a:cubicBezTo>
                      <a:pt x="4882" y="4006"/>
                      <a:pt x="4559" y="6211"/>
                      <a:pt x="2403" y="5934"/>
                    </a:cubicBezTo>
                    <a:cubicBezTo>
                      <a:pt x="253" y="5660"/>
                      <a:pt x="1" y="2153"/>
                      <a:pt x="2403" y="1077"/>
                    </a:cubicBezTo>
                    <a:cubicBezTo>
                      <a:pt x="4811" y="1"/>
                      <a:pt x="6260" y="1678"/>
                      <a:pt x="6260" y="1678"/>
                    </a:cubicBezTo>
                    <a:lnTo>
                      <a:pt x="6260" y="17529"/>
                    </a:lnTo>
                    <a:cubicBezTo>
                      <a:pt x="6260" y="17529"/>
                      <a:pt x="4490" y="18875"/>
                      <a:pt x="2670" y="17799"/>
                    </a:cubicBezTo>
                    <a:cubicBezTo>
                      <a:pt x="2670" y="17799"/>
                      <a:pt x="1493" y="17097"/>
                      <a:pt x="1645" y="15702"/>
                    </a:cubicBezTo>
                    <a:cubicBezTo>
                      <a:pt x="1796" y="14309"/>
                      <a:pt x="3476" y="14414"/>
                      <a:pt x="3476" y="15410"/>
                    </a:cubicBezTo>
                    <a:cubicBezTo>
                      <a:pt x="3476" y="16263"/>
                      <a:pt x="2505" y="15996"/>
                      <a:pt x="2505" y="15996"/>
                    </a:cubicBez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86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1" name="Google Shape;1161;p71"/>
              <p:cNvSpPr/>
              <p:nvPr/>
            </p:nvSpPr>
            <p:spPr>
              <a:xfrm>
                <a:off x="4853900" y="2328900"/>
                <a:ext cx="104425" cy="143575"/>
              </a:xfrm>
              <a:custGeom>
                <a:avLst/>
                <a:gdLst/>
                <a:ahLst/>
                <a:cxnLst/>
                <a:rect l="l" t="t" r="r" b="b"/>
                <a:pathLst>
                  <a:path w="4177" h="5743" fill="none" extrusionOk="0">
                    <a:moveTo>
                      <a:pt x="4177" y="502"/>
                    </a:moveTo>
                    <a:cubicBezTo>
                      <a:pt x="4177" y="502"/>
                      <a:pt x="2345" y="1"/>
                      <a:pt x="1263" y="1523"/>
                    </a:cubicBezTo>
                    <a:cubicBezTo>
                      <a:pt x="0" y="3286"/>
                      <a:pt x="1043" y="5743"/>
                      <a:pt x="2831" y="5729"/>
                    </a:cubicBez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86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2" name="Google Shape;1162;p71"/>
              <p:cNvSpPr/>
              <p:nvPr/>
            </p:nvSpPr>
            <p:spPr>
              <a:xfrm>
                <a:off x="4887150" y="2544325"/>
                <a:ext cx="94675" cy="117575"/>
              </a:xfrm>
              <a:custGeom>
                <a:avLst/>
                <a:gdLst/>
                <a:ahLst/>
                <a:cxnLst/>
                <a:rect l="l" t="t" r="r" b="b"/>
                <a:pathLst>
                  <a:path w="3787" h="4703" fill="none" extrusionOk="0">
                    <a:moveTo>
                      <a:pt x="3786" y="4239"/>
                    </a:moveTo>
                    <a:cubicBezTo>
                      <a:pt x="3786" y="4239"/>
                      <a:pt x="1814" y="4702"/>
                      <a:pt x="818" y="3321"/>
                    </a:cubicBezTo>
                    <a:cubicBezTo>
                      <a:pt x="1" y="2192"/>
                      <a:pt x="465" y="1"/>
                      <a:pt x="2451" y="166"/>
                    </a:cubicBez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86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3" name="Google Shape;1163;p71"/>
              <p:cNvSpPr/>
              <p:nvPr/>
            </p:nvSpPr>
            <p:spPr>
              <a:xfrm>
                <a:off x="4872425" y="2462400"/>
                <a:ext cx="39325" cy="97950"/>
              </a:xfrm>
              <a:custGeom>
                <a:avLst/>
                <a:gdLst/>
                <a:ahLst/>
                <a:cxnLst/>
                <a:rect l="l" t="t" r="r" b="b"/>
                <a:pathLst>
                  <a:path w="1573" h="3918" fill="none" extrusionOk="0">
                    <a:moveTo>
                      <a:pt x="935" y="0"/>
                    </a:moveTo>
                    <a:cubicBezTo>
                      <a:pt x="935" y="0"/>
                      <a:pt x="0" y="640"/>
                      <a:pt x="111" y="2159"/>
                    </a:cubicBezTo>
                    <a:cubicBezTo>
                      <a:pt x="223" y="3713"/>
                      <a:pt x="1572" y="3918"/>
                      <a:pt x="1572" y="3918"/>
                    </a:cubicBez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86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4" name="Google Shape;1164;p71"/>
              <p:cNvSpPr/>
              <p:nvPr/>
            </p:nvSpPr>
            <p:spPr>
              <a:xfrm>
                <a:off x="4995100" y="2456175"/>
                <a:ext cx="63425" cy="46450"/>
              </a:xfrm>
              <a:custGeom>
                <a:avLst/>
                <a:gdLst/>
                <a:ahLst/>
                <a:cxnLst/>
                <a:rect l="l" t="t" r="r" b="b"/>
                <a:pathLst>
                  <a:path w="2537" h="1858" fill="none" extrusionOk="0">
                    <a:moveTo>
                      <a:pt x="0" y="1282"/>
                    </a:moveTo>
                    <a:cubicBezTo>
                      <a:pt x="0" y="1282"/>
                      <a:pt x="1903" y="1857"/>
                      <a:pt x="2537" y="1"/>
                    </a:cubicBez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86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5" name="Google Shape;1165;p71"/>
              <p:cNvSpPr/>
              <p:nvPr/>
            </p:nvSpPr>
            <p:spPr>
              <a:xfrm>
                <a:off x="5034475" y="2485400"/>
                <a:ext cx="40875" cy="6732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2693" fill="none" extrusionOk="0">
                    <a:moveTo>
                      <a:pt x="1" y="1"/>
                    </a:moveTo>
                    <a:cubicBezTo>
                      <a:pt x="1" y="1"/>
                      <a:pt x="1634" y="761"/>
                      <a:pt x="814" y="2692"/>
                    </a:cubicBez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86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6" name="Google Shape;1166;p71"/>
              <p:cNvSpPr/>
              <p:nvPr/>
            </p:nvSpPr>
            <p:spPr>
              <a:xfrm>
                <a:off x="5113650" y="2248400"/>
                <a:ext cx="156525" cy="471900"/>
              </a:xfrm>
              <a:custGeom>
                <a:avLst/>
                <a:gdLst/>
                <a:ahLst/>
                <a:cxnLst/>
                <a:rect l="l" t="t" r="r" b="b"/>
                <a:pathLst>
                  <a:path w="6261" h="18876" fill="none" extrusionOk="0">
                    <a:moveTo>
                      <a:pt x="2601" y="3581"/>
                    </a:moveTo>
                    <a:cubicBezTo>
                      <a:pt x="1375" y="4006"/>
                      <a:pt x="1702" y="6211"/>
                      <a:pt x="3853" y="5934"/>
                    </a:cubicBezTo>
                    <a:cubicBezTo>
                      <a:pt x="6008" y="5660"/>
                      <a:pt x="6260" y="2153"/>
                      <a:pt x="3853" y="1077"/>
                    </a:cubicBezTo>
                    <a:cubicBezTo>
                      <a:pt x="1450" y="1"/>
                      <a:pt x="0" y="1678"/>
                      <a:pt x="0" y="1678"/>
                    </a:cubicBezTo>
                    <a:lnTo>
                      <a:pt x="0" y="17529"/>
                    </a:lnTo>
                    <a:cubicBezTo>
                      <a:pt x="0" y="17529"/>
                      <a:pt x="1767" y="18875"/>
                      <a:pt x="3587" y="17799"/>
                    </a:cubicBezTo>
                    <a:cubicBezTo>
                      <a:pt x="3587" y="17799"/>
                      <a:pt x="4764" y="17097"/>
                      <a:pt x="4616" y="15702"/>
                    </a:cubicBezTo>
                    <a:cubicBezTo>
                      <a:pt x="4465" y="14309"/>
                      <a:pt x="2781" y="14414"/>
                      <a:pt x="2781" y="15410"/>
                    </a:cubicBezTo>
                    <a:cubicBezTo>
                      <a:pt x="2781" y="16263"/>
                      <a:pt x="3756" y="15996"/>
                      <a:pt x="3756" y="15996"/>
                    </a:cubicBez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86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7" name="Google Shape;1167;p71"/>
              <p:cNvSpPr/>
              <p:nvPr/>
            </p:nvSpPr>
            <p:spPr>
              <a:xfrm>
                <a:off x="5252775" y="2328900"/>
                <a:ext cx="104350" cy="143575"/>
              </a:xfrm>
              <a:custGeom>
                <a:avLst/>
                <a:gdLst/>
                <a:ahLst/>
                <a:cxnLst/>
                <a:rect l="l" t="t" r="r" b="b"/>
                <a:pathLst>
                  <a:path w="4174" h="5743" fill="none" extrusionOk="0">
                    <a:moveTo>
                      <a:pt x="1" y="502"/>
                    </a:moveTo>
                    <a:cubicBezTo>
                      <a:pt x="1" y="502"/>
                      <a:pt x="1828" y="1"/>
                      <a:pt x="2915" y="1523"/>
                    </a:cubicBezTo>
                    <a:cubicBezTo>
                      <a:pt x="4174" y="3286"/>
                      <a:pt x="3131" y="5743"/>
                      <a:pt x="1346" y="5729"/>
                    </a:cubicBez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86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8" name="Google Shape;1168;p71"/>
              <p:cNvSpPr/>
              <p:nvPr/>
            </p:nvSpPr>
            <p:spPr>
              <a:xfrm>
                <a:off x="5229200" y="2544325"/>
                <a:ext cx="94750" cy="117575"/>
              </a:xfrm>
              <a:custGeom>
                <a:avLst/>
                <a:gdLst/>
                <a:ahLst/>
                <a:cxnLst/>
                <a:rect l="l" t="t" r="r" b="b"/>
                <a:pathLst>
                  <a:path w="3790" h="4703" fill="none" extrusionOk="0">
                    <a:moveTo>
                      <a:pt x="1" y="4239"/>
                    </a:moveTo>
                    <a:cubicBezTo>
                      <a:pt x="1" y="4239"/>
                      <a:pt x="1977" y="4702"/>
                      <a:pt x="2973" y="3321"/>
                    </a:cubicBezTo>
                    <a:cubicBezTo>
                      <a:pt x="3790" y="2192"/>
                      <a:pt x="3322" y="1"/>
                      <a:pt x="1336" y="166"/>
                    </a:cubicBez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86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9" name="Google Shape;1169;p71"/>
              <p:cNvSpPr/>
              <p:nvPr/>
            </p:nvSpPr>
            <p:spPr>
              <a:xfrm>
                <a:off x="5299375" y="2462400"/>
                <a:ext cx="39250" cy="97950"/>
              </a:xfrm>
              <a:custGeom>
                <a:avLst/>
                <a:gdLst/>
                <a:ahLst/>
                <a:cxnLst/>
                <a:rect l="l" t="t" r="r" b="b"/>
                <a:pathLst>
                  <a:path w="1570" h="3918" fill="none" extrusionOk="0">
                    <a:moveTo>
                      <a:pt x="637" y="0"/>
                    </a:moveTo>
                    <a:cubicBezTo>
                      <a:pt x="637" y="0"/>
                      <a:pt x="1569" y="640"/>
                      <a:pt x="1461" y="2159"/>
                    </a:cubicBezTo>
                    <a:cubicBezTo>
                      <a:pt x="1345" y="3713"/>
                      <a:pt x="0" y="3918"/>
                      <a:pt x="0" y="3918"/>
                    </a:cubicBez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86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0" name="Google Shape;1170;p71"/>
              <p:cNvSpPr/>
              <p:nvPr/>
            </p:nvSpPr>
            <p:spPr>
              <a:xfrm>
                <a:off x="5152500" y="2456175"/>
                <a:ext cx="63425" cy="46450"/>
              </a:xfrm>
              <a:custGeom>
                <a:avLst/>
                <a:gdLst/>
                <a:ahLst/>
                <a:cxnLst/>
                <a:rect l="l" t="t" r="r" b="b"/>
                <a:pathLst>
                  <a:path w="2537" h="1858" fill="none" extrusionOk="0">
                    <a:moveTo>
                      <a:pt x="2536" y="1282"/>
                    </a:moveTo>
                    <a:cubicBezTo>
                      <a:pt x="2536" y="1282"/>
                      <a:pt x="633" y="1857"/>
                      <a:pt x="0" y="1"/>
                    </a:cubicBez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86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1" name="Google Shape;1171;p71"/>
              <p:cNvSpPr/>
              <p:nvPr/>
            </p:nvSpPr>
            <p:spPr>
              <a:xfrm>
                <a:off x="5135775" y="2485400"/>
                <a:ext cx="40850" cy="67325"/>
              </a:xfrm>
              <a:custGeom>
                <a:avLst/>
                <a:gdLst/>
                <a:ahLst/>
                <a:cxnLst/>
                <a:rect l="l" t="t" r="r" b="b"/>
                <a:pathLst>
                  <a:path w="1634" h="2693" fill="none" extrusionOk="0">
                    <a:moveTo>
                      <a:pt x="1634" y="1"/>
                    </a:moveTo>
                    <a:cubicBezTo>
                      <a:pt x="1634" y="1"/>
                      <a:pt x="0" y="761"/>
                      <a:pt x="820" y="2692"/>
                    </a:cubicBez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86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72" name="Google Shape;1172;p71"/>
            <p:cNvGrpSpPr/>
            <p:nvPr/>
          </p:nvGrpSpPr>
          <p:grpSpPr>
            <a:xfrm flipH="1">
              <a:off x="-456998" y="576802"/>
              <a:ext cx="3630404" cy="1179339"/>
              <a:chOff x="5363575" y="1526000"/>
              <a:chExt cx="627750" cy="203925"/>
            </a:xfrm>
          </p:grpSpPr>
          <p:sp>
            <p:nvSpPr>
              <p:cNvPr id="1173" name="Google Shape;1173;p71"/>
              <p:cNvSpPr/>
              <p:nvPr/>
            </p:nvSpPr>
            <p:spPr>
              <a:xfrm>
                <a:off x="5489500" y="1635900"/>
                <a:ext cx="481675" cy="94025"/>
              </a:xfrm>
              <a:custGeom>
                <a:avLst/>
                <a:gdLst/>
                <a:ahLst/>
                <a:cxnLst/>
                <a:rect l="l" t="t" r="r" b="b"/>
                <a:pathLst>
                  <a:path w="19267" h="3761" fill="none" extrusionOk="0">
                    <a:moveTo>
                      <a:pt x="19266" y="1508"/>
                    </a:moveTo>
                    <a:cubicBezTo>
                      <a:pt x="19266" y="1508"/>
                      <a:pt x="12172" y="648"/>
                      <a:pt x="11071" y="1163"/>
                    </a:cubicBezTo>
                    <a:cubicBezTo>
                      <a:pt x="9970" y="1681"/>
                      <a:pt x="7441" y="3760"/>
                      <a:pt x="5315" y="2775"/>
                    </a:cubicBezTo>
                    <a:cubicBezTo>
                      <a:pt x="3188" y="1789"/>
                      <a:pt x="1023" y="1868"/>
                      <a:pt x="533" y="1839"/>
                    </a:cubicBezTo>
                    <a:cubicBezTo>
                      <a:pt x="40" y="1810"/>
                      <a:pt x="0" y="868"/>
                      <a:pt x="1544" y="738"/>
                    </a:cubicBezTo>
                    <a:cubicBezTo>
                      <a:pt x="3087" y="609"/>
                      <a:pt x="5001" y="638"/>
                      <a:pt x="5001" y="638"/>
                    </a:cubicBezTo>
                    <a:cubicBezTo>
                      <a:pt x="5001" y="638"/>
                      <a:pt x="6941" y="1"/>
                      <a:pt x="7642" y="98"/>
                    </a:cubicBez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86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4" name="Google Shape;1174;p71"/>
              <p:cNvSpPr/>
              <p:nvPr/>
            </p:nvSpPr>
            <p:spPr>
              <a:xfrm>
                <a:off x="5542375" y="1606775"/>
                <a:ext cx="92775" cy="38950"/>
              </a:xfrm>
              <a:custGeom>
                <a:avLst/>
                <a:gdLst/>
                <a:ahLst/>
                <a:cxnLst/>
                <a:rect l="l" t="t" r="r" b="b"/>
                <a:pathLst>
                  <a:path w="3711" h="1558" fill="none" extrusionOk="0">
                    <a:moveTo>
                      <a:pt x="3710" y="1558"/>
                    </a:moveTo>
                    <a:cubicBezTo>
                      <a:pt x="3710" y="1558"/>
                      <a:pt x="1012" y="817"/>
                      <a:pt x="1" y="0"/>
                    </a:cubicBez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86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5" name="Google Shape;1175;p71"/>
              <p:cNvSpPr/>
              <p:nvPr/>
            </p:nvSpPr>
            <p:spPr>
              <a:xfrm>
                <a:off x="5495975" y="1604975"/>
                <a:ext cx="53825" cy="4800"/>
              </a:xfrm>
              <a:custGeom>
                <a:avLst/>
                <a:gdLst/>
                <a:ahLst/>
                <a:cxnLst/>
                <a:rect l="l" t="t" r="r" b="b"/>
                <a:pathLst>
                  <a:path w="2153" h="192" fill="none" extrusionOk="0">
                    <a:moveTo>
                      <a:pt x="2152" y="32"/>
                    </a:moveTo>
                    <a:cubicBezTo>
                      <a:pt x="2152" y="32"/>
                      <a:pt x="1001" y="191"/>
                      <a:pt x="0" y="0"/>
                    </a:cubicBez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86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6" name="Google Shape;1176;p71"/>
              <p:cNvSpPr/>
              <p:nvPr/>
            </p:nvSpPr>
            <p:spPr>
              <a:xfrm>
                <a:off x="5363575" y="1526000"/>
                <a:ext cx="627750" cy="151675"/>
              </a:xfrm>
              <a:custGeom>
                <a:avLst/>
                <a:gdLst/>
                <a:ahLst/>
                <a:cxnLst/>
                <a:rect l="l" t="t" r="r" b="b"/>
                <a:pathLst>
                  <a:path w="25110" h="6067" fill="none" extrusionOk="0">
                    <a:moveTo>
                      <a:pt x="5404" y="3048"/>
                    </a:moveTo>
                    <a:cubicBezTo>
                      <a:pt x="5404" y="3048"/>
                      <a:pt x="4027" y="4069"/>
                      <a:pt x="3239" y="4275"/>
                    </a:cubicBezTo>
                    <a:cubicBezTo>
                      <a:pt x="3239" y="4275"/>
                      <a:pt x="1170" y="6067"/>
                      <a:pt x="1" y="5084"/>
                    </a:cubicBezTo>
                    <a:cubicBezTo>
                      <a:pt x="1" y="5084"/>
                      <a:pt x="4340" y="1464"/>
                      <a:pt x="6869" y="623"/>
                    </a:cubicBezTo>
                    <a:cubicBezTo>
                      <a:pt x="6869" y="623"/>
                      <a:pt x="7516" y="281"/>
                      <a:pt x="8448" y="529"/>
                    </a:cubicBezTo>
                    <a:cubicBezTo>
                      <a:pt x="9381" y="778"/>
                      <a:pt x="15367" y="1645"/>
                      <a:pt x="15367" y="1645"/>
                    </a:cubicBezTo>
                    <a:lnTo>
                      <a:pt x="25109" y="1"/>
                    </a:ln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86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7" name="Google Shape;1177;p71"/>
              <p:cNvSpPr/>
              <p:nvPr/>
            </p:nvSpPr>
            <p:spPr>
              <a:xfrm>
                <a:off x="5509750" y="1620175"/>
                <a:ext cx="55150" cy="38150"/>
              </a:xfrm>
              <a:custGeom>
                <a:avLst/>
                <a:gdLst/>
                <a:ahLst/>
                <a:cxnLst/>
                <a:rect l="l" t="t" r="r" b="b"/>
                <a:pathLst>
                  <a:path w="2206" h="1526" fill="none" extrusionOk="0">
                    <a:moveTo>
                      <a:pt x="2206" y="0"/>
                    </a:moveTo>
                    <a:lnTo>
                      <a:pt x="0" y="1526"/>
                    </a:ln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86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8" name="Google Shape;1178;p71"/>
              <p:cNvSpPr/>
              <p:nvPr/>
            </p:nvSpPr>
            <p:spPr>
              <a:xfrm>
                <a:off x="5395350" y="1607050"/>
                <a:ext cx="118375" cy="119550"/>
              </a:xfrm>
              <a:custGeom>
                <a:avLst/>
                <a:gdLst/>
                <a:ahLst/>
                <a:cxnLst/>
                <a:rect l="l" t="t" r="r" b="b"/>
                <a:pathLst>
                  <a:path w="4735" h="4782" fill="none" extrusionOk="0">
                    <a:moveTo>
                      <a:pt x="3993" y="2666"/>
                    </a:moveTo>
                    <a:lnTo>
                      <a:pt x="1597" y="4191"/>
                    </a:lnTo>
                    <a:cubicBezTo>
                      <a:pt x="1597" y="4191"/>
                      <a:pt x="759" y="4781"/>
                      <a:pt x="0" y="4331"/>
                    </a:cubicBezTo>
                    <a:cubicBezTo>
                      <a:pt x="0" y="4331"/>
                      <a:pt x="2090" y="2177"/>
                      <a:pt x="2986" y="1428"/>
                    </a:cubicBezTo>
                    <a:cubicBezTo>
                      <a:pt x="3982" y="597"/>
                      <a:pt x="4734" y="0"/>
                      <a:pt x="4734" y="0"/>
                    </a:cubicBez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86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9" name="Google Shape;1179;p71"/>
              <p:cNvSpPr/>
              <p:nvPr/>
            </p:nvSpPr>
            <p:spPr>
              <a:xfrm>
                <a:off x="5564875" y="1633300"/>
                <a:ext cx="31875" cy="19100"/>
              </a:xfrm>
              <a:custGeom>
                <a:avLst/>
                <a:gdLst/>
                <a:ahLst/>
                <a:cxnLst/>
                <a:rect l="l" t="t" r="r" b="b"/>
                <a:pathLst>
                  <a:path w="1275" h="764" fill="none" extrusionOk="0">
                    <a:moveTo>
                      <a:pt x="1274" y="0"/>
                    </a:moveTo>
                    <a:lnTo>
                      <a:pt x="1" y="763"/>
                    </a:ln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86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0" name="Google Shape;1180;p71"/>
              <p:cNvSpPr/>
              <p:nvPr/>
            </p:nvSpPr>
            <p:spPr>
              <a:xfrm>
                <a:off x="5439125" y="1682950"/>
                <a:ext cx="90325" cy="38775"/>
              </a:xfrm>
              <a:custGeom>
                <a:avLst/>
                <a:gdLst/>
                <a:ahLst/>
                <a:cxnLst/>
                <a:rect l="l" t="t" r="r" b="b"/>
                <a:pathLst>
                  <a:path w="3613" h="1551" fill="none" extrusionOk="0">
                    <a:moveTo>
                      <a:pt x="3613" y="0"/>
                    </a:moveTo>
                    <a:cubicBezTo>
                      <a:pt x="3613" y="0"/>
                      <a:pt x="1185" y="1335"/>
                      <a:pt x="728" y="1433"/>
                    </a:cubicBezTo>
                    <a:cubicBezTo>
                      <a:pt x="159" y="1551"/>
                      <a:pt x="1" y="1170"/>
                      <a:pt x="80" y="1008"/>
                    </a:cubicBez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86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1" name="Google Shape;1181;p71"/>
              <p:cNvSpPr/>
              <p:nvPr/>
            </p:nvSpPr>
            <p:spPr>
              <a:xfrm>
                <a:off x="5483550" y="1688975"/>
                <a:ext cx="89825" cy="32750"/>
              </a:xfrm>
              <a:custGeom>
                <a:avLst/>
                <a:gdLst/>
                <a:ahLst/>
                <a:cxnLst/>
                <a:rect l="l" t="t" r="r" b="b"/>
                <a:pathLst>
                  <a:path w="3593" h="1310" fill="none" extrusionOk="0">
                    <a:moveTo>
                      <a:pt x="3592" y="1"/>
                    </a:moveTo>
                    <a:cubicBezTo>
                      <a:pt x="3592" y="1"/>
                      <a:pt x="1559" y="1076"/>
                      <a:pt x="804" y="1195"/>
                    </a:cubicBezTo>
                    <a:cubicBezTo>
                      <a:pt x="77" y="1310"/>
                      <a:pt x="1" y="727"/>
                      <a:pt x="1" y="727"/>
                    </a:cubicBez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86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82" name="Google Shape;1182;p71"/>
            <p:cNvGrpSpPr/>
            <p:nvPr/>
          </p:nvGrpSpPr>
          <p:grpSpPr>
            <a:xfrm rot="10800000">
              <a:off x="-456998" y="3305752"/>
              <a:ext cx="3630404" cy="1179339"/>
              <a:chOff x="5363575" y="1526000"/>
              <a:chExt cx="627750" cy="203925"/>
            </a:xfrm>
          </p:grpSpPr>
          <p:sp>
            <p:nvSpPr>
              <p:cNvPr id="1183" name="Google Shape;1183;p71"/>
              <p:cNvSpPr/>
              <p:nvPr/>
            </p:nvSpPr>
            <p:spPr>
              <a:xfrm>
                <a:off x="5489500" y="1635900"/>
                <a:ext cx="481675" cy="94025"/>
              </a:xfrm>
              <a:custGeom>
                <a:avLst/>
                <a:gdLst/>
                <a:ahLst/>
                <a:cxnLst/>
                <a:rect l="l" t="t" r="r" b="b"/>
                <a:pathLst>
                  <a:path w="19267" h="3761" fill="none" extrusionOk="0">
                    <a:moveTo>
                      <a:pt x="19266" y="1508"/>
                    </a:moveTo>
                    <a:cubicBezTo>
                      <a:pt x="19266" y="1508"/>
                      <a:pt x="12172" y="648"/>
                      <a:pt x="11071" y="1163"/>
                    </a:cubicBezTo>
                    <a:cubicBezTo>
                      <a:pt x="9970" y="1681"/>
                      <a:pt x="7441" y="3760"/>
                      <a:pt x="5315" y="2775"/>
                    </a:cubicBezTo>
                    <a:cubicBezTo>
                      <a:pt x="3188" y="1789"/>
                      <a:pt x="1023" y="1868"/>
                      <a:pt x="533" y="1839"/>
                    </a:cubicBezTo>
                    <a:cubicBezTo>
                      <a:pt x="40" y="1810"/>
                      <a:pt x="0" y="868"/>
                      <a:pt x="1544" y="738"/>
                    </a:cubicBezTo>
                    <a:cubicBezTo>
                      <a:pt x="3087" y="609"/>
                      <a:pt x="5001" y="638"/>
                      <a:pt x="5001" y="638"/>
                    </a:cubicBezTo>
                    <a:cubicBezTo>
                      <a:pt x="5001" y="638"/>
                      <a:pt x="6941" y="1"/>
                      <a:pt x="7642" y="98"/>
                    </a:cubicBez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86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4" name="Google Shape;1184;p71"/>
              <p:cNvSpPr/>
              <p:nvPr/>
            </p:nvSpPr>
            <p:spPr>
              <a:xfrm>
                <a:off x="5542375" y="1606775"/>
                <a:ext cx="92775" cy="38950"/>
              </a:xfrm>
              <a:custGeom>
                <a:avLst/>
                <a:gdLst/>
                <a:ahLst/>
                <a:cxnLst/>
                <a:rect l="l" t="t" r="r" b="b"/>
                <a:pathLst>
                  <a:path w="3711" h="1558" fill="none" extrusionOk="0">
                    <a:moveTo>
                      <a:pt x="3710" y="1558"/>
                    </a:moveTo>
                    <a:cubicBezTo>
                      <a:pt x="3710" y="1558"/>
                      <a:pt x="1012" y="817"/>
                      <a:pt x="1" y="0"/>
                    </a:cubicBez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86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5" name="Google Shape;1185;p71"/>
              <p:cNvSpPr/>
              <p:nvPr/>
            </p:nvSpPr>
            <p:spPr>
              <a:xfrm>
                <a:off x="5495975" y="1604975"/>
                <a:ext cx="53825" cy="4800"/>
              </a:xfrm>
              <a:custGeom>
                <a:avLst/>
                <a:gdLst/>
                <a:ahLst/>
                <a:cxnLst/>
                <a:rect l="l" t="t" r="r" b="b"/>
                <a:pathLst>
                  <a:path w="2153" h="192" fill="none" extrusionOk="0">
                    <a:moveTo>
                      <a:pt x="2152" y="32"/>
                    </a:moveTo>
                    <a:cubicBezTo>
                      <a:pt x="2152" y="32"/>
                      <a:pt x="1001" y="191"/>
                      <a:pt x="0" y="0"/>
                    </a:cubicBez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86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6" name="Google Shape;1186;p71"/>
              <p:cNvSpPr/>
              <p:nvPr/>
            </p:nvSpPr>
            <p:spPr>
              <a:xfrm>
                <a:off x="5363575" y="1526000"/>
                <a:ext cx="627750" cy="151675"/>
              </a:xfrm>
              <a:custGeom>
                <a:avLst/>
                <a:gdLst/>
                <a:ahLst/>
                <a:cxnLst/>
                <a:rect l="l" t="t" r="r" b="b"/>
                <a:pathLst>
                  <a:path w="25110" h="6067" fill="none" extrusionOk="0">
                    <a:moveTo>
                      <a:pt x="5404" y="3048"/>
                    </a:moveTo>
                    <a:cubicBezTo>
                      <a:pt x="5404" y="3048"/>
                      <a:pt x="4027" y="4069"/>
                      <a:pt x="3239" y="4275"/>
                    </a:cubicBezTo>
                    <a:cubicBezTo>
                      <a:pt x="3239" y="4275"/>
                      <a:pt x="1170" y="6067"/>
                      <a:pt x="1" y="5084"/>
                    </a:cubicBezTo>
                    <a:cubicBezTo>
                      <a:pt x="1" y="5084"/>
                      <a:pt x="4340" y="1464"/>
                      <a:pt x="6869" y="623"/>
                    </a:cubicBezTo>
                    <a:cubicBezTo>
                      <a:pt x="6869" y="623"/>
                      <a:pt x="7516" y="281"/>
                      <a:pt x="8448" y="529"/>
                    </a:cubicBezTo>
                    <a:cubicBezTo>
                      <a:pt x="9381" y="778"/>
                      <a:pt x="15367" y="1645"/>
                      <a:pt x="15367" y="1645"/>
                    </a:cubicBezTo>
                    <a:lnTo>
                      <a:pt x="25109" y="1"/>
                    </a:ln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86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7" name="Google Shape;1187;p71"/>
              <p:cNvSpPr/>
              <p:nvPr/>
            </p:nvSpPr>
            <p:spPr>
              <a:xfrm>
                <a:off x="5509750" y="1620175"/>
                <a:ext cx="55150" cy="38150"/>
              </a:xfrm>
              <a:custGeom>
                <a:avLst/>
                <a:gdLst/>
                <a:ahLst/>
                <a:cxnLst/>
                <a:rect l="l" t="t" r="r" b="b"/>
                <a:pathLst>
                  <a:path w="2206" h="1526" fill="none" extrusionOk="0">
                    <a:moveTo>
                      <a:pt x="2206" y="0"/>
                    </a:moveTo>
                    <a:lnTo>
                      <a:pt x="0" y="1526"/>
                    </a:ln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86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8" name="Google Shape;1188;p71"/>
              <p:cNvSpPr/>
              <p:nvPr/>
            </p:nvSpPr>
            <p:spPr>
              <a:xfrm>
                <a:off x="5395350" y="1607050"/>
                <a:ext cx="118375" cy="119550"/>
              </a:xfrm>
              <a:custGeom>
                <a:avLst/>
                <a:gdLst/>
                <a:ahLst/>
                <a:cxnLst/>
                <a:rect l="l" t="t" r="r" b="b"/>
                <a:pathLst>
                  <a:path w="4735" h="4782" fill="none" extrusionOk="0">
                    <a:moveTo>
                      <a:pt x="3993" y="2666"/>
                    </a:moveTo>
                    <a:lnTo>
                      <a:pt x="1597" y="4191"/>
                    </a:lnTo>
                    <a:cubicBezTo>
                      <a:pt x="1597" y="4191"/>
                      <a:pt x="759" y="4781"/>
                      <a:pt x="0" y="4331"/>
                    </a:cubicBezTo>
                    <a:cubicBezTo>
                      <a:pt x="0" y="4331"/>
                      <a:pt x="2090" y="2177"/>
                      <a:pt x="2986" y="1428"/>
                    </a:cubicBezTo>
                    <a:cubicBezTo>
                      <a:pt x="3982" y="597"/>
                      <a:pt x="4734" y="0"/>
                      <a:pt x="4734" y="0"/>
                    </a:cubicBez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86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9" name="Google Shape;1189;p71"/>
              <p:cNvSpPr/>
              <p:nvPr/>
            </p:nvSpPr>
            <p:spPr>
              <a:xfrm>
                <a:off x="5564875" y="1633300"/>
                <a:ext cx="31875" cy="19100"/>
              </a:xfrm>
              <a:custGeom>
                <a:avLst/>
                <a:gdLst/>
                <a:ahLst/>
                <a:cxnLst/>
                <a:rect l="l" t="t" r="r" b="b"/>
                <a:pathLst>
                  <a:path w="1275" h="764" fill="none" extrusionOk="0">
                    <a:moveTo>
                      <a:pt x="1274" y="0"/>
                    </a:moveTo>
                    <a:lnTo>
                      <a:pt x="1" y="763"/>
                    </a:ln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86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0" name="Google Shape;1190;p71"/>
              <p:cNvSpPr/>
              <p:nvPr/>
            </p:nvSpPr>
            <p:spPr>
              <a:xfrm>
                <a:off x="5439125" y="1682950"/>
                <a:ext cx="90325" cy="38775"/>
              </a:xfrm>
              <a:custGeom>
                <a:avLst/>
                <a:gdLst/>
                <a:ahLst/>
                <a:cxnLst/>
                <a:rect l="l" t="t" r="r" b="b"/>
                <a:pathLst>
                  <a:path w="3613" h="1551" fill="none" extrusionOk="0">
                    <a:moveTo>
                      <a:pt x="3613" y="0"/>
                    </a:moveTo>
                    <a:cubicBezTo>
                      <a:pt x="3613" y="0"/>
                      <a:pt x="1185" y="1335"/>
                      <a:pt x="728" y="1433"/>
                    </a:cubicBezTo>
                    <a:cubicBezTo>
                      <a:pt x="159" y="1551"/>
                      <a:pt x="1" y="1170"/>
                      <a:pt x="80" y="1008"/>
                    </a:cubicBez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86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1" name="Google Shape;1191;p71"/>
              <p:cNvSpPr/>
              <p:nvPr/>
            </p:nvSpPr>
            <p:spPr>
              <a:xfrm>
                <a:off x="5483550" y="1688975"/>
                <a:ext cx="89825" cy="32750"/>
              </a:xfrm>
              <a:custGeom>
                <a:avLst/>
                <a:gdLst/>
                <a:ahLst/>
                <a:cxnLst/>
                <a:rect l="l" t="t" r="r" b="b"/>
                <a:pathLst>
                  <a:path w="3593" h="1310" fill="none" extrusionOk="0">
                    <a:moveTo>
                      <a:pt x="3592" y="1"/>
                    </a:moveTo>
                    <a:cubicBezTo>
                      <a:pt x="3592" y="1"/>
                      <a:pt x="1559" y="1076"/>
                      <a:pt x="804" y="1195"/>
                    </a:cubicBezTo>
                    <a:cubicBezTo>
                      <a:pt x="77" y="1310"/>
                      <a:pt x="1" y="727"/>
                      <a:pt x="1" y="727"/>
                    </a:cubicBez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86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192" name="Google Shape;1192;p71"/>
          <p:cNvGrpSpPr/>
          <p:nvPr/>
        </p:nvGrpSpPr>
        <p:grpSpPr>
          <a:xfrm>
            <a:off x="841033" y="1996049"/>
            <a:ext cx="2379887" cy="1258930"/>
            <a:chOff x="5378158" y="3158452"/>
            <a:chExt cx="2379887" cy="1258930"/>
          </a:xfrm>
        </p:grpSpPr>
        <p:sp>
          <p:nvSpPr>
            <p:cNvPr id="1193" name="Google Shape;1193;p71"/>
            <p:cNvSpPr/>
            <p:nvPr/>
          </p:nvSpPr>
          <p:spPr>
            <a:xfrm>
              <a:off x="7501551" y="3158452"/>
              <a:ext cx="256494" cy="255807"/>
            </a:xfrm>
            <a:custGeom>
              <a:avLst/>
              <a:gdLst/>
              <a:ahLst/>
              <a:cxnLst/>
              <a:rect l="l" t="t" r="r" b="b"/>
              <a:pathLst>
                <a:path w="1134" h="1131" extrusionOk="0">
                  <a:moveTo>
                    <a:pt x="566" y="1"/>
                  </a:moveTo>
                  <a:cubicBezTo>
                    <a:pt x="490" y="275"/>
                    <a:pt x="277" y="490"/>
                    <a:pt x="0" y="566"/>
                  </a:cubicBezTo>
                  <a:cubicBezTo>
                    <a:pt x="277" y="642"/>
                    <a:pt x="490" y="857"/>
                    <a:pt x="566" y="1130"/>
                  </a:cubicBezTo>
                  <a:cubicBezTo>
                    <a:pt x="641" y="857"/>
                    <a:pt x="857" y="642"/>
                    <a:pt x="1134" y="566"/>
                  </a:cubicBezTo>
                  <a:cubicBezTo>
                    <a:pt x="857" y="490"/>
                    <a:pt x="641" y="275"/>
                    <a:pt x="566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4" name="Google Shape;1194;p71"/>
            <p:cNvSpPr/>
            <p:nvPr/>
          </p:nvSpPr>
          <p:spPr>
            <a:xfrm>
              <a:off x="5378158" y="4300675"/>
              <a:ext cx="116711" cy="116708"/>
            </a:xfrm>
            <a:custGeom>
              <a:avLst/>
              <a:gdLst/>
              <a:ahLst/>
              <a:cxnLst/>
              <a:rect l="l" t="t" r="r" b="b"/>
              <a:pathLst>
                <a:path w="516" h="516" extrusionOk="0">
                  <a:moveTo>
                    <a:pt x="260" y="1"/>
                  </a:moveTo>
                  <a:cubicBezTo>
                    <a:pt x="223" y="127"/>
                    <a:pt x="127" y="223"/>
                    <a:pt x="0" y="260"/>
                  </a:cubicBezTo>
                  <a:cubicBezTo>
                    <a:pt x="127" y="292"/>
                    <a:pt x="223" y="389"/>
                    <a:pt x="260" y="515"/>
                  </a:cubicBezTo>
                  <a:cubicBezTo>
                    <a:pt x="291" y="389"/>
                    <a:pt x="389" y="292"/>
                    <a:pt x="515" y="260"/>
                  </a:cubicBezTo>
                  <a:cubicBezTo>
                    <a:pt x="389" y="223"/>
                    <a:pt x="291" y="127"/>
                    <a:pt x="260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p41"/>
          <p:cNvSpPr txBox="1">
            <a:spLocks noGrp="1"/>
          </p:cNvSpPr>
          <p:nvPr>
            <p:ph type="subTitle" idx="1"/>
          </p:nvPr>
        </p:nvSpPr>
        <p:spPr>
          <a:xfrm>
            <a:off x="3693777" y="430332"/>
            <a:ext cx="4609500" cy="37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 algn="ctr"/>
            <a:r>
              <a:rPr lang="en-US" sz="2600" b="1" dirty="0">
                <a:latin typeface="Segoe UI"/>
              </a:rPr>
              <a:t>What is a Wellness Center?</a:t>
            </a:r>
            <a:endParaRPr lang="en-US" sz="2600">
              <a:latin typeface="Segoe UI"/>
            </a:endParaRPr>
          </a:p>
        </p:txBody>
      </p:sp>
      <p:sp>
        <p:nvSpPr>
          <p:cNvPr id="409" name="Google Shape;409;p41"/>
          <p:cNvSpPr/>
          <p:nvPr/>
        </p:nvSpPr>
        <p:spPr>
          <a:xfrm>
            <a:off x="0" y="7"/>
            <a:ext cx="3554222" cy="1170202"/>
          </a:xfrm>
          <a:custGeom>
            <a:avLst/>
            <a:gdLst/>
            <a:ahLst/>
            <a:cxnLst/>
            <a:rect l="l" t="t" r="r" b="b"/>
            <a:pathLst>
              <a:path w="8887" h="2926" extrusionOk="0">
                <a:moveTo>
                  <a:pt x="0" y="0"/>
                </a:moveTo>
                <a:cubicBezTo>
                  <a:pt x="136" y="716"/>
                  <a:pt x="370" y="1447"/>
                  <a:pt x="838" y="2018"/>
                </a:cubicBezTo>
                <a:cubicBezTo>
                  <a:pt x="1086" y="2324"/>
                  <a:pt x="1396" y="2569"/>
                  <a:pt x="1755" y="2734"/>
                </a:cubicBezTo>
                <a:cubicBezTo>
                  <a:pt x="1946" y="2825"/>
                  <a:pt x="2155" y="2896"/>
                  <a:pt x="2368" y="2918"/>
                </a:cubicBezTo>
                <a:cubicBezTo>
                  <a:pt x="2416" y="2923"/>
                  <a:pt x="2465" y="2925"/>
                  <a:pt x="2513" y="2925"/>
                </a:cubicBezTo>
                <a:cubicBezTo>
                  <a:pt x="2679" y="2925"/>
                  <a:pt x="2843" y="2898"/>
                  <a:pt x="3004" y="2853"/>
                </a:cubicBezTo>
                <a:cubicBezTo>
                  <a:pt x="3436" y="2731"/>
                  <a:pt x="3828" y="2493"/>
                  <a:pt x="4231" y="2307"/>
                </a:cubicBezTo>
                <a:cubicBezTo>
                  <a:pt x="4440" y="2209"/>
                  <a:pt x="4656" y="2119"/>
                  <a:pt x="4879" y="2062"/>
                </a:cubicBezTo>
                <a:cubicBezTo>
                  <a:pt x="5066" y="2015"/>
                  <a:pt x="5261" y="1998"/>
                  <a:pt x="5456" y="1998"/>
                </a:cubicBezTo>
                <a:cubicBezTo>
                  <a:pt x="5530" y="1998"/>
                  <a:pt x="5604" y="2001"/>
                  <a:pt x="5677" y="2005"/>
                </a:cubicBezTo>
                <a:cubicBezTo>
                  <a:pt x="6047" y="2029"/>
                  <a:pt x="6423" y="2101"/>
                  <a:pt x="6794" y="2101"/>
                </a:cubicBezTo>
                <a:cubicBezTo>
                  <a:pt x="6950" y="2101"/>
                  <a:pt x="7106" y="2089"/>
                  <a:pt x="7260" y="2055"/>
                </a:cubicBezTo>
                <a:cubicBezTo>
                  <a:pt x="7667" y="1968"/>
                  <a:pt x="8020" y="1727"/>
                  <a:pt x="8296" y="1417"/>
                </a:cubicBezTo>
                <a:cubicBezTo>
                  <a:pt x="8638" y="1037"/>
                  <a:pt x="8887" y="507"/>
                  <a:pt x="885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10" name="Google Shape;410;p41"/>
          <p:cNvGrpSpPr/>
          <p:nvPr/>
        </p:nvGrpSpPr>
        <p:grpSpPr>
          <a:xfrm>
            <a:off x="-744650" y="2761818"/>
            <a:ext cx="3494036" cy="2755173"/>
            <a:chOff x="-744650" y="2761818"/>
            <a:chExt cx="3494036" cy="2755173"/>
          </a:xfrm>
        </p:grpSpPr>
        <p:sp>
          <p:nvSpPr>
            <p:cNvPr id="411" name="Google Shape;411;p41"/>
            <p:cNvSpPr/>
            <p:nvPr/>
          </p:nvSpPr>
          <p:spPr>
            <a:xfrm>
              <a:off x="-744650" y="3216075"/>
              <a:ext cx="3494036" cy="2300917"/>
            </a:xfrm>
            <a:custGeom>
              <a:avLst/>
              <a:gdLst/>
              <a:ahLst/>
              <a:cxnLst/>
              <a:rect l="l" t="t" r="r" b="b"/>
              <a:pathLst>
                <a:path w="11187" h="7367" extrusionOk="0">
                  <a:moveTo>
                    <a:pt x="4164" y="0"/>
                  </a:moveTo>
                  <a:cubicBezTo>
                    <a:pt x="3316" y="0"/>
                    <a:pt x="2256" y="570"/>
                    <a:pt x="1303" y="2750"/>
                  </a:cubicBezTo>
                  <a:cubicBezTo>
                    <a:pt x="1" y="5722"/>
                    <a:pt x="2244" y="7366"/>
                    <a:pt x="4825" y="7366"/>
                  </a:cubicBezTo>
                  <a:cubicBezTo>
                    <a:pt x="6207" y="7366"/>
                    <a:pt x="7687" y="6894"/>
                    <a:pt x="8769" y="5901"/>
                  </a:cubicBezTo>
                  <a:cubicBezTo>
                    <a:pt x="11186" y="3678"/>
                    <a:pt x="8009" y="1750"/>
                    <a:pt x="6491" y="1005"/>
                  </a:cubicBezTo>
                  <a:cubicBezTo>
                    <a:pt x="6099" y="814"/>
                    <a:pt x="5721" y="595"/>
                    <a:pt x="5350" y="364"/>
                  </a:cubicBezTo>
                  <a:cubicBezTo>
                    <a:pt x="5064" y="186"/>
                    <a:pt x="4649" y="0"/>
                    <a:pt x="416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12" name="Google Shape;412;p41"/>
            <p:cNvGrpSpPr/>
            <p:nvPr/>
          </p:nvGrpSpPr>
          <p:grpSpPr>
            <a:xfrm>
              <a:off x="-427450" y="2761818"/>
              <a:ext cx="1454320" cy="1280400"/>
              <a:chOff x="5917100" y="2092158"/>
              <a:chExt cx="1102175" cy="970367"/>
            </a:xfrm>
          </p:grpSpPr>
          <p:sp>
            <p:nvSpPr>
              <p:cNvPr id="413" name="Google Shape;413;p41"/>
              <p:cNvSpPr/>
              <p:nvPr/>
            </p:nvSpPr>
            <p:spPr>
              <a:xfrm>
                <a:off x="6030002" y="2238502"/>
                <a:ext cx="719415" cy="824023"/>
              </a:xfrm>
              <a:custGeom>
                <a:avLst/>
                <a:gdLst/>
                <a:ahLst/>
                <a:cxnLst/>
                <a:rect l="l" t="t" r="r" b="b"/>
                <a:pathLst>
                  <a:path w="8067" h="9240" fill="none" extrusionOk="0">
                    <a:moveTo>
                      <a:pt x="378" y="9239"/>
                    </a:moveTo>
                    <a:cubicBezTo>
                      <a:pt x="378" y="9239"/>
                      <a:pt x="0" y="3350"/>
                      <a:pt x="8067" y="0"/>
                    </a:cubicBez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86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4" name="Google Shape;414;p41"/>
              <p:cNvSpPr/>
              <p:nvPr/>
            </p:nvSpPr>
            <p:spPr>
              <a:xfrm>
                <a:off x="6580242" y="2133270"/>
                <a:ext cx="439033" cy="188794"/>
              </a:xfrm>
              <a:custGeom>
                <a:avLst/>
                <a:gdLst/>
                <a:ahLst/>
                <a:cxnLst/>
                <a:rect l="l" t="t" r="r" b="b"/>
                <a:pathLst>
                  <a:path w="4923" h="2117" extrusionOk="0">
                    <a:moveTo>
                      <a:pt x="4553" y="1"/>
                    </a:moveTo>
                    <a:cubicBezTo>
                      <a:pt x="3675" y="1"/>
                      <a:pt x="1426" y="199"/>
                      <a:pt x="0" y="2094"/>
                    </a:cubicBezTo>
                    <a:cubicBezTo>
                      <a:pt x="0" y="2094"/>
                      <a:pt x="172" y="2117"/>
                      <a:pt x="461" y="2117"/>
                    </a:cubicBezTo>
                    <a:cubicBezTo>
                      <a:pt x="1370" y="2117"/>
                      <a:pt x="3437" y="1891"/>
                      <a:pt x="4922" y="15"/>
                    </a:cubicBezTo>
                    <a:cubicBezTo>
                      <a:pt x="4922" y="15"/>
                      <a:pt x="4786" y="1"/>
                      <a:pt x="455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5" name="Google Shape;415;p41"/>
              <p:cNvSpPr/>
              <p:nvPr/>
            </p:nvSpPr>
            <p:spPr>
              <a:xfrm>
                <a:off x="6280241" y="2430685"/>
                <a:ext cx="464985" cy="138497"/>
              </a:xfrm>
              <a:custGeom>
                <a:avLst/>
                <a:gdLst/>
                <a:ahLst/>
                <a:cxnLst/>
                <a:rect l="l" t="t" r="r" b="b"/>
                <a:pathLst>
                  <a:path w="5214" h="1553" extrusionOk="0">
                    <a:moveTo>
                      <a:pt x="3675" y="0"/>
                    </a:moveTo>
                    <a:cubicBezTo>
                      <a:pt x="2615" y="0"/>
                      <a:pt x="1190" y="253"/>
                      <a:pt x="0" y="1353"/>
                    </a:cubicBezTo>
                    <a:cubicBezTo>
                      <a:pt x="0" y="1353"/>
                      <a:pt x="622" y="1552"/>
                      <a:pt x="1526" y="1552"/>
                    </a:cubicBezTo>
                    <a:cubicBezTo>
                      <a:pt x="2557" y="1552"/>
                      <a:pt x="3953" y="1293"/>
                      <a:pt x="5214" y="183"/>
                    </a:cubicBezTo>
                    <a:cubicBezTo>
                      <a:pt x="5214" y="183"/>
                      <a:pt x="4577" y="0"/>
                      <a:pt x="367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6" name="Google Shape;416;p41"/>
              <p:cNvSpPr/>
              <p:nvPr/>
            </p:nvSpPr>
            <p:spPr>
              <a:xfrm>
                <a:off x="6207113" y="2092158"/>
                <a:ext cx="260316" cy="461417"/>
              </a:xfrm>
              <a:custGeom>
                <a:avLst/>
                <a:gdLst/>
                <a:ahLst/>
                <a:cxnLst/>
                <a:rect l="l" t="t" r="r" b="b"/>
                <a:pathLst>
                  <a:path w="2919" h="5174" extrusionOk="0">
                    <a:moveTo>
                      <a:pt x="2145" y="1"/>
                    </a:moveTo>
                    <a:lnTo>
                      <a:pt x="2145" y="1"/>
                    </a:lnTo>
                    <a:cubicBezTo>
                      <a:pt x="2145" y="1"/>
                      <a:pt x="0" y="2286"/>
                      <a:pt x="810" y="5174"/>
                    </a:cubicBezTo>
                    <a:cubicBezTo>
                      <a:pt x="810" y="5174"/>
                      <a:pt x="2919" y="3055"/>
                      <a:pt x="214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7" name="Google Shape;417;p41"/>
              <p:cNvSpPr/>
              <p:nvPr/>
            </p:nvSpPr>
            <p:spPr>
              <a:xfrm>
                <a:off x="6084223" y="2626078"/>
                <a:ext cx="387041" cy="277885"/>
              </a:xfrm>
              <a:custGeom>
                <a:avLst/>
                <a:gdLst/>
                <a:ahLst/>
                <a:cxnLst/>
                <a:rect l="l" t="t" r="r" b="b"/>
                <a:pathLst>
                  <a:path w="4340" h="3116" extrusionOk="0">
                    <a:moveTo>
                      <a:pt x="4340" y="0"/>
                    </a:moveTo>
                    <a:lnTo>
                      <a:pt x="4340" y="0"/>
                    </a:lnTo>
                    <a:cubicBezTo>
                      <a:pt x="4339" y="0"/>
                      <a:pt x="1231" y="382"/>
                      <a:pt x="1" y="3115"/>
                    </a:cubicBezTo>
                    <a:cubicBezTo>
                      <a:pt x="1" y="3115"/>
                      <a:pt x="2980" y="2842"/>
                      <a:pt x="43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8" name="Google Shape;418;p41"/>
              <p:cNvSpPr/>
              <p:nvPr/>
            </p:nvSpPr>
            <p:spPr>
              <a:xfrm>
                <a:off x="5917100" y="2435144"/>
                <a:ext cx="266381" cy="471405"/>
              </a:xfrm>
              <a:custGeom>
                <a:avLst/>
                <a:gdLst/>
                <a:ahLst/>
                <a:cxnLst/>
                <a:rect l="l" t="t" r="r" b="b"/>
                <a:pathLst>
                  <a:path w="2987" h="5286" extrusionOk="0">
                    <a:moveTo>
                      <a:pt x="1080" y="1"/>
                    </a:moveTo>
                    <a:lnTo>
                      <a:pt x="1080" y="1"/>
                    </a:lnTo>
                    <a:cubicBezTo>
                      <a:pt x="1080" y="1"/>
                      <a:pt x="0" y="2947"/>
                      <a:pt x="1875" y="5286"/>
                    </a:cubicBezTo>
                    <a:cubicBezTo>
                      <a:pt x="1875" y="5286"/>
                      <a:pt x="2986" y="2511"/>
                      <a:pt x="108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419" name="Google Shape;419;p41"/>
          <p:cNvGrpSpPr/>
          <p:nvPr/>
        </p:nvGrpSpPr>
        <p:grpSpPr>
          <a:xfrm>
            <a:off x="202" y="459777"/>
            <a:ext cx="3630404" cy="3979613"/>
            <a:chOff x="202" y="459777"/>
            <a:chExt cx="3630404" cy="3979613"/>
          </a:xfrm>
        </p:grpSpPr>
        <p:grpSp>
          <p:nvGrpSpPr>
            <p:cNvPr id="420" name="Google Shape;420;p41"/>
            <p:cNvGrpSpPr/>
            <p:nvPr/>
          </p:nvGrpSpPr>
          <p:grpSpPr>
            <a:xfrm>
              <a:off x="202" y="459777"/>
              <a:ext cx="3630404" cy="3979613"/>
              <a:chOff x="202" y="459777"/>
              <a:chExt cx="3630404" cy="3979613"/>
            </a:xfrm>
          </p:grpSpPr>
          <p:grpSp>
            <p:nvGrpSpPr>
              <p:cNvPr id="421" name="Google Shape;421;p41"/>
              <p:cNvGrpSpPr/>
              <p:nvPr/>
            </p:nvGrpSpPr>
            <p:grpSpPr>
              <a:xfrm flipH="1">
                <a:off x="202" y="459777"/>
                <a:ext cx="3630404" cy="1179339"/>
                <a:chOff x="5363575" y="1526000"/>
                <a:chExt cx="627750" cy="203925"/>
              </a:xfrm>
            </p:grpSpPr>
            <p:sp>
              <p:nvSpPr>
                <p:cNvPr id="422" name="Google Shape;422;p41"/>
                <p:cNvSpPr/>
                <p:nvPr/>
              </p:nvSpPr>
              <p:spPr>
                <a:xfrm>
                  <a:off x="5489500" y="1635900"/>
                  <a:ext cx="481675" cy="94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267" h="3761" fill="none" extrusionOk="0">
                      <a:moveTo>
                        <a:pt x="19266" y="1508"/>
                      </a:moveTo>
                      <a:cubicBezTo>
                        <a:pt x="19266" y="1508"/>
                        <a:pt x="12172" y="648"/>
                        <a:pt x="11071" y="1163"/>
                      </a:cubicBezTo>
                      <a:cubicBezTo>
                        <a:pt x="9970" y="1681"/>
                        <a:pt x="7441" y="3760"/>
                        <a:pt x="5315" y="2775"/>
                      </a:cubicBezTo>
                      <a:cubicBezTo>
                        <a:pt x="3188" y="1789"/>
                        <a:pt x="1023" y="1868"/>
                        <a:pt x="533" y="1839"/>
                      </a:cubicBezTo>
                      <a:cubicBezTo>
                        <a:pt x="40" y="1810"/>
                        <a:pt x="0" y="868"/>
                        <a:pt x="1544" y="738"/>
                      </a:cubicBezTo>
                      <a:cubicBezTo>
                        <a:pt x="3087" y="609"/>
                        <a:pt x="5001" y="638"/>
                        <a:pt x="5001" y="638"/>
                      </a:cubicBezTo>
                      <a:cubicBezTo>
                        <a:pt x="5001" y="638"/>
                        <a:pt x="6941" y="1"/>
                        <a:pt x="7642" y="98"/>
                      </a:cubicBezTo>
                    </a:path>
                  </a:pathLst>
                </a:custGeom>
                <a:noFill/>
                <a:ln w="9525" cap="flat" cmpd="sng">
                  <a:solidFill>
                    <a:schemeClr val="dk1"/>
                  </a:solidFill>
                  <a:prstDash val="solid"/>
                  <a:miter lim="863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3" name="Google Shape;423;p41"/>
                <p:cNvSpPr/>
                <p:nvPr/>
              </p:nvSpPr>
              <p:spPr>
                <a:xfrm>
                  <a:off x="5542375" y="1606775"/>
                  <a:ext cx="92775" cy="38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11" h="1558" fill="none" extrusionOk="0">
                      <a:moveTo>
                        <a:pt x="3710" y="1558"/>
                      </a:moveTo>
                      <a:cubicBezTo>
                        <a:pt x="3710" y="1558"/>
                        <a:pt x="1012" y="817"/>
                        <a:pt x="1" y="0"/>
                      </a:cubicBezTo>
                    </a:path>
                  </a:pathLst>
                </a:custGeom>
                <a:noFill/>
                <a:ln w="9525" cap="flat" cmpd="sng">
                  <a:solidFill>
                    <a:schemeClr val="dk1"/>
                  </a:solidFill>
                  <a:prstDash val="solid"/>
                  <a:miter lim="863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4" name="Google Shape;424;p41"/>
                <p:cNvSpPr/>
                <p:nvPr/>
              </p:nvSpPr>
              <p:spPr>
                <a:xfrm>
                  <a:off x="5495975" y="1604975"/>
                  <a:ext cx="53825" cy="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3" h="192" fill="none" extrusionOk="0">
                      <a:moveTo>
                        <a:pt x="2152" y="32"/>
                      </a:moveTo>
                      <a:cubicBezTo>
                        <a:pt x="2152" y="32"/>
                        <a:pt x="1001" y="191"/>
                        <a:pt x="0" y="0"/>
                      </a:cubicBezTo>
                    </a:path>
                  </a:pathLst>
                </a:custGeom>
                <a:noFill/>
                <a:ln w="9525" cap="flat" cmpd="sng">
                  <a:solidFill>
                    <a:schemeClr val="dk1"/>
                  </a:solidFill>
                  <a:prstDash val="solid"/>
                  <a:miter lim="863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5" name="Google Shape;425;p41"/>
                <p:cNvSpPr/>
                <p:nvPr/>
              </p:nvSpPr>
              <p:spPr>
                <a:xfrm>
                  <a:off x="5363575" y="1526000"/>
                  <a:ext cx="627750" cy="151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110" h="6067" fill="none" extrusionOk="0">
                      <a:moveTo>
                        <a:pt x="5404" y="3048"/>
                      </a:moveTo>
                      <a:cubicBezTo>
                        <a:pt x="5404" y="3048"/>
                        <a:pt x="4027" y="4069"/>
                        <a:pt x="3239" y="4275"/>
                      </a:cubicBezTo>
                      <a:cubicBezTo>
                        <a:pt x="3239" y="4275"/>
                        <a:pt x="1170" y="6067"/>
                        <a:pt x="1" y="5084"/>
                      </a:cubicBezTo>
                      <a:cubicBezTo>
                        <a:pt x="1" y="5084"/>
                        <a:pt x="4340" y="1464"/>
                        <a:pt x="6869" y="623"/>
                      </a:cubicBezTo>
                      <a:cubicBezTo>
                        <a:pt x="6869" y="623"/>
                        <a:pt x="7516" y="281"/>
                        <a:pt x="8448" y="529"/>
                      </a:cubicBezTo>
                      <a:cubicBezTo>
                        <a:pt x="9381" y="778"/>
                        <a:pt x="15367" y="1645"/>
                        <a:pt x="15367" y="1645"/>
                      </a:cubicBezTo>
                      <a:lnTo>
                        <a:pt x="25109" y="1"/>
                      </a:lnTo>
                    </a:path>
                  </a:pathLst>
                </a:custGeom>
                <a:noFill/>
                <a:ln w="9525" cap="flat" cmpd="sng">
                  <a:solidFill>
                    <a:schemeClr val="dk1"/>
                  </a:solidFill>
                  <a:prstDash val="solid"/>
                  <a:miter lim="863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6" name="Google Shape;426;p41"/>
                <p:cNvSpPr/>
                <p:nvPr/>
              </p:nvSpPr>
              <p:spPr>
                <a:xfrm>
                  <a:off x="5509750" y="1620175"/>
                  <a:ext cx="55150" cy="38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06" h="1526" fill="none" extrusionOk="0">
                      <a:moveTo>
                        <a:pt x="2206" y="0"/>
                      </a:moveTo>
                      <a:lnTo>
                        <a:pt x="0" y="1526"/>
                      </a:lnTo>
                    </a:path>
                  </a:pathLst>
                </a:custGeom>
                <a:noFill/>
                <a:ln w="9525" cap="flat" cmpd="sng">
                  <a:solidFill>
                    <a:schemeClr val="dk1"/>
                  </a:solidFill>
                  <a:prstDash val="solid"/>
                  <a:miter lim="863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7" name="Google Shape;427;p41"/>
                <p:cNvSpPr/>
                <p:nvPr/>
              </p:nvSpPr>
              <p:spPr>
                <a:xfrm>
                  <a:off x="5395350" y="1607050"/>
                  <a:ext cx="118375" cy="11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5" h="4782" fill="none" extrusionOk="0">
                      <a:moveTo>
                        <a:pt x="3993" y="2666"/>
                      </a:moveTo>
                      <a:lnTo>
                        <a:pt x="1597" y="4191"/>
                      </a:lnTo>
                      <a:cubicBezTo>
                        <a:pt x="1597" y="4191"/>
                        <a:pt x="759" y="4781"/>
                        <a:pt x="0" y="4331"/>
                      </a:cubicBezTo>
                      <a:cubicBezTo>
                        <a:pt x="0" y="4331"/>
                        <a:pt x="2090" y="2177"/>
                        <a:pt x="2986" y="1428"/>
                      </a:cubicBezTo>
                      <a:cubicBezTo>
                        <a:pt x="3982" y="597"/>
                        <a:pt x="4734" y="0"/>
                        <a:pt x="4734" y="0"/>
                      </a:cubicBezTo>
                    </a:path>
                  </a:pathLst>
                </a:custGeom>
                <a:noFill/>
                <a:ln w="9525" cap="flat" cmpd="sng">
                  <a:solidFill>
                    <a:schemeClr val="dk1"/>
                  </a:solidFill>
                  <a:prstDash val="solid"/>
                  <a:miter lim="863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8" name="Google Shape;428;p41"/>
                <p:cNvSpPr/>
                <p:nvPr/>
              </p:nvSpPr>
              <p:spPr>
                <a:xfrm>
                  <a:off x="5564875" y="1633300"/>
                  <a:ext cx="31875" cy="1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5" h="764" fill="none" extrusionOk="0">
                      <a:moveTo>
                        <a:pt x="1274" y="0"/>
                      </a:moveTo>
                      <a:lnTo>
                        <a:pt x="1" y="763"/>
                      </a:lnTo>
                    </a:path>
                  </a:pathLst>
                </a:custGeom>
                <a:noFill/>
                <a:ln w="9525" cap="flat" cmpd="sng">
                  <a:solidFill>
                    <a:schemeClr val="dk1"/>
                  </a:solidFill>
                  <a:prstDash val="solid"/>
                  <a:miter lim="863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9" name="Google Shape;429;p41"/>
                <p:cNvSpPr/>
                <p:nvPr/>
              </p:nvSpPr>
              <p:spPr>
                <a:xfrm>
                  <a:off x="5439125" y="1682950"/>
                  <a:ext cx="90325" cy="38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13" h="1551" fill="none" extrusionOk="0">
                      <a:moveTo>
                        <a:pt x="3613" y="0"/>
                      </a:moveTo>
                      <a:cubicBezTo>
                        <a:pt x="3613" y="0"/>
                        <a:pt x="1185" y="1335"/>
                        <a:pt x="728" y="1433"/>
                      </a:cubicBezTo>
                      <a:cubicBezTo>
                        <a:pt x="159" y="1551"/>
                        <a:pt x="1" y="1170"/>
                        <a:pt x="80" y="1008"/>
                      </a:cubicBezTo>
                    </a:path>
                  </a:pathLst>
                </a:custGeom>
                <a:noFill/>
                <a:ln w="9525" cap="flat" cmpd="sng">
                  <a:solidFill>
                    <a:schemeClr val="dk1"/>
                  </a:solidFill>
                  <a:prstDash val="solid"/>
                  <a:miter lim="863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0" name="Google Shape;430;p41"/>
                <p:cNvSpPr/>
                <p:nvPr/>
              </p:nvSpPr>
              <p:spPr>
                <a:xfrm>
                  <a:off x="5483550" y="1688975"/>
                  <a:ext cx="89825" cy="32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93" h="1310" fill="none" extrusionOk="0">
                      <a:moveTo>
                        <a:pt x="3592" y="1"/>
                      </a:moveTo>
                      <a:cubicBezTo>
                        <a:pt x="3592" y="1"/>
                        <a:pt x="1559" y="1076"/>
                        <a:pt x="804" y="1195"/>
                      </a:cubicBezTo>
                      <a:cubicBezTo>
                        <a:pt x="77" y="1310"/>
                        <a:pt x="1" y="727"/>
                        <a:pt x="1" y="727"/>
                      </a:cubicBezTo>
                    </a:path>
                  </a:pathLst>
                </a:custGeom>
                <a:noFill/>
                <a:ln w="9525" cap="flat" cmpd="sng">
                  <a:solidFill>
                    <a:schemeClr val="dk1"/>
                  </a:solidFill>
                  <a:prstDash val="solid"/>
                  <a:miter lim="863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431" name="Google Shape;431;p41"/>
              <p:cNvGrpSpPr/>
              <p:nvPr/>
            </p:nvGrpSpPr>
            <p:grpSpPr>
              <a:xfrm>
                <a:off x="1381183" y="1655245"/>
                <a:ext cx="2014815" cy="1337192"/>
                <a:chOff x="752650" y="1170200"/>
                <a:chExt cx="3706430" cy="2459882"/>
              </a:xfrm>
            </p:grpSpPr>
            <p:sp>
              <p:nvSpPr>
                <p:cNvPr id="432" name="Google Shape;432;p41"/>
                <p:cNvSpPr/>
                <p:nvPr/>
              </p:nvSpPr>
              <p:spPr>
                <a:xfrm>
                  <a:off x="752650" y="1170200"/>
                  <a:ext cx="3706430" cy="24598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07" h="9628" fill="none" extrusionOk="0">
                      <a:moveTo>
                        <a:pt x="11167" y="1875"/>
                      </a:moveTo>
                      <a:cubicBezTo>
                        <a:pt x="9261" y="0"/>
                        <a:pt x="7253" y="3595"/>
                        <a:pt x="7253" y="3595"/>
                      </a:cubicBezTo>
                      <a:cubicBezTo>
                        <a:pt x="7253" y="3595"/>
                        <a:pt x="5246" y="0"/>
                        <a:pt x="3338" y="1875"/>
                      </a:cubicBezTo>
                      <a:cubicBezTo>
                        <a:pt x="0" y="5149"/>
                        <a:pt x="7253" y="9628"/>
                        <a:pt x="7253" y="9628"/>
                      </a:cubicBezTo>
                      <a:cubicBezTo>
                        <a:pt x="7253" y="9628"/>
                        <a:pt x="14506" y="5149"/>
                        <a:pt x="11167" y="1875"/>
                      </a:cubicBezTo>
                      <a:close/>
                    </a:path>
                  </a:pathLst>
                </a:custGeom>
                <a:noFill/>
                <a:ln w="9525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3" name="Google Shape;433;p41"/>
                <p:cNvSpPr/>
                <p:nvPr/>
              </p:nvSpPr>
              <p:spPr>
                <a:xfrm>
                  <a:off x="2084275" y="2211585"/>
                  <a:ext cx="1042665" cy="10434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81" h="4084" extrusionOk="0">
                      <a:moveTo>
                        <a:pt x="1480" y="0"/>
                      </a:moveTo>
                      <a:lnTo>
                        <a:pt x="1480" y="1483"/>
                      </a:lnTo>
                      <a:lnTo>
                        <a:pt x="1" y="1483"/>
                      </a:lnTo>
                      <a:lnTo>
                        <a:pt x="1" y="2602"/>
                      </a:lnTo>
                      <a:lnTo>
                        <a:pt x="1480" y="2602"/>
                      </a:lnTo>
                      <a:lnTo>
                        <a:pt x="1480" y="4084"/>
                      </a:lnTo>
                      <a:lnTo>
                        <a:pt x="2602" y="4084"/>
                      </a:lnTo>
                      <a:lnTo>
                        <a:pt x="2602" y="2602"/>
                      </a:lnTo>
                      <a:lnTo>
                        <a:pt x="4081" y="2602"/>
                      </a:lnTo>
                      <a:lnTo>
                        <a:pt x="4081" y="1483"/>
                      </a:lnTo>
                      <a:lnTo>
                        <a:pt x="2602" y="1483"/>
                      </a:lnTo>
                      <a:lnTo>
                        <a:pt x="2602" y="0"/>
                      </a:lnTo>
                      <a:close/>
                    </a:path>
                  </a:pathLst>
                </a:custGeom>
                <a:noFill/>
                <a:ln w="9525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434" name="Google Shape;434;p41"/>
              <p:cNvGrpSpPr/>
              <p:nvPr/>
            </p:nvGrpSpPr>
            <p:grpSpPr>
              <a:xfrm rot="10800000">
                <a:off x="202" y="3260051"/>
                <a:ext cx="3630404" cy="1179339"/>
                <a:chOff x="5363575" y="1526000"/>
                <a:chExt cx="627750" cy="203925"/>
              </a:xfrm>
            </p:grpSpPr>
            <p:sp>
              <p:nvSpPr>
                <p:cNvPr id="435" name="Google Shape;435;p41"/>
                <p:cNvSpPr/>
                <p:nvPr/>
              </p:nvSpPr>
              <p:spPr>
                <a:xfrm>
                  <a:off x="5489500" y="1635900"/>
                  <a:ext cx="481675" cy="94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267" h="3761" fill="none" extrusionOk="0">
                      <a:moveTo>
                        <a:pt x="19266" y="1508"/>
                      </a:moveTo>
                      <a:cubicBezTo>
                        <a:pt x="19266" y="1508"/>
                        <a:pt x="12172" y="648"/>
                        <a:pt x="11071" y="1163"/>
                      </a:cubicBezTo>
                      <a:cubicBezTo>
                        <a:pt x="9970" y="1681"/>
                        <a:pt x="7441" y="3760"/>
                        <a:pt x="5315" y="2775"/>
                      </a:cubicBezTo>
                      <a:cubicBezTo>
                        <a:pt x="3188" y="1789"/>
                        <a:pt x="1023" y="1868"/>
                        <a:pt x="533" y="1839"/>
                      </a:cubicBezTo>
                      <a:cubicBezTo>
                        <a:pt x="40" y="1810"/>
                        <a:pt x="0" y="868"/>
                        <a:pt x="1544" y="738"/>
                      </a:cubicBezTo>
                      <a:cubicBezTo>
                        <a:pt x="3087" y="609"/>
                        <a:pt x="5001" y="638"/>
                        <a:pt x="5001" y="638"/>
                      </a:cubicBezTo>
                      <a:cubicBezTo>
                        <a:pt x="5001" y="638"/>
                        <a:pt x="6941" y="1"/>
                        <a:pt x="7642" y="98"/>
                      </a:cubicBezTo>
                    </a:path>
                  </a:pathLst>
                </a:custGeom>
                <a:noFill/>
                <a:ln w="9525" cap="flat" cmpd="sng">
                  <a:solidFill>
                    <a:schemeClr val="dk1"/>
                  </a:solidFill>
                  <a:prstDash val="solid"/>
                  <a:miter lim="863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6" name="Google Shape;436;p41"/>
                <p:cNvSpPr/>
                <p:nvPr/>
              </p:nvSpPr>
              <p:spPr>
                <a:xfrm>
                  <a:off x="5542375" y="1606775"/>
                  <a:ext cx="92775" cy="38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11" h="1558" fill="none" extrusionOk="0">
                      <a:moveTo>
                        <a:pt x="3710" y="1558"/>
                      </a:moveTo>
                      <a:cubicBezTo>
                        <a:pt x="3710" y="1558"/>
                        <a:pt x="1012" y="817"/>
                        <a:pt x="1" y="0"/>
                      </a:cubicBezTo>
                    </a:path>
                  </a:pathLst>
                </a:custGeom>
                <a:noFill/>
                <a:ln w="9525" cap="flat" cmpd="sng">
                  <a:solidFill>
                    <a:schemeClr val="dk1"/>
                  </a:solidFill>
                  <a:prstDash val="solid"/>
                  <a:miter lim="863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7" name="Google Shape;437;p41"/>
                <p:cNvSpPr/>
                <p:nvPr/>
              </p:nvSpPr>
              <p:spPr>
                <a:xfrm>
                  <a:off x="5495975" y="1604975"/>
                  <a:ext cx="53825" cy="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3" h="192" fill="none" extrusionOk="0">
                      <a:moveTo>
                        <a:pt x="2152" y="32"/>
                      </a:moveTo>
                      <a:cubicBezTo>
                        <a:pt x="2152" y="32"/>
                        <a:pt x="1001" y="191"/>
                        <a:pt x="0" y="0"/>
                      </a:cubicBezTo>
                    </a:path>
                  </a:pathLst>
                </a:custGeom>
                <a:noFill/>
                <a:ln w="9525" cap="flat" cmpd="sng">
                  <a:solidFill>
                    <a:schemeClr val="dk1"/>
                  </a:solidFill>
                  <a:prstDash val="solid"/>
                  <a:miter lim="863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8" name="Google Shape;438;p41"/>
                <p:cNvSpPr/>
                <p:nvPr/>
              </p:nvSpPr>
              <p:spPr>
                <a:xfrm>
                  <a:off x="5363575" y="1526000"/>
                  <a:ext cx="627750" cy="151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110" h="6067" fill="none" extrusionOk="0">
                      <a:moveTo>
                        <a:pt x="5404" y="3048"/>
                      </a:moveTo>
                      <a:cubicBezTo>
                        <a:pt x="5404" y="3048"/>
                        <a:pt x="4027" y="4069"/>
                        <a:pt x="3239" y="4275"/>
                      </a:cubicBezTo>
                      <a:cubicBezTo>
                        <a:pt x="3239" y="4275"/>
                        <a:pt x="1170" y="6067"/>
                        <a:pt x="1" y="5084"/>
                      </a:cubicBezTo>
                      <a:cubicBezTo>
                        <a:pt x="1" y="5084"/>
                        <a:pt x="4340" y="1464"/>
                        <a:pt x="6869" y="623"/>
                      </a:cubicBezTo>
                      <a:cubicBezTo>
                        <a:pt x="6869" y="623"/>
                        <a:pt x="7516" y="281"/>
                        <a:pt x="8448" y="529"/>
                      </a:cubicBezTo>
                      <a:cubicBezTo>
                        <a:pt x="9381" y="778"/>
                        <a:pt x="15367" y="1645"/>
                        <a:pt x="15367" y="1645"/>
                      </a:cubicBezTo>
                      <a:lnTo>
                        <a:pt x="25109" y="1"/>
                      </a:lnTo>
                    </a:path>
                  </a:pathLst>
                </a:custGeom>
                <a:noFill/>
                <a:ln w="9525" cap="flat" cmpd="sng">
                  <a:solidFill>
                    <a:schemeClr val="dk1"/>
                  </a:solidFill>
                  <a:prstDash val="solid"/>
                  <a:miter lim="863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9" name="Google Shape;439;p41"/>
                <p:cNvSpPr/>
                <p:nvPr/>
              </p:nvSpPr>
              <p:spPr>
                <a:xfrm>
                  <a:off x="5509750" y="1620175"/>
                  <a:ext cx="55150" cy="38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06" h="1526" fill="none" extrusionOk="0">
                      <a:moveTo>
                        <a:pt x="2206" y="0"/>
                      </a:moveTo>
                      <a:lnTo>
                        <a:pt x="0" y="1526"/>
                      </a:lnTo>
                    </a:path>
                  </a:pathLst>
                </a:custGeom>
                <a:noFill/>
                <a:ln w="9525" cap="flat" cmpd="sng">
                  <a:solidFill>
                    <a:schemeClr val="dk1"/>
                  </a:solidFill>
                  <a:prstDash val="solid"/>
                  <a:miter lim="863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0" name="Google Shape;440;p41"/>
                <p:cNvSpPr/>
                <p:nvPr/>
              </p:nvSpPr>
              <p:spPr>
                <a:xfrm>
                  <a:off x="5395350" y="1607050"/>
                  <a:ext cx="118375" cy="11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5" h="4782" fill="none" extrusionOk="0">
                      <a:moveTo>
                        <a:pt x="3993" y="2666"/>
                      </a:moveTo>
                      <a:lnTo>
                        <a:pt x="1597" y="4191"/>
                      </a:lnTo>
                      <a:cubicBezTo>
                        <a:pt x="1597" y="4191"/>
                        <a:pt x="759" y="4781"/>
                        <a:pt x="0" y="4331"/>
                      </a:cubicBezTo>
                      <a:cubicBezTo>
                        <a:pt x="0" y="4331"/>
                        <a:pt x="2090" y="2177"/>
                        <a:pt x="2986" y="1428"/>
                      </a:cubicBezTo>
                      <a:cubicBezTo>
                        <a:pt x="3982" y="597"/>
                        <a:pt x="4734" y="0"/>
                        <a:pt x="4734" y="0"/>
                      </a:cubicBezTo>
                    </a:path>
                  </a:pathLst>
                </a:custGeom>
                <a:noFill/>
                <a:ln w="9525" cap="flat" cmpd="sng">
                  <a:solidFill>
                    <a:schemeClr val="dk1"/>
                  </a:solidFill>
                  <a:prstDash val="solid"/>
                  <a:miter lim="863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1" name="Google Shape;441;p41"/>
                <p:cNvSpPr/>
                <p:nvPr/>
              </p:nvSpPr>
              <p:spPr>
                <a:xfrm>
                  <a:off x="5564875" y="1633300"/>
                  <a:ext cx="31875" cy="1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5" h="764" fill="none" extrusionOk="0">
                      <a:moveTo>
                        <a:pt x="1274" y="0"/>
                      </a:moveTo>
                      <a:lnTo>
                        <a:pt x="1" y="763"/>
                      </a:lnTo>
                    </a:path>
                  </a:pathLst>
                </a:custGeom>
                <a:noFill/>
                <a:ln w="9525" cap="flat" cmpd="sng">
                  <a:solidFill>
                    <a:schemeClr val="dk1"/>
                  </a:solidFill>
                  <a:prstDash val="solid"/>
                  <a:miter lim="863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2" name="Google Shape;442;p41"/>
                <p:cNvSpPr/>
                <p:nvPr/>
              </p:nvSpPr>
              <p:spPr>
                <a:xfrm>
                  <a:off x="5439125" y="1682950"/>
                  <a:ext cx="90325" cy="38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13" h="1551" fill="none" extrusionOk="0">
                      <a:moveTo>
                        <a:pt x="3613" y="0"/>
                      </a:moveTo>
                      <a:cubicBezTo>
                        <a:pt x="3613" y="0"/>
                        <a:pt x="1185" y="1335"/>
                        <a:pt x="728" y="1433"/>
                      </a:cubicBezTo>
                      <a:cubicBezTo>
                        <a:pt x="159" y="1551"/>
                        <a:pt x="1" y="1170"/>
                        <a:pt x="80" y="1008"/>
                      </a:cubicBezTo>
                    </a:path>
                  </a:pathLst>
                </a:custGeom>
                <a:noFill/>
                <a:ln w="9525" cap="flat" cmpd="sng">
                  <a:solidFill>
                    <a:schemeClr val="dk1"/>
                  </a:solidFill>
                  <a:prstDash val="solid"/>
                  <a:miter lim="863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3" name="Google Shape;443;p41"/>
                <p:cNvSpPr/>
                <p:nvPr/>
              </p:nvSpPr>
              <p:spPr>
                <a:xfrm>
                  <a:off x="5483550" y="1688975"/>
                  <a:ext cx="89825" cy="32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93" h="1310" fill="none" extrusionOk="0">
                      <a:moveTo>
                        <a:pt x="3592" y="1"/>
                      </a:moveTo>
                      <a:cubicBezTo>
                        <a:pt x="3592" y="1"/>
                        <a:pt x="1559" y="1076"/>
                        <a:pt x="804" y="1195"/>
                      </a:cubicBezTo>
                      <a:cubicBezTo>
                        <a:pt x="77" y="1310"/>
                        <a:pt x="1" y="727"/>
                        <a:pt x="1" y="727"/>
                      </a:cubicBezTo>
                    </a:path>
                  </a:pathLst>
                </a:custGeom>
                <a:noFill/>
                <a:ln w="9525" cap="flat" cmpd="sng">
                  <a:solidFill>
                    <a:schemeClr val="dk1"/>
                  </a:solidFill>
                  <a:prstDash val="solid"/>
                  <a:miter lim="863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444" name="Google Shape;444;p41"/>
            <p:cNvSpPr/>
            <p:nvPr/>
          </p:nvSpPr>
          <p:spPr>
            <a:xfrm>
              <a:off x="1422351" y="2691865"/>
              <a:ext cx="256494" cy="255807"/>
            </a:xfrm>
            <a:custGeom>
              <a:avLst/>
              <a:gdLst/>
              <a:ahLst/>
              <a:cxnLst/>
              <a:rect l="l" t="t" r="r" b="b"/>
              <a:pathLst>
                <a:path w="1134" h="1131" extrusionOk="0">
                  <a:moveTo>
                    <a:pt x="566" y="1"/>
                  </a:moveTo>
                  <a:cubicBezTo>
                    <a:pt x="490" y="275"/>
                    <a:pt x="277" y="490"/>
                    <a:pt x="0" y="566"/>
                  </a:cubicBezTo>
                  <a:cubicBezTo>
                    <a:pt x="277" y="642"/>
                    <a:pt x="490" y="857"/>
                    <a:pt x="566" y="1130"/>
                  </a:cubicBezTo>
                  <a:cubicBezTo>
                    <a:pt x="641" y="857"/>
                    <a:pt x="857" y="642"/>
                    <a:pt x="1134" y="566"/>
                  </a:cubicBezTo>
                  <a:cubicBezTo>
                    <a:pt x="857" y="490"/>
                    <a:pt x="641" y="275"/>
                    <a:pt x="566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41"/>
            <p:cNvSpPr/>
            <p:nvPr/>
          </p:nvSpPr>
          <p:spPr>
            <a:xfrm>
              <a:off x="3232208" y="2084362"/>
              <a:ext cx="116711" cy="116708"/>
            </a:xfrm>
            <a:custGeom>
              <a:avLst/>
              <a:gdLst/>
              <a:ahLst/>
              <a:cxnLst/>
              <a:rect l="l" t="t" r="r" b="b"/>
              <a:pathLst>
                <a:path w="516" h="516" extrusionOk="0">
                  <a:moveTo>
                    <a:pt x="260" y="1"/>
                  </a:moveTo>
                  <a:cubicBezTo>
                    <a:pt x="223" y="127"/>
                    <a:pt x="127" y="223"/>
                    <a:pt x="0" y="260"/>
                  </a:cubicBezTo>
                  <a:cubicBezTo>
                    <a:pt x="127" y="292"/>
                    <a:pt x="223" y="389"/>
                    <a:pt x="260" y="515"/>
                  </a:cubicBezTo>
                  <a:cubicBezTo>
                    <a:pt x="291" y="389"/>
                    <a:pt x="389" y="292"/>
                    <a:pt x="515" y="260"/>
                  </a:cubicBezTo>
                  <a:cubicBezTo>
                    <a:pt x="389" y="223"/>
                    <a:pt x="291" y="127"/>
                    <a:pt x="260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46" name="Google Shape;446;p41"/>
          <p:cNvSpPr/>
          <p:nvPr/>
        </p:nvSpPr>
        <p:spPr>
          <a:xfrm>
            <a:off x="7725675" y="3921629"/>
            <a:ext cx="3922582" cy="3368683"/>
          </a:xfrm>
          <a:custGeom>
            <a:avLst/>
            <a:gdLst/>
            <a:ahLst/>
            <a:cxnLst/>
            <a:rect l="l" t="t" r="r" b="b"/>
            <a:pathLst>
              <a:path w="27718" h="23804" fill="none" extrusionOk="0">
                <a:moveTo>
                  <a:pt x="10847" y="21374"/>
                </a:moveTo>
                <a:cubicBezTo>
                  <a:pt x="6515" y="19867"/>
                  <a:pt x="2058" y="17284"/>
                  <a:pt x="608" y="12934"/>
                </a:cubicBezTo>
                <a:cubicBezTo>
                  <a:pt x="87" y="11370"/>
                  <a:pt x="1" y="9686"/>
                  <a:pt x="177" y="8045"/>
                </a:cubicBezTo>
                <a:cubicBezTo>
                  <a:pt x="331" y="6602"/>
                  <a:pt x="702" y="5148"/>
                  <a:pt x="1537" y="3961"/>
                </a:cubicBezTo>
                <a:cubicBezTo>
                  <a:pt x="2533" y="2541"/>
                  <a:pt x="4119" y="1619"/>
                  <a:pt x="5774" y="1090"/>
                </a:cubicBezTo>
                <a:cubicBezTo>
                  <a:pt x="9185" y="0"/>
                  <a:pt x="13128" y="500"/>
                  <a:pt x="16003" y="2637"/>
                </a:cubicBezTo>
                <a:cubicBezTo>
                  <a:pt x="18874" y="4774"/>
                  <a:pt x="20496" y="8574"/>
                  <a:pt x="19791" y="12085"/>
                </a:cubicBezTo>
                <a:cubicBezTo>
                  <a:pt x="19083" y="15593"/>
                  <a:pt x="15931" y="18540"/>
                  <a:pt x="12358" y="18759"/>
                </a:cubicBezTo>
                <a:cubicBezTo>
                  <a:pt x="9441" y="18935"/>
                  <a:pt x="6627" y="17409"/>
                  <a:pt x="4591" y="15315"/>
                </a:cubicBezTo>
                <a:cubicBezTo>
                  <a:pt x="3364" y="14057"/>
                  <a:pt x="2339" y="12542"/>
                  <a:pt x="1925" y="10833"/>
                </a:cubicBezTo>
                <a:cubicBezTo>
                  <a:pt x="1507" y="9125"/>
                  <a:pt x="1763" y="7199"/>
                  <a:pt x="2857" y="5822"/>
                </a:cubicBezTo>
                <a:cubicBezTo>
                  <a:pt x="3536" y="4958"/>
                  <a:pt x="4504" y="4350"/>
                  <a:pt x="5548" y="4004"/>
                </a:cubicBezTo>
                <a:cubicBezTo>
                  <a:pt x="8275" y="3109"/>
                  <a:pt x="11621" y="4256"/>
                  <a:pt x="12966" y="6793"/>
                </a:cubicBezTo>
                <a:cubicBezTo>
                  <a:pt x="14312" y="9329"/>
                  <a:pt x="13200" y="12952"/>
                  <a:pt x="10545" y="14050"/>
                </a:cubicBezTo>
                <a:cubicBezTo>
                  <a:pt x="9283" y="14575"/>
                  <a:pt x="7735" y="14500"/>
                  <a:pt x="6649" y="13668"/>
                </a:cubicBezTo>
                <a:cubicBezTo>
                  <a:pt x="5562" y="12841"/>
                  <a:pt x="5091" y="11214"/>
                  <a:pt x="5746" y="10013"/>
                </a:cubicBezTo>
                <a:cubicBezTo>
                  <a:pt x="6555" y="8527"/>
                  <a:pt x="8717" y="8232"/>
                  <a:pt x="10218" y="9020"/>
                </a:cubicBezTo>
                <a:cubicBezTo>
                  <a:pt x="11714" y="9811"/>
                  <a:pt x="12646" y="11365"/>
                  <a:pt x="13301" y="12927"/>
                </a:cubicBezTo>
                <a:cubicBezTo>
                  <a:pt x="13956" y="14488"/>
                  <a:pt x="14416" y="16150"/>
                  <a:pt x="15337" y="17572"/>
                </a:cubicBezTo>
                <a:cubicBezTo>
                  <a:pt x="16255" y="18993"/>
                  <a:pt x="17783" y="20180"/>
                  <a:pt x="19475" y="20104"/>
                </a:cubicBezTo>
                <a:cubicBezTo>
                  <a:pt x="21436" y="20014"/>
                  <a:pt x="22932" y="18302"/>
                  <a:pt x="23817" y="16550"/>
                </a:cubicBezTo>
                <a:cubicBezTo>
                  <a:pt x="25446" y="13323"/>
                  <a:pt x="25778" y="9304"/>
                  <a:pt x="24073" y="6113"/>
                </a:cubicBezTo>
                <a:cubicBezTo>
                  <a:pt x="22299" y="2792"/>
                  <a:pt x="18521" y="806"/>
                  <a:pt x="14758" y="663"/>
                </a:cubicBezTo>
                <a:cubicBezTo>
                  <a:pt x="12909" y="594"/>
                  <a:pt x="11013" y="932"/>
                  <a:pt x="9422" y="1878"/>
                </a:cubicBezTo>
                <a:cubicBezTo>
                  <a:pt x="7480" y="3033"/>
                  <a:pt x="6120" y="5045"/>
                  <a:pt x="5540" y="7228"/>
                </a:cubicBezTo>
                <a:cubicBezTo>
                  <a:pt x="4965" y="9412"/>
                  <a:pt x="5138" y="11754"/>
                  <a:pt x="5807" y="13912"/>
                </a:cubicBezTo>
                <a:cubicBezTo>
                  <a:pt x="6807" y="17143"/>
                  <a:pt x="8966" y="20047"/>
                  <a:pt x="11898" y="21731"/>
                </a:cubicBezTo>
                <a:cubicBezTo>
                  <a:pt x="14830" y="23415"/>
                  <a:pt x="18532" y="23803"/>
                  <a:pt x="21673" y="22543"/>
                </a:cubicBezTo>
                <a:cubicBezTo>
                  <a:pt x="24810" y="21288"/>
                  <a:pt x="27267" y="18334"/>
                  <a:pt x="27717" y="14981"/>
                </a:cubicBezTo>
              </a:path>
            </a:pathLst>
          </a:custGeom>
          <a:noFill/>
          <a:ln w="9525" cap="flat" cmpd="sng">
            <a:solidFill>
              <a:schemeClr val="dk1"/>
            </a:solidFill>
            <a:prstDash val="solid"/>
            <a:miter lim="863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E63C5C5-E56D-9028-0E4C-F92727BA2862}"/>
              </a:ext>
            </a:extLst>
          </p:cNvPr>
          <p:cNvSpPr txBox="1"/>
          <p:nvPr/>
        </p:nvSpPr>
        <p:spPr>
          <a:xfrm>
            <a:off x="4061011" y="1122828"/>
            <a:ext cx="3825688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 algn="l">
              <a:buFont typeface="Courier New"/>
              <a:buChar char="o"/>
            </a:pPr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3D0970D-EEB1-86D4-F4AB-B0F8D49FCCA0}"/>
              </a:ext>
            </a:extLst>
          </p:cNvPr>
          <p:cNvSpPr txBox="1"/>
          <p:nvPr/>
        </p:nvSpPr>
        <p:spPr>
          <a:xfrm>
            <a:off x="3919817" y="1539688"/>
            <a:ext cx="4565275" cy="206210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Courier New"/>
              <a:buChar char="o"/>
            </a:pPr>
            <a:r>
              <a:rPr lang="en-US" sz="1600" dirty="0">
                <a:latin typeface="Segoe UI Light"/>
              </a:rPr>
              <a:t>A place for a short break</a:t>
            </a:r>
            <a:endParaRPr lang="en-US"/>
          </a:p>
          <a:p>
            <a:pPr marL="285750" indent="-285750">
              <a:buFont typeface="Courier New"/>
              <a:buChar char="o"/>
            </a:pPr>
            <a:r>
              <a:rPr lang="en-US" sz="1600" dirty="0">
                <a:latin typeface="Segoe UI Light"/>
              </a:rPr>
              <a:t>A place to destress and relax in a calming environment</a:t>
            </a:r>
          </a:p>
          <a:p>
            <a:pPr marL="285750" indent="-285750">
              <a:buFont typeface="Courier New"/>
              <a:buChar char="o"/>
            </a:pPr>
            <a:r>
              <a:rPr lang="en-US" sz="1600" dirty="0">
                <a:latin typeface="Segoe UI Light"/>
              </a:rPr>
              <a:t>A place to learn a new healthy coping skill</a:t>
            </a:r>
          </a:p>
          <a:p>
            <a:pPr marL="285750" indent="-285750">
              <a:buFont typeface="Courier New"/>
              <a:buChar char="o"/>
            </a:pPr>
            <a:r>
              <a:rPr lang="en-US" sz="1600" dirty="0">
                <a:latin typeface="Segoe UI Light"/>
              </a:rPr>
              <a:t>A place that allows students to be able to reset and return to their class/day</a:t>
            </a:r>
          </a:p>
          <a:p>
            <a:pPr marL="285750" indent="-285750">
              <a:buChar char="•"/>
            </a:pPr>
            <a:endParaRPr lang="en-US" sz="1600" dirty="0">
              <a:latin typeface="Segoe UI Light"/>
            </a:endParaRPr>
          </a:p>
          <a:p>
            <a:pPr marL="285750" indent="-285750">
              <a:buChar char="•"/>
            </a:pPr>
            <a:endParaRPr lang="en-US" sz="1600" dirty="0">
              <a:latin typeface="Segoe UI Light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53F87D1E-0BB9-A941-90B0-3CCBF720E811}"/>
              </a:ext>
            </a:extLst>
          </p:cNvPr>
          <p:cNvSpPr txBox="1"/>
          <p:nvPr/>
        </p:nvSpPr>
        <p:spPr>
          <a:xfrm>
            <a:off x="1855693" y="275664"/>
            <a:ext cx="5264523" cy="49244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600" b="1" dirty="0">
                <a:solidFill>
                  <a:schemeClr val="tx1"/>
                </a:solidFill>
                <a:latin typeface="Segoe UI"/>
              </a:rPr>
              <a:t>What a Wellness Center is not...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CF770FB-21D6-3F27-6A7D-B7DC306978BA}"/>
              </a:ext>
            </a:extLst>
          </p:cNvPr>
          <p:cNvSpPr txBox="1"/>
          <p:nvPr/>
        </p:nvSpPr>
        <p:spPr>
          <a:xfrm>
            <a:off x="1606923" y="1304365"/>
            <a:ext cx="5930152" cy="181588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Courier New"/>
              <a:buChar char="o"/>
            </a:pPr>
            <a:r>
              <a:rPr lang="en-US" sz="1600" dirty="0">
                <a:latin typeface="Segoe UI Light"/>
              </a:rPr>
              <a:t>A place for class avoidance</a:t>
            </a:r>
            <a:endParaRPr lang="en-US" sz="1600" dirty="0"/>
          </a:p>
          <a:p>
            <a:pPr marL="285750" indent="-285750">
              <a:buFont typeface="Courier New"/>
              <a:buChar char="o"/>
            </a:pPr>
            <a:r>
              <a:rPr lang="en-US" sz="1600" dirty="0">
                <a:latin typeface="Segoe UI Light"/>
              </a:rPr>
              <a:t>A place for students to come in and socialize with friends</a:t>
            </a:r>
          </a:p>
          <a:p>
            <a:pPr marL="285750" indent="-285750">
              <a:buFont typeface="Courier New"/>
              <a:buChar char="o"/>
            </a:pPr>
            <a:r>
              <a:rPr lang="en-US" sz="1600" dirty="0">
                <a:latin typeface="Segoe UI Light"/>
              </a:rPr>
              <a:t>A place to make others feel uncomfortable or excluded</a:t>
            </a:r>
          </a:p>
          <a:p>
            <a:pPr marL="285750" indent="-285750">
              <a:buFont typeface="Courier New"/>
              <a:buChar char="o"/>
            </a:pPr>
            <a:r>
              <a:rPr lang="en-US" sz="1600" dirty="0">
                <a:latin typeface="Segoe UI Light"/>
              </a:rPr>
              <a:t>A place to do homework or assignments in an alternative setting</a:t>
            </a:r>
          </a:p>
          <a:p>
            <a:pPr marL="285750" indent="-285750">
              <a:buFont typeface="Courier New"/>
              <a:buChar char="o"/>
            </a:pPr>
            <a:r>
              <a:rPr lang="en-US" sz="1600" dirty="0">
                <a:latin typeface="Segoe UI Light"/>
              </a:rPr>
              <a:t>A place to eat or drink </a:t>
            </a:r>
          </a:p>
          <a:p>
            <a:pPr marL="285750" indent="-285750">
              <a:buFont typeface="Courier New"/>
              <a:buChar char="o"/>
            </a:pPr>
            <a:r>
              <a:rPr lang="en-US" sz="1600" dirty="0">
                <a:latin typeface="Segoe UI Light"/>
              </a:rPr>
              <a:t>A place for any disruptive behaviors</a:t>
            </a:r>
          </a:p>
        </p:txBody>
      </p:sp>
    </p:spTree>
    <p:extLst>
      <p:ext uri="{BB962C8B-B14F-4D97-AF65-F5344CB8AC3E}">
        <p14:creationId xmlns:p14="http://schemas.microsoft.com/office/powerpoint/2010/main" val="38520183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FD6DFA-ED96-1DC5-E664-F49565CE9E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Purpose Statement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0C9AA6-2B31-AC27-976F-F55EAAC8B4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48600" y="1785318"/>
            <a:ext cx="7483464" cy="1439330"/>
          </a:xfrm>
        </p:spPr>
        <p:txBody>
          <a:bodyPr/>
          <a:lstStyle/>
          <a:p>
            <a:pPr marL="139700" indent="0" algn="ctr">
              <a:buNone/>
            </a:pPr>
            <a:r>
              <a:rPr lang="en-US" sz="2000" dirty="0">
                <a:solidFill>
                  <a:srgbClr val="000000"/>
                </a:solidFill>
                <a:latin typeface="Segoe UI Light"/>
              </a:rPr>
              <a:t>The </a:t>
            </a:r>
            <a:r>
              <a:rPr lang="en-US" sz="2000" err="1">
                <a:solidFill>
                  <a:srgbClr val="000000"/>
                </a:solidFill>
                <a:latin typeface="Segoe UI Light"/>
              </a:rPr>
              <a:t>Wellnest</a:t>
            </a:r>
            <a:r>
              <a:rPr lang="en-US" sz="2000" dirty="0">
                <a:solidFill>
                  <a:srgbClr val="000000"/>
                </a:solidFill>
                <a:latin typeface="Segoe UI Light"/>
              </a:rPr>
              <a:t> is a safe, calming space dedicated to students that need a moment to destress, refocus and self-regulate their mental well-being before returning to class.</a:t>
            </a:r>
            <a:endParaRPr lang="en-US" dirty="0">
              <a:latin typeface="Segoe UI Light"/>
            </a:endParaRPr>
          </a:p>
          <a:p>
            <a:pPr>
              <a:lnSpc>
                <a:spcPct val="114999"/>
              </a:lnSpc>
            </a:pPr>
            <a:endParaRPr lang="en-US" dirty="0">
              <a:latin typeface="Segoe UI Light"/>
            </a:endParaRPr>
          </a:p>
        </p:txBody>
      </p:sp>
    </p:spTree>
    <p:extLst>
      <p:ext uri="{BB962C8B-B14F-4D97-AF65-F5344CB8AC3E}">
        <p14:creationId xmlns:p14="http://schemas.microsoft.com/office/powerpoint/2010/main" val="27353726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1" name="Google Shape;881;p61"/>
          <p:cNvGrpSpPr/>
          <p:nvPr/>
        </p:nvGrpSpPr>
        <p:grpSpPr>
          <a:xfrm>
            <a:off x="-9519" y="-9528"/>
            <a:ext cx="4152876" cy="2983953"/>
            <a:chOff x="6" y="-3"/>
            <a:chExt cx="4152876" cy="2983953"/>
          </a:xfrm>
        </p:grpSpPr>
        <p:sp>
          <p:nvSpPr>
            <p:cNvPr id="882" name="Google Shape;882;p61"/>
            <p:cNvSpPr/>
            <p:nvPr/>
          </p:nvSpPr>
          <p:spPr>
            <a:xfrm>
              <a:off x="6" y="-3"/>
              <a:ext cx="4152876" cy="2795347"/>
            </a:xfrm>
            <a:custGeom>
              <a:avLst/>
              <a:gdLst/>
              <a:ahLst/>
              <a:cxnLst/>
              <a:rect l="l" t="t" r="r" b="b"/>
              <a:pathLst>
                <a:path w="22965" h="15458" extrusionOk="0">
                  <a:moveTo>
                    <a:pt x="0" y="0"/>
                  </a:moveTo>
                  <a:lnTo>
                    <a:pt x="0" y="14891"/>
                  </a:lnTo>
                  <a:cubicBezTo>
                    <a:pt x="730" y="15289"/>
                    <a:pt x="1526" y="15457"/>
                    <a:pt x="2335" y="15457"/>
                  </a:cubicBezTo>
                  <a:cubicBezTo>
                    <a:pt x="3856" y="15457"/>
                    <a:pt x="5422" y="14863"/>
                    <a:pt x="6674" y="14088"/>
                  </a:cubicBezTo>
                  <a:cubicBezTo>
                    <a:pt x="7692" y="13462"/>
                    <a:pt x="8592" y="12656"/>
                    <a:pt x="9243" y="11645"/>
                  </a:cubicBezTo>
                  <a:cubicBezTo>
                    <a:pt x="9887" y="10639"/>
                    <a:pt x="10300" y="9516"/>
                    <a:pt x="10689" y="8389"/>
                  </a:cubicBezTo>
                  <a:cubicBezTo>
                    <a:pt x="11494" y="6066"/>
                    <a:pt x="12351" y="3497"/>
                    <a:pt x="14599" y="2166"/>
                  </a:cubicBezTo>
                  <a:cubicBezTo>
                    <a:pt x="15750" y="1486"/>
                    <a:pt x="17078" y="1374"/>
                    <a:pt x="18380" y="1302"/>
                  </a:cubicBezTo>
                  <a:cubicBezTo>
                    <a:pt x="19626" y="1230"/>
                    <a:pt x="20949" y="1194"/>
                    <a:pt x="22083" y="611"/>
                  </a:cubicBezTo>
                  <a:cubicBezTo>
                    <a:pt x="22407" y="446"/>
                    <a:pt x="22701" y="241"/>
                    <a:pt x="2296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61"/>
            <p:cNvSpPr/>
            <p:nvPr/>
          </p:nvSpPr>
          <p:spPr>
            <a:xfrm>
              <a:off x="186275" y="2588250"/>
              <a:ext cx="395700" cy="3957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84" name="Google Shape;884;p61"/>
          <p:cNvSpPr txBox="1">
            <a:spLocks noGrp="1"/>
          </p:cNvSpPr>
          <p:nvPr>
            <p:ph type="title"/>
          </p:nvPr>
        </p:nvSpPr>
        <p:spPr>
          <a:xfrm>
            <a:off x="4940925" y="1326251"/>
            <a:ext cx="2750700" cy="1100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en">
                <a:latin typeface="Segoe UI"/>
                <a:cs typeface="Segoe UI"/>
              </a:rPr>
              <a:t>No Phone Zone</a:t>
            </a:r>
            <a:endParaRPr lang="en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885" name="Google Shape;885;p61"/>
          <p:cNvSpPr txBox="1">
            <a:spLocks noGrp="1"/>
          </p:cNvSpPr>
          <p:nvPr>
            <p:ph type="subTitle" idx="1"/>
          </p:nvPr>
        </p:nvSpPr>
        <p:spPr>
          <a:xfrm>
            <a:off x="4940925" y="2330344"/>
            <a:ext cx="2750700" cy="154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/>
            <a:r>
              <a:rPr lang="en" dirty="0">
                <a:latin typeface="Segoe UI Light"/>
              </a:rPr>
              <a:t>Students will place their phone into a pocket chart and after their 15 minutes are up, they will be able to check out and grab their phone.</a:t>
            </a:r>
          </a:p>
        </p:txBody>
      </p:sp>
      <p:grpSp>
        <p:nvGrpSpPr>
          <p:cNvPr id="886" name="Google Shape;886;p61"/>
          <p:cNvGrpSpPr/>
          <p:nvPr/>
        </p:nvGrpSpPr>
        <p:grpSpPr>
          <a:xfrm>
            <a:off x="1452363" y="576300"/>
            <a:ext cx="2377204" cy="3990900"/>
            <a:chOff x="1452363" y="576300"/>
            <a:chExt cx="2377204" cy="3990900"/>
          </a:xfrm>
        </p:grpSpPr>
        <p:sp>
          <p:nvSpPr>
            <p:cNvPr id="887" name="Google Shape;887;p61"/>
            <p:cNvSpPr/>
            <p:nvPr/>
          </p:nvSpPr>
          <p:spPr>
            <a:xfrm>
              <a:off x="3781567" y="919000"/>
              <a:ext cx="48000" cy="378900"/>
            </a:xfrm>
            <a:prstGeom prst="roundRect">
              <a:avLst>
                <a:gd name="adj" fmla="val 36383"/>
              </a:avLst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888;p61"/>
            <p:cNvSpPr/>
            <p:nvPr/>
          </p:nvSpPr>
          <p:spPr>
            <a:xfrm>
              <a:off x="1452363" y="576300"/>
              <a:ext cx="2329200" cy="3990900"/>
            </a:xfrm>
            <a:prstGeom prst="roundRect">
              <a:avLst>
                <a:gd name="adj" fmla="val 16667"/>
              </a:avLst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" name="Google Shape;889;p61"/>
            <p:cNvSpPr/>
            <p:nvPr/>
          </p:nvSpPr>
          <p:spPr>
            <a:xfrm>
              <a:off x="3781567" y="1345169"/>
              <a:ext cx="48000" cy="378900"/>
            </a:xfrm>
            <a:prstGeom prst="roundRect">
              <a:avLst>
                <a:gd name="adj" fmla="val 36383"/>
              </a:avLst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90" name="Google Shape;890;p61"/>
          <p:cNvGrpSpPr/>
          <p:nvPr/>
        </p:nvGrpSpPr>
        <p:grpSpPr>
          <a:xfrm>
            <a:off x="1123108" y="1070449"/>
            <a:ext cx="3121237" cy="3040730"/>
            <a:chOff x="4203808" y="2000402"/>
            <a:chExt cx="3121237" cy="3040730"/>
          </a:xfrm>
        </p:grpSpPr>
        <p:sp>
          <p:nvSpPr>
            <p:cNvPr id="891" name="Google Shape;891;p61"/>
            <p:cNvSpPr/>
            <p:nvPr/>
          </p:nvSpPr>
          <p:spPr>
            <a:xfrm>
              <a:off x="7068551" y="2000402"/>
              <a:ext cx="256494" cy="255807"/>
            </a:xfrm>
            <a:custGeom>
              <a:avLst/>
              <a:gdLst/>
              <a:ahLst/>
              <a:cxnLst/>
              <a:rect l="l" t="t" r="r" b="b"/>
              <a:pathLst>
                <a:path w="1134" h="1131" extrusionOk="0">
                  <a:moveTo>
                    <a:pt x="566" y="1"/>
                  </a:moveTo>
                  <a:cubicBezTo>
                    <a:pt x="490" y="275"/>
                    <a:pt x="277" y="490"/>
                    <a:pt x="0" y="566"/>
                  </a:cubicBezTo>
                  <a:cubicBezTo>
                    <a:pt x="277" y="642"/>
                    <a:pt x="490" y="857"/>
                    <a:pt x="566" y="1130"/>
                  </a:cubicBezTo>
                  <a:cubicBezTo>
                    <a:pt x="641" y="857"/>
                    <a:pt x="857" y="642"/>
                    <a:pt x="1134" y="566"/>
                  </a:cubicBezTo>
                  <a:cubicBezTo>
                    <a:pt x="857" y="490"/>
                    <a:pt x="641" y="275"/>
                    <a:pt x="566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" name="Google Shape;892;p61"/>
            <p:cNvSpPr/>
            <p:nvPr/>
          </p:nvSpPr>
          <p:spPr>
            <a:xfrm>
              <a:off x="4203808" y="4924425"/>
              <a:ext cx="116711" cy="116708"/>
            </a:xfrm>
            <a:custGeom>
              <a:avLst/>
              <a:gdLst/>
              <a:ahLst/>
              <a:cxnLst/>
              <a:rect l="l" t="t" r="r" b="b"/>
              <a:pathLst>
                <a:path w="516" h="516" extrusionOk="0">
                  <a:moveTo>
                    <a:pt x="260" y="1"/>
                  </a:moveTo>
                  <a:cubicBezTo>
                    <a:pt x="223" y="127"/>
                    <a:pt x="127" y="223"/>
                    <a:pt x="0" y="260"/>
                  </a:cubicBezTo>
                  <a:cubicBezTo>
                    <a:pt x="127" y="292"/>
                    <a:pt x="223" y="389"/>
                    <a:pt x="260" y="515"/>
                  </a:cubicBezTo>
                  <a:cubicBezTo>
                    <a:pt x="291" y="389"/>
                    <a:pt x="389" y="292"/>
                    <a:pt x="515" y="260"/>
                  </a:cubicBezTo>
                  <a:cubicBezTo>
                    <a:pt x="389" y="223"/>
                    <a:pt x="291" y="127"/>
                    <a:pt x="260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94" name="Google Shape;894;p61"/>
          <p:cNvGrpSpPr/>
          <p:nvPr/>
        </p:nvGrpSpPr>
        <p:grpSpPr>
          <a:xfrm rot="5803427" flipH="1">
            <a:off x="1733146" y="4151401"/>
            <a:ext cx="1454404" cy="1280474"/>
            <a:chOff x="5917100" y="2092158"/>
            <a:chExt cx="1102175" cy="970367"/>
          </a:xfrm>
        </p:grpSpPr>
        <p:sp>
          <p:nvSpPr>
            <p:cNvPr id="895" name="Google Shape;895;p61"/>
            <p:cNvSpPr/>
            <p:nvPr/>
          </p:nvSpPr>
          <p:spPr>
            <a:xfrm>
              <a:off x="6030002" y="2238502"/>
              <a:ext cx="719415" cy="824023"/>
            </a:xfrm>
            <a:custGeom>
              <a:avLst/>
              <a:gdLst/>
              <a:ahLst/>
              <a:cxnLst/>
              <a:rect l="l" t="t" r="r" b="b"/>
              <a:pathLst>
                <a:path w="8067" h="9240" fill="none" extrusionOk="0">
                  <a:moveTo>
                    <a:pt x="378" y="9239"/>
                  </a:moveTo>
                  <a:cubicBezTo>
                    <a:pt x="378" y="9239"/>
                    <a:pt x="0" y="3350"/>
                    <a:pt x="8067" y="0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86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" name="Google Shape;896;p61"/>
            <p:cNvSpPr/>
            <p:nvPr/>
          </p:nvSpPr>
          <p:spPr>
            <a:xfrm>
              <a:off x="6580242" y="2133270"/>
              <a:ext cx="439033" cy="188794"/>
            </a:xfrm>
            <a:custGeom>
              <a:avLst/>
              <a:gdLst/>
              <a:ahLst/>
              <a:cxnLst/>
              <a:rect l="l" t="t" r="r" b="b"/>
              <a:pathLst>
                <a:path w="4923" h="2117" extrusionOk="0">
                  <a:moveTo>
                    <a:pt x="4553" y="1"/>
                  </a:moveTo>
                  <a:cubicBezTo>
                    <a:pt x="3675" y="1"/>
                    <a:pt x="1426" y="199"/>
                    <a:pt x="0" y="2094"/>
                  </a:cubicBezTo>
                  <a:cubicBezTo>
                    <a:pt x="0" y="2094"/>
                    <a:pt x="172" y="2117"/>
                    <a:pt x="461" y="2117"/>
                  </a:cubicBezTo>
                  <a:cubicBezTo>
                    <a:pt x="1370" y="2117"/>
                    <a:pt x="3437" y="1891"/>
                    <a:pt x="4922" y="15"/>
                  </a:cubicBezTo>
                  <a:cubicBezTo>
                    <a:pt x="4922" y="15"/>
                    <a:pt x="4786" y="1"/>
                    <a:pt x="455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" name="Google Shape;897;p61"/>
            <p:cNvSpPr/>
            <p:nvPr/>
          </p:nvSpPr>
          <p:spPr>
            <a:xfrm>
              <a:off x="6280241" y="2430685"/>
              <a:ext cx="464985" cy="138497"/>
            </a:xfrm>
            <a:custGeom>
              <a:avLst/>
              <a:gdLst/>
              <a:ahLst/>
              <a:cxnLst/>
              <a:rect l="l" t="t" r="r" b="b"/>
              <a:pathLst>
                <a:path w="5214" h="1553" extrusionOk="0">
                  <a:moveTo>
                    <a:pt x="3675" y="0"/>
                  </a:moveTo>
                  <a:cubicBezTo>
                    <a:pt x="2615" y="0"/>
                    <a:pt x="1190" y="253"/>
                    <a:pt x="0" y="1353"/>
                  </a:cubicBezTo>
                  <a:cubicBezTo>
                    <a:pt x="0" y="1353"/>
                    <a:pt x="622" y="1552"/>
                    <a:pt x="1526" y="1552"/>
                  </a:cubicBezTo>
                  <a:cubicBezTo>
                    <a:pt x="2557" y="1552"/>
                    <a:pt x="3953" y="1293"/>
                    <a:pt x="5214" y="183"/>
                  </a:cubicBezTo>
                  <a:cubicBezTo>
                    <a:pt x="5214" y="183"/>
                    <a:pt x="4577" y="0"/>
                    <a:pt x="3675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" name="Google Shape;898;p61"/>
            <p:cNvSpPr/>
            <p:nvPr/>
          </p:nvSpPr>
          <p:spPr>
            <a:xfrm>
              <a:off x="6207113" y="2092158"/>
              <a:ext cx="260316" cy="461417"/>
            </a:xfrm>
            <a:custGeom>
              <a:avLst/>
              <a:gdLst/>
              <a:ahLst/>
              <a:cxnLst/>
              <a:rect l="l" t="t" r="r" b="b"/>
              <a:pathLst>
                <a:path w="2919" h="5174" extrusionOk="0">
                  <a:moveTo>
                    <a:pt x="2145" y="1"/>
                  </a:moveTo>
                  <a:lnTo>
                    <a:pt x="2145" y="1"/>
                  </a:lnTo>
                  <a:cubicBezTo>
                    <a:pt x="2145" y="1"/>
                    <a:pt x="0" y="2286"/>
                    <a:pt x="810" y="5174"/>
                  </a:cubicBezTo>
                  <a:cubicBezTo>
                    <a:pt x="810" y="5174"/>
                    <a:pt x="2919" y="3055"/>
                    <a:pt x="2145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" name="Google Shape;899;p61"/>
            <p:cNvSpPr/>
            <p:nvPr/>
          </p:nvSpPr>
          <p:spPr>
            <a:xfrm>
              <a:off x="6084223" y="2626078"/>
              <a:ext cx="387041" cy="277885"/>
            </a:xfrm>
            <a:custGeom>
              <a:avLst/>
              <a:gdLst/>
              <a:ahLst/>
              <a:cxnLst/>
              <a:rect l="l" t="t" r="r" b="b"/>
              <a:pathLst>
                <a:path w="4340" h="3116" extrusionOk="0">
                  <a:moveTo>
                    <a:pt x="4340" y="0"/>
                  </a:moveTo>
                  <a:lnTo>
                    <a:pt x="4340" y="0"/>
                  </a:lnTo>
                  <a:cubicBezTo>
                    <a:pt x="4339" y="0"/>
                    <a:pt x="1231" y="382"/>
                    <a:pt x="1" y="3115"/>
                  </a:cubicBezTo>
                  <a:cubicBezTo>
                    <a:pt x="1" y="3115"/>
                    <a:pt x="2980" y="2842"/>
                    <a:pt x="4340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" name="Google Shape;900;p61"/>
            <p:cNvSpPr/>
            <p:nvPr/>
          </p:nvSpPr>
          <p:spPr>
            <a:xfrm>
              <a:off x="5917100" y="2435144"/>
              <a:ext cx="266381" cy="471405"/>
            </a:xfrm>
            <a:custGeom>
              <a:avLst/>
              <a:gdLst/>
              <a:ahLst/>
              <a:cxnLst/>
              <a:rect l="l" t="t" r="r" b="b"/>
              <a:pathLst>
                <a:path w="2987" h="5286" extrusionOk="0">
                  <a:moveTo>
                    <a:pt x="1080" y="1"/>
                  </a:moveTo>
                  <a:lnTo>
                    <a:pt x="1080" y="1"/>
                  </a:lnTo>
                  <a:cubicBezTo>
                    <a:pt x="1080" y="1"/>
                    <a:pt x="0" y="2947"/>
                    <a:pt x="1875" y="5286"/>
                  </a:cubicBezTo>
                  <a:cubicBezTo>
                    <a:pt x="1875" y="5286"/>
                    <a:pt x="2986" y="2511"/>
                    <a:pt x="1080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8BE1C24C-29A7-51C9-E275-4FC38EA379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1758" y="1481417"/>
            <a:ext cx="2200835" cy="2207558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Google Shape;539;p47"/>
          <p:cNvSpPr txBox="1">
            <a:spLocks noGrp="1"/>
          </p:cNvSpPr>
          <p:nvPr>
            <p:ph type="title"/>
          </p:nvPr>
        </p:nvSpPr>
        <p:spPr>
          <a:xfrm>
            <a:off x="2965964" y="431578"/>
            <a:ext cx="5525196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Segoe UI" panose="020B0502040204020203" pitchFamily="34" charset="0"/>
                <a:cs typeface="Segoe UI" panose="020B0502040204020203" pitchFamily="34" charset="0"/>
              </a:rPr>
              <a:t>Policies and Pr</a:t>
            </a:r>
            <a:r>
              <a:rPr lang="en-US" err="1">
                <a:latin typeface="Segoe UI" panose="020B0502040204020203" pitchFamily="34" charset="0"/>
                <a:cs typeface="Segoe UI" panose="020B0502040204020203" pitchFamily="34" charset="0"/>
              </a:rPr>
              <a:t>ocedures</a:t>
            </a:r>
            <a:endParaRPr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548" name="Google Shape;548;p47"/>
          <p:cNvGrpSpPr/>
          <p:nvPr/>
        </p:nvGrpSpPr>
        <p:grpSpPr>
          <a:xfrm>
            <a:off x="1" y="-253752"/>
            <a:ext cx="3549446" cy="5397268"/>
            <a:chOff x="1" y="-253752"/>
            <a:chExt cx="3549446" cy="5397268"/>
          </a:xfrm>
        </p:grpSpPr>
        <p:grpSp>
          <p:nvGrpSpPr>
            <p:cNvPr id="549" name="Google Shape;549;p47"/>
            <p:cNvGrpSpPr/>
            <p:nvPr/>
          </p:nvGrpSpPr>
          <p:grpSpPr>
            <a:xfrm>
              <a:off x="1" y="692275"/>
              <a:ext cx="2447923" cy="4451242"/>
              <a:chOff x="1" y="692275"/>
              <a:chExt cx="2447923" cy="4451242"/>
            </a:xfrm>
          </p:grpSpPr>
          <p:sp>
            <p:nvSpPr>
              <p:cNvPr id="550" name="Google Shape;550;p47"/>
              <p:cNvSpPr/>
              <p:nvPr/>
            </p:nvSpPr>
            <p:spPr>
              <a:xfrm rot="5400000">
                <a:off x="-1001658" y="1693934"/>
                <a:ext cx="4451242" cy="2447923"/>
              </a:xfrm>
              <a:custGeom>
                <a:avLst/>
                <a:gdLst/>
                <a:ahLst/>
                <a:cxnLst/>
                <a:rect l="l" t="t" r="r" b="b"/>
                <a:pathLst>
                  <a:path w="24364" h="23656" extrusionOk="0">
                    <a:moveTo>
                      <a:pt x="23846" y="0"/>
                    </a:moveTo>
                    <a:cubicBezTo>
                      <a:pt x="23787" y="0"/>
                      <a:pt x="23728" y="2"/>
                      <a:pt x="23670" y="5"/>
                    </a:cubicBezTo>
                    <a:cubicBezTo>
                      <a:pt x="23364" y="19"/>
                      <a:pt x="23148" y="51"/>
                      <a:pt x="22831" y="141"/>
                    </a:cubicBezTo>
                    <a:cubicBezTo>
                      <a:pt x="22278" y="303"/>
                      <a:pt x="21781" y="616"/>
                      <a:pt x="21364" y="1055"/>
                    </a:cubicBezTo>
                    <a:cubicBezTo>
                      <a:pt x="20414" y="2051"/>
                      <a:pt x="20040" y="3512"/>
                      <a:pt x="19770" y="4840"/>
                    </a:cubicBezTo>
                    <a:cubicBezTo>
                      <a:pt x="19468" y="6315"/>
                      <a:pt x="19274" y="7815"/>
                      <a:pt x="18856" y="9265"/>
                    </a:cubicBezTo>
                    <a:cubicBezTo>
                      <a:pt x="18464" y="10617"/>
                      <a:pt x="17856" y="11970"/>
                      <a:pt x="16694" y="12830"/>
                    </a:cubicBezTo>
                    <a:cubicBezTo>
                      <a:pt x="15725" y="13544"/>
                      <a:pt x="14577" y="13770"/>
                      <a:pt x="13415" y="13770"/>
                    </a:cubicBezTo>
                    <a:cubicBezTo>
                      <a:pt x="12903" y="13770"/>
                      <a:pt x="12388" y="13726"/>
                      <a:pt x="11884" y="13661"/>
                    </a:cubicBezTo>
                    <a:cubicBezTo>
                      <a:pt x="10723" y="13512"/>
                      <a:pt x="9523" y="13255"/>
                      <a:pt x="8337" y="13255"/>
                    </a:cubicBezTo>
                    <a:cubicBezTo>
                      <a:pt x="7811" y="13255"/>
                      <a:pt x="7288" y="13306"/>
                      <a:pt x="6771" y="13438"/>
                    </a:cubicBezTo>
                    <a:cubicBezTo>
                      <a:pt x="5937" y="13654"/>
                      <a:pt x="5167" y="14104"/>
                      <a:pt x="4473" y="14607"/>
                    </a:cubicBezTo>
                    <a:cubicBezTo>
                      <a:pt x="3829" y="15075"/>
                      <a:pt x="3257" y="15644"/>
                      <a:pt x="2761" y="16266"/>
                    </a:cubicBezTo>
                    <a:cubicBezTo>
                      <a:pt x="1796" y="17485"/>
                      <a:pt x="1170" y="18943"/>
                      <a:pt x="731" y="20425"/>
                    </a:cubicBezTo>
                    <a:cubicBezTo>
                      <a:pt x="415" y="21487"/>
                      <a:pt x="192" y="22569"/>
                      <a:pt x="1" y="23655"/>
                    </a:cubicBezTo>
                    <a:lnTo>
                      <a:pt x="24364" y="23655"/>
                    </a:lnTo>
                    <a:lnTo>
                      <a:pt x="24364" y="30"/>
                    </a:lnTo>
                    <a:cubicBezTo>
                      <a:pt x="24357" y="30"/>
                      <a:pt x="24347" y="26"/>
                      <a:pt x="24332" y="26"/>
                    </a:cubicBezTo>
                    <a:cubicBezTo>
                      <a:pt x="24260" y="19"/>
                      <a:pt x="24191" y="12"/>
                      <a:pt x="24120" y="8"/>
                    </a:cubicBezTo>
                    <a:cubicBezTo>
                      <a:pt x="24028" y="4"/>
                      <a:pt x="23936" y="0"/>
                      <a:pt x="2384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1" name="Google Shape;551;p47"/>
              <p:cNvSpPr/>
              <p:nvPr/>
            </p:nvSpPr>
            <p:spPr>
              <a:xfrm>
                <a:off x="372225" y="742700"/>
                <a:ext cx="395700" cy="395700"/>
              </a:xfrm>
              <a:prstGeom prst="ellipse">
                <a:avLst/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52" name="Google Shape;552;p47"/>
            <p:cNvGrpSpPr/>
            <p:nvPr/>
          </p:nvGrpSpPr>
          <p:grpSpPr>
            <a:xfrm>
              <a:off x="716166" y="1476667"/>
              <a:ext cx="2833281" cy="2985605"/>
              <a:chOff x="847341" y="1400467"/>
              <a:chExt cx="2833281" cy="2985605"/>
            </a:xfrm>
          </p:grpSpPr>
          <p:grpSp>
            <p:nvGrpSpPr>
              <p:cNvPr id="553" name="Google Shape;553;p47"/>
              <p:cNvGrpSpPr/>
              <p:nvPr/>
            </p:nvGrpSpPr>
            <p:grpSpPr>
              <a:xfrm>
                <a:off x="847341" y="1400467"/>
                <a:ext cx="1913107" cy="1913107"/>
                <a:chOff x="786325" y="1167600"/>
                <a:chExt cx="2062205" cy="2062205"/>
              </a:xfrm>
            </p:grpSpPr>
            <p:sp>
              <p:nvSpPr>
                <p:cNvPr id="554" name="Google Shape;554;p47"/>
                <p:cNvSpPr/>
                <p:nvPr/>
              </p:nvSpPr>
              <p:spPr>
                <a:xfrm>
                  <a:off x="1335636" y="1715606"/>
                  <a:ext cx="964885" cy="9661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8" h="2962" fill="none" extrusionOk="0">
                      <a:moveTo>
                        <a:pt x="0" y="1482"/>
                      </a:moveTo>
                      <a:cubicBezTo>
                        <a:pt x="0" y="2299"/>
                        <a:pt x="662" y="2961"/>
                        <a:pt x="1478" y="2961"/>
                      </a:cubicBezTo>
                      <a:cubicBezTo>
                        <a:pt x="2295" y="2961"/>
                        <a:pt x="2957" y="2299"/>
                        <a:pt x="2957" y="1482"/>
                      </a:cubicBezTo>
                      <a:cubicBezTo>
                        <a:pt x="2957" y="666"/>
                        <a:pt x="2295" y="1"/>
                        <a:pt x="1478" y="1"/>
                      </a:cubicBezTo>
                      <a:cubicBezTo>
                        <a:pt x="662" y="1"/>
                        <a:pt x="0" y="666"/>
                        <a:pt x="0" y="1482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9525" cap="flat" cmpd="sng">
                  <a:solidFill>
                    <a:schemeClr val="dk1"/>
                  </a:solidFill>
                  <a:prstDash val="solid"/>
                  <a:miter lim="863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55" name="Google Shape;555;p47"/>
                <p:cNvSpPr/>
                <p:nvPr/>
              </p:nvSpPr>
              <p:spPr>
                <a:xfrm>
                  <a:off x="786325" y="1167600"/>
                  <a:ext cx="2062205" cy="20622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" h="6322" fill="none" extrusionOk="0">
                      <a:moveTo>
                        <a:pt x="6322" y="3861"/>
                      </a:moveTo>
                      <a:lnTo>
                        <a:pt x="6322" y="2461"/>
                      </a:lnTo>
                      <a:lnTo>
                        <a:pt x="5523" y="2461"/>
                      </a:lnTo>
                      <a:cubicBezTo>
                        <a:pt x="5472" y="2295"/>
                        <a:pt x="5407" y="2137"/>
                        <a:pt x="5325" y="1986"/>
                      </a:cubicBezTo>
                      <a:lnTo>
                        <a:pt x="5893" y="1421"/>
                      </a:lnTo>
                      <a:lnTo>
                        <a:pt x="4904" y="432"/>
                      </a:lnTo>
                      <a:lnTo>
                        <a:pt x="4336" y="997"/>
                      </a:lnTo>
                      <a:cubicBezTo>
                        <a:pt x="4188" y="917"/>
                        <a:pt x="4030" y="849"/>
                        <a:pt x="3861" y="802"/>
                      </a:cubicBezTo>
                      <a:lnTo>
                        <a:pt x="3861" y="0"/>
                      </a:lnTo>
                      <a:lnTo>
                        <a:pt x="2465" y="0"/>
                      </a:lnTo>
                      <a:lnTo>
                        <a:pt x="2465" y="802"/>
                      </a:lnTo>
                      <a:cubicBezTo>
                        <a:pt x="2295" y="849"/>
                        <a:pt x="2137" y="917"/>
                        <a:pt x="1986" y="997"/>
                      </a:cubicBezTo>
                      <a:lnTo>
                        <a:pt x="1422" y="432"/>
                      </a:lnTo>
                      <a:lnTo>
                        <a:pt x="432" y="1421"/>
                      </a:lnTo>
                      <a:lnTo>
                        <a:pt x="997" y="1986"/>
                      </a:lnTo>
                      <a:cubicBezTo>
                        <a:pt x="917" y="2137"/>
                        <a:pt x="853" y="2295"/>
                        <a:pt x="802" y="2461"/>
                      </a:cubicBezTo>
                      <a:lnTo>
                        <a:pt x="0" y="2461"/>
                      </a:lnTo>
                      <a:lnTo>
                        <a:pt x="0" y="3861"/>
                      </a:lnTo>
                      <a:lnTo>
                        <a:pt x="802" y="3861"/>
                      </a:lnTo>
                      <a:cubicBezTo>
                        <a:pt x="853" y="4026"/>
                        <a:pt x="917" y="4188"/>
                        <a:pt x="997" y="4336"/>
                      </a:cubicBezTo>
                      <a:lnTo>
                        <a:pt x="432" y="4904"/>
                      </a:lnTo>
                      <a:lnTo>
                        <a:pt x="1422" y="5890"/>
                      </a:lnTo>
                      <a:lnTo>
                        <a:pt x="1986" y="5325"/>
                      </a:lnTo>
                      <a:cubicBezTo>
                        <a:pt x="2137" y="5407"/>
                        <a:pt x="2295" y="5472"/>
                        <a:pt x="2465" y="5523"/>
                      </a:cubicBezTo>
                      <a:lnTo>
                        <a:pt x="2465" y="6322"/>
                      </a:lnTo>
                      <a:lnTo>
                        <a:pt x="3861" y="6322"/>
                      </a:lnTo>
                      <a:lnTo>
                        <a:pt x="3861" y="5523"/>
                      </a:lnTo>
                      <a:cubicBezTo>
                        <a:pt x="4030" y="5472"/>
                        <a:pt x="4188" y="5407"/>
                        <a:pt x="4336" y="5325"/>
                      </a:cubicBezTo>
                      <a:lnTo>
                        <a:pt x="4904" y="5890"/>
                      </a:lnTo>
                      <a:lnTo>
                        <a:pt x="5893" y="4904"/>
                      </a:lnTo>
                      <a:lnTo>
                        <a:pt x="5325" y="4336"/>
                      </a:lnTo>
                      <a:cubicBezTo>
                        <a:pt x="5407" y="4188"/>
                        <a:pt x="5472" y="4026"/>
                        <a:pt x="5523" y="386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9525" cap="flat" cmpd="sng">
                  <a:solidFill>
                    <a:schemeClr val="dk1"/>
                  </a:solidFill>
                  <a:prstDash val="solid"/>
                  <a:miter lim="863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556" name="Google Shape;556;p47"/>
              <p:cNvGrpSpPr/>
              <p:nvPr/>
            </p:nvGrpSpPr>
            <p:grpSpPr>
              <a:xfrm>
                <a:off x="1890318" y="3229794"/>
                <a:ext cx="1156278" cy="1156278"/>
                <a:chOff x="786325" y="1167600"/>
                <a:chExt cx="2062205" cy="2062205"/>
              </a:xfrm>
            </p:grpSpPr>
            <p:sp>
              <p:nvSpPr>
                <p:cNvPr id="557" name="Google Shape;557;p47"/>
                <p:cNvSpPr/>
                <p:nvPr/>
              </p:nvSpPr>
              <p:spPr>
                <a:xfrm>
                  <a:off x="1335636" y="1715606"/>
                  <a:ext cx="964885" cy="9661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8" h="2962" fill="none" extrusionOk="0">
                      <a:moveTo>
                        <a:pt x="0" y="1482"/>
                      </a:moveTo>
                      <a:cubicBezTo>
                        <a:pt x="0" y="2299"/>
                        <a:pt x="662" y="2961"/>
                        <a:pt x="1478" y="2961"/>
                      </a:cubicBezTo>
                      <a:cubicBezTo>
                        <a:pt x="2295" y="2961"/>
                        <a:pt x="2957" y="2299"/>
                        <a:pt x="2957" y="1482"/>
                      </a:cubicBezTo>
                      <a:cubicBezTo>
                        <a:pt x="2957" y="666"/>
                        <a:pt x="2295" y="1"/>
                        <a:pt x="1478" y="1"/>
                      </a:cubicBezTo>
                      <a:cubicBezTo>
                        <a:pt x="662" y="1"/>
                        <a:pt x="0" y="666"/>
                        <a:pt x="0" y="1482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dk1"/>
                  </a:solidFill>
                  <a:prstDash val="solid"/>
                  <a:miter lim="863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58" name="Google Shape;558;p47"/>
                <p:cNvSpPr/>
                <p:nvPr/>
              </p:nvSpPr>
              <p:spPr>
                <a:xfrm>
                  <a:off x="786325" y="1167600"/>
                  <a:ext cx="2062205" cy="20622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" h="6322" fill="none" extrusionOk="0">
                      <a:moveTo>
                        <a:pt x="6322" y="3861"/>
                      </a:moveTo>
                      <a:lnTo>
                        <a:pt x="6322" y="2461"/>
                      </a:lnTo>
                      <a:lnTo>
                        <a:pt x="5523" y="2461"/>
                      </a:lnTo>
                      <a:cubicBezTo>
                        <a:pt x="5472" y="2295"/>
                        <a:pt x="5407" y="2137"/>
                        <a:pt x="5325" y="1986"/>
                      </a:cubicBezTo>
                      <a:lnTo>
                        <a:pt x="5893" y="1421"/>
                      </a:lnTo>
                      <a:lnTo>
                        <a:pt x="4904" y="432"/>
                      </a:lnTo>
                      <a:lnTo>
                        <a:pt x="4336" y="997"/>
                      </a:lnTo>
                      <a:cubicBezTo>
                        <a:pt x="4188" y="917"/>
                        <a:pt x="4030" y="849"/>
                        <a:pt x="3861" y="802"/>
                      </a:cubicBezTo>
                      <a:lnTo>
                        <a:pt x="3861" y="0"/>
                      </a:lnTo>
                      <a:lnTo>
                        <a:pt x="2465" y="0"/>
                      </a:lnTo>
                      <a:lnTo>
                        <a:pt x="2465" y="802"/>
                      </a:lnTo>
                      <a:cubicBezTo>
                        <a:pt x="2295" y="849"/>
                        <a:pt x="2137" y="917"/>
                        <a:pt x="1986" y="997"/>
                      </a:cubicBezTo>
                      <a:lnTo>
                        <a:pt x="1422" y="432"/>
                      </a:lnTo>
                      <a:lnTo>
                        <a:pt x="432" y="1421"/>
                      </a:lnTo>
                      <a:lnTo>
                        <a:pt x="997" y="1986"/>
                      </a:lnTo>
                      <a:cubicBezTo>
                        <a:pt x="917" y="2137"/>
                        <a:pt x="853" y="2295"/>
                        <a:pt x="802" y="2461"/>
                      </a:cubicBezTo>
                      <a:lnTo>
                        <a:pt x="0" y="2461"/>
                      </a:lnTo>
                      <a:lnTo>
                        <a:pt x="0" y="3861"/>
                      </a:lnTo>
                      <a:lnTo>
                        <a:pt x="802" y="3861"/>
                      </a:lnTo>
                      <a:cubicBezTo>
                        <a:pt x="853" y="4026"/>
                        <a:pt x="917" y="4188"/>
                        <a:pt x="997" y="4336"/>
                      </a:cubicBezTo>
                      <a:lnTo>
                        <a:pt x="432" y="4904"/>
                      </a:lnTo>
                      <a:lnTo>
                        <a:pt x="1422" y="5890"/>
                      </a:lnTo>
                      <a:lnTo>
                        <a:pt x="1986" y="5325"/>
                      </a:lnTo>
                      <a:cubicBezTo>
                        <a:pt x="2137" y="5407"/>
                        <a:pt x="2295" y="5472"/>
                        <a:pt x="2465" y="5523"/>
                      </a:cubicBezTo>
                      <a:lnTo>
                        <a:pt x="2465" y="6322"/>
                      </a:lnTo>
                      <a:lnTo>
                        <a:pt x="3861" y="6322"/>
                      </a:lnTo>
                      <a:lnTo>
                        <a:pt x="3861" y="5523"/>
                      </a:lnTo>
                      <a:cubicBezTo>
                        <a:pt x="4030" y="5472"/>
                        <a:pt x="4188" y="5407"/>
                        <a:pt x="4336" y="5325"/>
                      </a:cubicBezTo>
                      <a:lnTo>
                        <a:pt x="4904" y="5890"/>
                      </a:lnTo>
                      <a:lnTo>
                        <a:pt x="5893" y="4904"/>
                      </a:lnTo>
                      <a:lnTo>
                        <a:pt x="5325" y="4336"/>
                      </a:lnTo>
                      <a:cubicBezTo>
                        <a:pt x="5407" y="4188"/>
                        <a:pt x="5472" y="4026"/>
                        <a:pt x="5523" y="3861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dk1"/>
                  </a:solidFill>
                  <a:prstDash val="solid"/>
                  <a:miter lim="863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559" name="Google Shape;559;p47"/>
              <p:cNvSpPr/>
              <p:nvPr/>
            </p:nvSpPr>
            <p:spPr>
              <a:xfrm>
                <a:off x="2790114" y="1559577"/>
                <a:ext cx="256494" cy="255807"/>
              </a:xfrm>
              <a:custGeom>
                <a:avLst/>
                <a:gdLst/>
                <a:ahLst/>
                <a:cxnLst/>
                <a:rect l="l" t="t" r="r" b="b"/>
                <a:pathLst>
                  <a:path w="1134" h="1131" extrusionOk="0">
                    <a:moveTo>
                      <a:pt x="566" y="1"/>
                    </a:moveTo>
                    <a:cubicBezTo>
                      <a:pt x="490" y="275"/>
                      <a:pt x="277" y="490"/>
                      <a:pt x="0" y="566"/>
                    </a:cubicBezTo>
                    <a:cubicBezTo>
                      <a:pt x="277" y="642"/>
                      <a:pt x="490" y="857"/>
                      <a:pt x="566" y="1130"/>
                    </a:cubicBezTo>
                    <a:cubicBezTo>
                      <a:pt x="641" y="857"/>
                      <a:pt x="857" y="642"/>
                      <a:pt x="1134" y="566"/>
                    </a:cubicBezTo>
                    <a:cubicBezTo>
                      <a:pt x="857" y="490"/>
                      <a:pt x="641" y="275"/>
                      <a:pt x="56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0" name="Google Shape;560;p47"/>
              <p:cNvSpPr/>
              <p:nvPr/>
            </p:nvSpPr>
            <p:spPr>
              <a:xfrm>
                <a:off x="1279533" y="3692700"/>
                <a:ext cx="116711" cy="116708"/>
              </a:xfrm>
              <a:custGeom>
                <a:avLst/>
                <a:gdLst/>
                <a:ahLst/>
                <a:cxnLst/>
                <a:rect l="l" t="t" r="r" b="b"/>
                <a:pathLst>
                  <a:path w="516" h="516" extrusionOk="0">
                    <a:moveTo>
                      <a:pt x="260" y="1"/>
                    </a:moveTo>
                    <a:cubicBezTo>
                      <a:pt x="223" y="127"/>
                      <a:pt x="127" y="223"/>
                      <a:pt x="0" y="260"/>
                    </a:cubicBezTo>
                    <a:cubicBezTo>
                      <a:pt x="127" y="292"/>
                      <a:pt x="223" y="389"/>
                      <a:pt x="260" y="515"/>
                    </a:cubicBezTo>
                    <a:cubicBezTo>
                      <a:pt x="291" y="389"/>
                      <a:pt x="389" y="292"/>
                      <a:pt x="515" y="260"/>
                    </a:cubicBezTo>
                    <a:cubicBezTo>
                      <a:pt x="389" y="223"/>
                      <a:pt x="291" y="127"/>
                      <a:pt x="2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561" name="Google Shape;561;p47"/>
              <p:cNvGrpSpPr/>
              <p:nvPr/>
            </p:nvGrpSpPr>
            <p:grpSpPr>
              <a:xfrm rot="187109">
                <a:off x="2473364" y="1949207"/>
                <a:ext cx="1164957" cy="1586865"/>
                <a:chOff x="2457014" y="1951878"/>
                <a:chExt cx="1164980" cy="1586896"/>
              </a:xfrm>
            </p:grpSpPr>
            <p:grpSp>
              <p:nvGrpSpPr>
                <p:cNvPr id="562" name="Google Shape;562;p47"/>
                <p:cNvGrpSpPr/>
                <p:nvPr/>
              </p:nvGrpSpPr>
              <p:grpSpPr>
                <a:xfrm rot="1743610">
                  <a:off x="2709098" y="2036250"/>
                  <a:ext cx="660810" cy="1209234"/>
                  <a:chOff x="-1782440" y="1555441"/>
                  <a:chExt cx="825763" cy="1511084"/>
                </a:xfrm>
              </p:grpSpPr>
              <p:sp>
                <p:nvSpPr>
                  <p:cNvPr id="563" name="Google Shape;563;p47"/>
                  <p:cNvSpPr/>
                  <p:nvPr/>
                </p:nvSpPr>
                <p:spPr>
                  <a:xfrm>
                    <a:off x="-1609613" y="1555441"/>
                    <a:ext cx="466755" cy="65953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41" h="4297" fill="none" extrusionOk="0">
                        <a:moveTo>
                          <a:pt x="590" y="4085"/>
                        </a:moveTo>
                        <a:cubicBezTo>
                          <a:pt x="590" y="4085"/>
                          <a:pt x="1" y="1548"/>
                          <a:pt x="648" y="774"/>
                        </a:cubicBezTo>
                        <a:cubicBezTo>
                          <a:pt x="1296" y="1"/>
                          <a:pt x="2925" y="487"/>
                          <a:pt x="2983" y="1476"/>
                        </a:cubicBezTo>
                        <a:cubicBezTo>
                          <a:pt x="3041" y="2469"/>
                          <a:pt x="1191" y="4296"/>
                          <a:pt x="1191" y="4296"/>
                        </a:cubicBezTo>
                      </a:path>
                    </a:pathLst>
                  </a:custGeom>
                  <a:noFill/>
                  <a:ln w="9525" cap="flat" cmpd="sng">
                    <a:solidFill>
                      <a:schemeClr val="dk1"/>
                    </a:solidFill>
                    <a:prstDash val="solid"/>
                    <a:miter lim="863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64" name="Google Shape;564;p47"/>
                  <p:cNvSpPr/>
                  <p:nvPr/>
                </p:nvSpPr>
                <p:spPr>
                  <a:xfrm>
                    <a:off x="-1782440" y="1638938"/>
                    <a:ext cx="244199" cy="5611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91" h="3656" fill="none" extrusionOk="0">
                        <a:moveTo>
                          <a:pt x="1318" y="3656"/>
                        </a:moveTo>
                        <a:cubicBezTo>
                          <a:pt x="1318" y="3656"/>
                          <a:pt x="26" y="1918"/>
                          <a:pt x="15" y="1245"/>
                        </a:cubicBezTo>
                        <a:cubicBezTo>
                          <a:pt x="1" y="576"/>
                          <a:pt x="1015" y="1"/>
                          <a:pt x="1590" y="579"/>
                        </a:cubicBezTo>
                      </a:path>
                    </a:pathLst>
                  </a:custGeom>
                  <a:noFill/>
                  <a:ln w="9525" cap="flat" cmpd="sng">
                    <a:solidFill>
                      <a:schemeClr val="dk1"/>
                    </a:solidFill>
                    <a:prstDash val="solid"/>
                    <a:miter lim="863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65" name="Google Shape;565;p47"/>
                  <p:cNvSpPr/>
                  <p:nvPr/>
                </p:nvSpPr>
                <p:spPr>
                  <a:xfrm>
                    <a:off x="-1395344" y="1787360"/>
                    <a:ext cx="438667" cy="4790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58" h="3121" fill="none" extrusionOk="0">
                        <a:moveTo>
                          <a:pt x="0" y="3120"/>
                        </a:moveTo>
                        <a:cubicBezTo>
                          <a:pt x="0" y="3120"/>
                          <a:pt x="2159" y="2254"/>
                          <a:pt x="2508" y="1419"/>
                        </a:cubicBezTo>
                        <a:cubicBezTo>
                          <a:pt x="2857" y="588"/>
                          <a:pt x="2015" y="1"/>
                          <a:pt x="1533" y="346"/>
                        </a:cubicBezTo>
                      </a:path>
                    </a:pathLst>
                  </a:custGeom>
                  <a:noFill/>
                  <a:ln w="9525" cap="flat" cmpd="sng">
                    <a:solidFill>
                      <a:schemeClr val="dk1"/>
                    </a:solidFill>
                    <a:prstDash val="solid"/>
                    <a:miter lim="863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66" name="Google Shape;566;p47"/>
                  <p:cNvSpPr/>
                  <p:nvPr/>
                </p:nvSpPr>
                <p:spPr>
                  <a:xfrm>
                    <a:off x="-1700784" y="2383199"/>
                    <a:ext cx="164846" cy="6833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74" h="4452" fill="none" extrusionOk="0">
                        <a:moveTo>
                          <a:pt x="1" y="4451"/>
                        </a:moveTo>
                        <a:cubicBezTo>
                          <a:pt x="271" y="2785"/>
                          <a:pt x="652" y="836"/>
                          <a:pt x="1073" y="1"/>
                        </a:cubicBezTo>
                      </a:path>
                    </a:pathLst>
                  </a:custGeom>
                  <a:noFill/>
                  <a:ln w="9525" cap="flat" cmpd="sng">
                    <a:solidFill>
                      <a:schemeClr val="dk1"/>
                    </a:solidFill>
                    <a:prstDash val="solid"/>
                    <a:miter lim="863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67" name="Google Shape;567;p47"/>
                  <p:cNvSpPr/>
                  <p:nvPr/>
                </p:nvSpPr>
                <p:spPr>
                  <a:xfrm>
                    <a:off x="-1637855" y="2170465"/>
                    <a:ext cx="278580" cy="26200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15" h="1707" extrusionOk="0">
                        <a:moveTo>
                          <a:pt x="765" y="1"/>
                        </a:moveTo>
                        <a:cubicBezTo>
                          <a:pt x="621" y="1"/>
                          <a:pt x="467" y="29"/>
                          <a:pt x="306" y="99"/>
                        </a:cubicBezTo>
                        <a:cubicBezTo>
                          <a:pt x="306" y="99"/>
                          <a:pt x="1" y="1438"/>
                          <a:pt x="534" y="1679"/>
                        </a:cubicBezTo>
                        <a:cubicBezTo>
                          <a:pt x="576" y="1698"/>
                          <a:pt x="620" y="1707"/>
                          <a:pt x="664" y="1707"/>
                        </a:cubicBezTo>
                        <a:cubicBezTo>
                          <a:pt x="1180" y="1707"/>
                          <a:pt x="1814" y="523"/>
                          <a:pt x="1814" y="523"/>
                        </a:cubicBezTo>
                        <a:cubicBezTo>
                          <a:pt x="1814" y="523"/>
                          <a:pt x="1382" y="1"/>
                          <a:pt x="765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 w="9525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568" name="Google Shape;568;p47"/>
                <p:cNvGrpSpPr/>
                <p:nvPr/>
              </p:nvGrpSpPr>
              <p:grpSpPr>
                <a:xfrm rot="2403161">
                  <a:off x="2653436" y="2631495"/>
                  <a:ext cx="778050" cy="744222"/>
                  <a:chOff x="-381661" y="2202085"/>
                  <a:chExt cx="903734" cy="864442"/>
                </a:xfrm>
              </p:grpSpPr>
              <p:sp>
                <p:nvSpPr>
                  <p:cNvPr id="569" name="Google Shape;569;p47"/>
                  <p:cNvSpPr/>
                  <p:nvPr/>
                </p:nvSpPr>
                <p:spPr>
                  <a:xfrm>
                    <a:off x="92923" y="2202085"/>
                    <a:ext cx="429151" cy="3861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96" h="2516" fill="none" extrusionOk="0">
                        <a:moveTo>
                          <a:pt x="0" y="2515"/>
                        </a:moveTo>
                        <a:cubicBezTo>
                          <a:pt x="0" y="2515"/>
                          <a:pt x="294" y="1210"/>
                          <a:pt x="1363" y="735"/>
                        </a:cubicBezTo>
                        <a:cubicBezTo>
                          <a:pt x="2435" y="263"/>
                          <a:pt x="2795" y="1"/>
                          <a:pt x="2795" y="1"/>
                        </a:cubicBezTo>
                        <a:cubicBezTo>
                          <a:pt x="2795" y="1"/>
                          <a:pt x="2029" y="1987"/>
                          <a:pt x="0" y="2515"/>
                        </a:cubicBezTo>
                        <a:close/>
                      </a:path>
                    </a:pathLst>
                  </a:custGeom>
                  <a:noFill/>
                  <a:ln w="9525" cap="flat" cmpd="sng">
                    <a:solidFill>
                      <a:schemeClr val="dk1"/>
                    </a:solidFill>
                    <a:prstDash val="solid"/>
                    <a:miter lim="863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70" name="Google Shape;570;p47"/>
                  <p:cNvSpPr/>
                  <p:nvPr/>
                </p:nvSpPr>
                <p:spPr>
                  <a:xfrm>
                    <a:off x="-204843" y="2817877"/>
                    <a:ext cx="555625" cy="22485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20" h="1465" fill="none" extrusionOk="0">
                        <a:moveTo>
                          <a:pt x="1" y="1043"/>
                        </a:moveTo>
                        <a:cubicBezTo>
                          <a:pt x="1" y="1043"/>
                          <a:pt x="839" y="0"/>
                          <a:pt x="2008" y="50"/>
                        </a:cubicBezTo>
                        <a:cubicBezTo>
                          <a:pt x="3181" y="97"/>
                          <a:pt x="3619" y="22"/>
                          <a:pt x="3619" y="22"/>
                        </a:cubicBezTo>
                        <a:cubicBezTo>
                          <a:pt x="3619" y="22"/>
                          <a:pt x="2055" y="1465"/>
                          <a:pt x="1" y="1043"/>
                        </a:cubicBezTo>
                        <a:close/>
                      </a:path>
                    </a:pathLst>
                  </a:custGeom>
                  <a:noFill/>
                  <a:ln w="9525" cap="flat" cmpd="sng">
                    <a:solidFill>
                      <a:schemeClr val="dk1"/>
                    </a:solidFill>
                    <a:prstDash val="solid"/>
                    <a:miter lim="863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71" name="Google Shape;571;p47"/>
                  <p:cNvSpPr/>
                  <p:nvPr/>
                </p:nvSpPr>
                <p:spPr>
                  <a:xfrm>
                    <a:off x="-281587" y="2323647"/>
                    <a:ext cx="252487" cy="52907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45" h="3447" fill="none" extrusionOk="0">
                        <a:moveTo>
                          <a:pt x="141" y="3446"/>
                        </a:moveTo>
                        <a:cubicBezTo>
                          <a:pt x="141" y="3446"/>
                          <a:pt x="1288" y="2756"/>
                          <a:pt x="1400" y="1590"/>
                        </a:cubicBezTo>
                        <a:cubicBezTo>
                          <a:pt x="1512" y="424"/>
                          <a:pt x="1645" y="0"/>
                          <a:pt x="1645" y="0"/>
                        </a:cubicBezTo>
                        <a:cubicBezTo>
                          <a:pt x="1645" y="0"/>
                          <a:pt x="1" y="1356"/>
                          <a:pt x="141" y="3446"/>
                        </a:cubicBezTo>
                        <a:close/>
                      </a:path>
                    </a:pathLst>
                  </a:custGeom>
                  <a:noFill/>
                  <a:ln w="9525" cap="flat" cmpd="sng">
                    <a:solidFill>
                      <a:schemeClr val="dk1"/>
                    </a:solidFill>
                    <a:prstDash val="solid"/>
                    <a:miter lim="863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72" name="Google Shape;572;p47"/>
                  <p:cNvSpPr/>
                  <p:nvPr/>
                </p:nvSpPr>
                <p:spPr>
                  <a:xfrm>
                    <a:off x="-381661" y="2323647"/>
                    <a:ext cx="768819" cy="74287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009" h="4840" fill="none" extrusionOk="0">
                        <a:moveTo>
                          <a:pt x="5009" y="0"/>
                        </a:moveTo>
                        <a:cubicBezTo>
                          <a:pt x="5009" y="0"/>
                          <a:pt x="1498" y="3040"/>
                          <a:pt x="1" y="4839"/>
                        </a:cubicBezTo>
                      </a:path>
                    </a:pathLst>
                  </a:custGeom>
                  <a:noFill/>
                  <a:ln w="9525" cap="flat" cmpd="sng">
                    <a:solidFill>
                      <a:schemeClr val="dk1"/>
                    </a:solidFill>
                    <a:prstDash val="solid"/>
                    <a:miter lim="863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73" name="Google Shape;573;p47"/>
                  <p:cNvSpPr/>
                  <p:nvPr/>
                </p:nvSpPr>
                <p:spPr>
                  <a:xfrm>
                    <a:off x="-325331" y="2451195"/>
                    <a:ext cx="233915" cy="54948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24" h="3580" fill="none" extrusionOk="0">
                        <a:moveTo>
                          <a:pt x="1523" y="0"/>
                        </a:moveTo>
                        <a:cubicBezTo>
                          <a:pt x="1523" y="0"/>
                          <a:pt x="188" y="3223"/>
                          <a:pt x="1" y="3580"/>
                        </a:cubicBezTo>
                      </a:path>
                    </a:pathLst>
                  </a:custGeom>
                  <a:noFill/>
                  <a:ln w="9525" cap="flat" cmpd="sng">
                    <a:solidFill>
                      <a:schemeClr val="dk1"/>
                    </a:solidFill>
                    <a:prstDash val="solid"/>
                    <a:miter lim="863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74" name="Google Shape;574;p47"/>
                  <p:cNvSpPr/>
                  <p:nvPr/>
                </p:nvSpPr>
                <p:spPr>
                  <a:xfrm>
                    <a:off x="-357256" y="2852565"/>
                    <a:ext cx="608578" cy="1846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965" h="1203" fill="none" extrusionOk="0">
                        <a:moveTo>
                          <a:pt x="1" y="1202"/>
                        </a:moveTo>
                        <a:cubicBezTo>
                          <a:pt x="1" y="1202"/>
                          <a:pt x="2209" y="281"/>
                          <a:pt x="3965" y="0"/>
                        </a:cubicBezTo>
                      </a:path>
                    </a:pathLst>
                  </a:custGeom>
                  <a:noFill/>
                  <a:ln w="9525" cap="flat" cmpd="sng">
                    <a:solidFill>
                      <a:schemeClr val="dk1"/>
                    </a:solidFill>
                    <a:prstDash val="solid"/>
                    <a:miter lim="863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</p:grpSp>
        <p:grpSp>
          <p:nvGrpSpPr>
            <p:cNvPr id="575" name="Google Shape;575;p47"/>
            <p:cNvGrpSpPr/>
            <p:nvPr/>
          </p:nvGrpSpPr>
          <p:grpSpPr>
            <a:xfrm rot="5779031">
              <a:off x="288763" y="-100751"/>
              <a:ext cx="1454444" cy="1280509"/>
              <a:chOff x="5917100" y="2092158"/>
              <a:chExt cx="1102175" cy="970367"/>
            </a:xfrm>
          </p:grpSpPr>
          <p:sp>
            <p:nvSpPr>
              <p:cNvPr id="576" name="Google Shape;576;p47"/>
              <p:cNvSpPr/>
              <p:nvPr/>
            </p:nvSpPr>
            <p:spPr>
              <a:xfrm>
                <a:off x="6030002" y="2238502"/>
                <a:ext cx="719415" cy="824023"/>
              </a:xfrm>
              <a:custGeom>
                <a:avLst/>
                <a:gdLst/>
                <a:ahLst/>
                <a:cxnLst/>
                <a:rect l="l" t="t" r="r" b="b"/>
                <a:pathLst>
                  <a:path w="8067" h="9240" fill="none" extrusionOk="0">
                    <a:moveTo>
                      <a:pt x="378" y="9239"/>
                    </a:moveTo>
                    <a:cubicBezTo>
                      <a:pt x="378" y="9239"/>
                      <a:pt x="0" y="3350"/>
                      <a:pt x="8067" y="0"/>
                    </a:cubicBez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86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7" name="Google Shape;577;p47"/>
              <p:cNvSpPr/>
              <p:nvPr/>
            </p:nvSpPr>
            <p:spPr>
              <a:xfrm>
                <a:off x="6580242" y="2133270"/>
                <a:ext cx="439033" cy="188794"/>
              </a:xfrm>
              <a:custGeom>
                <a:avLst/>
                <a:gdLst/>
                <a:ahLst/>
                <a:cxnLst/>
                <a:rect l="l" t="t" r="r" b="b"/>
                <a:pathLst>
                  <a:path w="4923" h="2117" extrusionOk="0">
                    <a:moveTo>
                      <a:pt x="4553" y="1"/>
                    </a:moveTo>
                    <a:cubicBezTo>
                      <a:pt x="3675" y="1"/>
                      <a:pt x="1426" y="199"/>
                      <a:pt x="0" y="2094"/>
                    </a:cubicBezTo>
                    <a:cubicBezTo>
                      <a:pt x="0" y="2094"/>
                      <a:pt x="172" y="2117"/>
                      <a:pt x="461" y="2117"/>
                    </a:cubicBezTo>
                    <a:cubicBezTo>
                      <a:pt x="1370" y="2117"/>
                      <a:pt x="3437" y="1891"/>
                      <a:pt x="4922" y="15"/>
                    </a:cubicBezTo>
                    <a:cubicBezTo>
                      <a:pt x="4922" y="15"/>
                      <a:pt x="4786" y="1"/>
                      <a:pt x="455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8" name="Google Shape;578;p47"/>
              <p:cNvSpPr/>
              <p:nvPr/>
            </p:nvSpPr>
            <p:spPr>
              <a:xfrm>
                <a:off x="6280241" y="2430685"/>
                <a:ext cx="464985" cy="138497"/>
              </a:xfrm>
              <a:custGeom>
                <a:avLst/>
                <a:gdLst/>
                <a:ahLst/>
                <a:cxnLst/>
                <a:rect l="l" t="t" r="r" b="b"/>
                <a:pathLst>
                  <a:path w="5214" h="1553" extrusionOk="0">
                    <a:moveTo>
                      <a:pt x="3675" y="0"/>
                    </a:moveTo>
                    <a:cubicBezTo>
                      <a:pt x="2615" y="0"/>
                      <a:pt x="1190" y="253"/>
                      <a:pt x="0" y="1353"/>
                    </a:cubicBezTo>
                    <a:cubicBezTo>
                      <a:pt x="0" y="1353"/>
                      <a:pt x="622" y="1552"/>
                      <a:pt x="1526" y="1552"/>
                    </a:cubicBezTo>
                    <a:cubicBezTo>
                      <a:pt x="2557" y="1552"/>
                      <a:pt x="3953" y="1293"/>
                      <a:pt x="5214" y="183"/>
                    </a:cubicBezTo>
                    <a:cubicBezTo>
                      <a:pt x="5214" y="183"/>
                      <a:pt x="4577" y="0"/>
                      <a:pt x="367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9" name="Google Shape;579;p47"/>
              <p:cNvSpPr/>
              <p:nvPr/>
            </p:nvSpPr>
            <p:spPr>
              <a:xfrm>
                <a:off x="6207113" y="2092158"/>
                <a:ext cx="260316" cy="461417"/>
              </a:xfrm>
              <a:custGeom>
                <a:avLst/>
                <a:gdLst/>
                <a:ahLst/>
                <a:cxnLst/>
                <a:rect l="l" t="t" r="r" b="b"/>
                <a:pathLst>
                  <a:path w="2919" h="5174" extrusionOk="0">
                    <a:moveTo>
                      <a:pt x="2145" y="1"/>
                    </a:moveTo>
                    <a:lnTo>
                      <a:pt x="2145" y="1"/>
                    </a:lnTo>
                    <a:cubicBezTo>
                      <a:pt x="2145" y="1"/>
                      <a:pt x="0" y="2286"/>
                      <a:pt x="810" y="5174"/>
                    </a:cubicBezTo>
                    <a:cubicBezTo>
                      <a:pt x="810" y="5174"/>
                      <a:pt x="2919" y="3055"/>
                      <a:pt x="214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0" name="Google Shape;580;p47"/>
              <p:cNvSpPr/>
              <p:nvPr/>
            </p:nvSpPr>
            <p:spPr>
              <a:xfrm>
                <a:off x="6084223" y="2626078"/>
                <a:ext cx="387041" cy="277885"/>
              </a:xfrm>
              <a:custGeom>
                <a:avLst/>
                <a:gdLst/>
                <a:ahLst/>
                <a:cxnLst/>
                <a:rect l="l" t="t" r="r" b="b"/>
                <a:pathLst>
                  <a:path w="4340" h="3116" extrusionOk="0">
                    <a:moveTo>
                      <a:pt x="4340" y="0"/>
                    </a:moveTo>
                    <a:lnTo>
                      <a:pt x="4340" y="0"/>
                    </a:lnTo>
                    <a:cubicBezTo>
                      <a:pt x="4339" y="0"/>
                      <a:pt x="1231" y="382"/>
                      <a:pt x="1" y="3115"/>
                    </a:cubicBezTo>
                    <a:cubicBezTo>
                      <a:pt x="1" y="3115"/>
                      <a:pt x="2980" y="2842"/>
                      <a:pt x="43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1" name="Google Shape;581;p47"/>
              <p:cNvSpPr/>
              <p:nvPr/>
            </p:nvSpPr>
            <p:spPr>
              <a:xfrm>
                <a:off x="5917100" y="2435144"/>
                <a:ext cx="266381" cy="471405"/>
              </a:xfrm>
              <a:custGeom>
                <a:avLst/>
                <a:gdLst/>
                <a:ahLst/>
                <a:cxnLst/>
                <a:rect l="l" t="t" r="r" b="b"/>
                <a:pathLst>
                  <a:path w="2987" h="5286" extrusionOk="0">
                    <a:moveTo>
                      <a:pt x="1080" y="1"/>
                    </a:moveTo>
                    <a:lnTo>
                      <a:pt x="1080" y="1"/>
                    </a:lnTo>
                    <a:cubicBezTo>
                      <a:pt x="1080" y="1"/>
                      <a:pt x="0" y="2947"/>
                      <a:pt x="1875" y="5286"/>
                    </a:cubicBezTo>
                    <a:cubicBezTo>
                      <a:pt x="1875" y="5286"/>
                      <a:pt x="2986" y="2511"/>
                      <a:pt x="108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AE7B9BEE-4D0C-4F45-C62A-AB4CF0C971C1}"/>
              </a:ext>
            </a:extLst>
          </p:cNvPr>
          <p:cNvSpPr txBox="1"/>
          <p:nvPr/>
        </p:nvSpPr>
        <p:spPr>
          <a:xfrm>
            <a:off x="3812241" y="1479176"/>
            <a:ext cx="4598894" cy="2616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171450" indent="-171450">
              <a:buFont typeface="Courier New"/>
              <a:buChar char="o"/>
            </a:pPr>
            <a:endParaRPr lang="en-US" sz="1100" dirty="0"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F02C621-0689-C29B-59F2-9419AB9CFCC0}"/>
              </a:ext>
            </a:extLst>
          </p:cNvPr>
          <p:cNvSpPr txBox="1"/>
          <p:nvPr/>
        </p:nvSpPr>
        <p:spPr>
          <a:xfrm>
            <a:off x="3771899" y="1237129"/>
            <a:ext cx="4679576" cy="31393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 sz="1100" dirty="0">
              <a:latin typeface="Segoe UI Light"/>
              <a:cs typeface="Calibri"/>
            </a:endParaRPr>
          </a:p>
          <a:p>
            <a:pPr marL="171450" indent="-171450">
              <a:buFont typeface="Courier New"/>
              <a:buChar char="o"/>
            </a:pPr>
            <a:r>
              <a:rPr lang="en-US" sz="1100" dirty="0">
                <a:latin typeface="Segoe UI Light"/>
                <a:cs typeface="Calibri"/>
              </a:rPr>
              <a:t>The center is student driven- students should be the ones asking to go, but they must get approval from their teachers first</a:t>
            </a:r>
          </a:p>
          <a:p>
            <a:pPr marL="171450" indent="-171450">
              <a:buFont typeface="Courier New"/>
              <a:buChar char="o"/>
            </a:pPr>
            <a:r>
              <a:rPr lang="en-US" sz="1100" dirty="0">
                <a:latin typeface="Segoe UI Light"/>
                <a:cs typeface="Calibri"/>
              </a:rPr>
              <a:t>Students should be using good judgment when asking to visit, and should try to avoid missing important instruction, presentations or assessments</a:t>
            </a:r>
          </a:p>
          <a:p>
            <a:pPr marL="171450" indent="-171450">
              <a:buFont typeface="Courier New"/>
              <a:buChar char="o"/>
            </a:pPr>
            <a:r>
              <a:rPr lang="en-US" sz="1100" dirty="0">
                <a:latin typeface="Segoe UI Light"/>
                <a:cs typeface="Calibri"/>
              </a:rPr>
              <a:t>Students are responsible for anything missed in class while they are in the center</a:t>
            </a:r>
          </a:p>
          <a:p>
            <a:pPr marL="171450" indent="-171450">
              <a:buFont typeface="Courier New"/>
              <a:buChar char="o"/>
            </a:pPr>
            <a:r>
              <a:rPr lang="en-US" sz="1100" dirty="0">
                <a:latin typeface="Segoe UI Light"/>
                <a:cs typeface="Calibri"/>
              </a:rPr>
              <a:t>There will be a distinct and unique physical pass to allow students to, and from the wellness center, they will not be allowed to enter or leave without it. </a:t>
            </a:r>
          </a:p>
          <a:p>
            <a:pPr marL="171450" indent="-171450">
              <a:buFont typeface="Courier New"/>
              <a:buChar char="o"/>
            </a:pPr>
            <a:r>
              <a:rPr lang="en-US" sz="1100" dirty="0">
                <a:latin typeface="Segoe UI Light"/>
                <a:cs typeface="Times New Roman"/>
              </a:rPr>
              <a:t>There are a maximum of 8 students at a time in the Wellness center. </a:t>
            </a:r>
          </a:p>
          <a:p>
            <a:pPr marL="171450" indent="-171450">
              <a:buFont typeface="Courier New"/>
              <a:buChar char="o"/>
            </a:pPr>
            <a:r>
              <a:rPr lang="en-US" sz="1100" dirty="0">
                <a:latin typeface="Segoe UI Light"/>
                <a:cs typeface="Calibri"/>
              </a:rPr>
              <a:t>Students cannot come from the same period more than once a week.</a:t>
            </a:r>
          </a:p>
          <a:p>
            <a:pPr marL="171450" indent="-171450">
              <a:buFont typeface="Courier New"/>
              <a:buChar char="o"/>
            </a:pPr>
            <a:r>
              <a:rPr lang="en-US" sz="1100" dirty="0">
                <a:latin typeface="Segoe UI Light"/>
                <a:cs typeface="Calibri"/>
              </a:rPr>
              <a:t>Students will have exactly 15 minutes at the center to relax and de-stress.</a:t>
            </a:r>
          </a:p>
          <a:p>
            <a:pPr marL="171450" indent="-171450">
              <a:buFont typeface="Courier New"/>
              <a:buChar char="o"/>
            </a:pPr>
            <a:r>
              <a:rPr lang="en-US" sz="1100" dirty="0">
                <a:latin typeface="Segoe UI Light"/>
                <a:cs typeface="Times New Roman"/>
              </a:rPr>
              <a:t>Students will not be allowed to visit the center during the first and last 15 minutes of class.</a:t>
            </a:r>
          </a:p>
          <a:p>
            <a:pPr marL="171450" indent="-171450">
              <a:buFont typeface="Courier New"/>
              <a:buChar char="o"/>
            </a:pPr>
            <a:r>
              <a:rPr lang="en-US" sz="1100" dirty="0">
                <a:latin typeface="Segoe UI Light"/>
                <a:cs typeface="Times New Roman"/>
              </a:rPr>
              <a:t>Students can visit no more than twice a week.</a:t>
            </a:r>
          </a:p>
          <a:p>
            <a:pPr marL="171450" indent="-171450">
              <a:buFont typeface="Courier New"/>
              <a:buChar char="o"/>
            </a:pPr>
            <a:r>
              <a:rPr lang="en-US" sz="1100" dirty="0">
                <a:latin typeface="Segoe UI Light"/>
                <a:cs typeface="Calibri"/>
              </a:rPr>
              <a:t>If students want to see a counselor for a longer period of time, they should not come to the center but to their building.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p43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10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sz="2400" dirty="0">
                <a:latin typeface="Segoe UI"/>
                <a:cs typeface="Segoe UI"/>
              </a:rPr>
              <a:t>Wha</a:t>
            </a:r>
            <a:r>
              <a:rPr lang="en-US" sz="2400" dirty="0">
                <a:latin typeface="Segoe UI"/>
                <a:cs typeface="Segoe UI"/>
              </a:rPr>
              <a:t>t will students be able to do in the Wellness Center?</a:t>
            </a:r>
            <a:endParaRPr lang="en-US" sz="240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459" name="Google Shape;459;p43"/>
          <p:cNvGrpSpPr/>
          <p:nvPr/>
        </p:nvGrpSpPr>
        <p:grpSpPr>
          <a:xfrm>
            <a:off x="5310058" y="1363026"/>
            <a:ext cx="4087143" cy="4190923"/>
            <a:chOff x="5310058" y="1363026"/>
            <a:chExt cx="4087143" cy="4190923"/>
          </a:xfrm>
        </p:grpSpPr>
        <p:grpSp>
          <p:nvGrpSpPr>
            <p:cNvPr id="460" name="Google Shape;460;p43"/>
            <p:cNvGrpSpPr/>
            <p:nvPr/>
          </p:nvGrpSpPr>
          <p:grpSpPr>
            <a:xfrm>
              <a:off x="5310058" y="1363026"/>
              <a:ext cx="2830397" cy="2984453"/>
              <a:chOff x="5191983" y="1515426"/>
              <a:chExt cx="2830397" cy="2984453"/>
            </a:xfrm>
          </p:grpSpPr>
          <p:sp>
            <p:nvSpPr>
              <p:cNvPr id="461" name="Google Shape;461;p43"/>
              <p:cNvSpPr/>
              <p:nvPr/>
            </p:nvSpPr>
            <p:spPr>
              <a:xfrm>
                <a:off x="5426801" y="1818677"/>
                <a:ext cx="256494" cy="255807"/>
              </a:xfrm>
              <a:custGeom>
                <a:avLst/>
                <a:gdLst/>
                <a:ahLst/>
                <a:cxnLst/>
                <a:rect l="l" t="t" r="r" b="b"/>
                <a:pathLst>
                  <a:path w="1134" h="1131" extrusionOk="0">
                    <a:moveTo>
                      <a:pt x="566" y="1"/>
                    </a:moveTo>
                    <a:cubicBezTo>
                      <a:pt x="490" y="275"/>
                      <a:pt x="277" y="490"/>
                      <a:pt x="0" y="566"/>
                    </a:cubicBezTo>
                    <a:cubicBezTo>
                      <a:pt x="277" y="642"/>
                      <a:pt x="490" y="857"/>
                      <a:pt x="566" y="1130"/>
                    </a:cubicBezTo>
                    <a:cubicBezTo>
                      <a:pt x="641" y="857"/>
                      <a:pt x="857" y="642"/>
                      <a:pt x="1134" y="566"/>
                    </a:cubicBezTo>
                    <a:cubicBezTo>
                      <a:pt x="857" y="490"/>
                      <a:pt x="641" y="275"/>
                      <a:pt x="56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2" name="Google Shape;462;p43"/>
              <p:cNvSpPr/>
              <p:nvPr/>
            </p:nvSpPr>
            <p:spPr>
              <a:xfrm>
                <a:off x="5191983" y="2433337"/>
                <a:ext cx="116711" cy="116708"/>
              </a:xfrm>
              <a:custGeom>
                <a:avLst/>
                <a:gdLst/>
                <a:ahLst/>
                <a:cxnLst/>
                <a:rect l="l" t="t" r="r" b="b"/>
                <a:pathLst>
                  <a:path w="516" h="516" extrusionOk="0">
                    <a:moveTo>
                      <a:pt x="260" y="1"/>
                    </a:moveTo>
                    <a:cubicBezTo>
                      <a:pt x="223" y="127"/>
                      <a:pt x="127" y="223"/>
                      <a:pt x="0" y="260"/>
                    </a:cubicBezTo>
                    <a:cubicBezTo>
                      <a:pt x="127" y="292"/>
                      <a:pt x="223" y="389"/>
                      <a:pt x="260" y="515"/>
                    </a:cubicBezTo>
                    <a:cubicBezTo>
                      <a:pt x="291" y="389"/>
                      <a:pt x="389" y="292"/>
                      <a:pt x="515" y="260"/>
                    </a:cubicBezTo>
                    <a:cubicBezTo>
                      <a:pt x="389" y="223"/>
                      <a:pt x="291" y="127"/>
                      <a:pt x="2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463" name="Google Shape;463;p43"/>
              <p:cNvGrpSpPr/>
              <p:nvPr/>
            </p:nvGrpSpPr>
            <p:grpSpPr>
              <a:xfrm flipH="1">
                <a:off x="5567429" y="1515426"/>
                <a:ext cx="2454951" cy="2984453"/>
                <a:chOff x="5440425" y="1595400"/>
                <a:chExt cx="2260961" cy="2748622"/>
              </a:xfrm>
            </p:grpSpPr>
            <p:sp>
              <p:nvSpPr>
                <p:cNvPr id="464" name="Google Shape;464;p43"/>
                <p:cNvSpPr/>
                <p:nvPr/>
              </p:nvSpPr>
              <p:spPr>
                <a:xfrm>
                  <a:off x="5440425" y="1595400"/>
                  <a:ext cx="2260961" cy="27486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346" h="22303" fill="none" extrusionOk="0">
                      <a:moveTo>
                        <a:pt x="2591" y="22267"/>
                      </a:moveTo>
                      <a:cubicBezTo>
                        <a:pt x="2639" y="22065"/>
                        <a:pt x="2685" y="21868"/>
                        <a:pt x="2735" y="21670"/>
                      </a:cubicBezTo>
                      <a:cubicBezTo>
                        <a:pt x="3066" y="20307"/>
                        <a:pt x="3437" y="18953"/>
                        <a:pt x="3714" y="17579"/>
                      </a:cubicBezTo>
                      <a:cubicBezTo>
                        <a:pt x="3916" y="16586"/>
                        <a:pt x="3610" y="15672"/>
                        <a:pt x="2998" y="14863"/>
                      </a:cubicBezTo>
                      <a:cubicBezTo>
                        <a:pt x="1879" y="13384"/>
                        <a:pt x="825" y="11988"/>
                        <a:pt x="401" y="10139"/>
                      </a:cubicBezTo>
                      <a:cubicBezTo>
                        <a:pt x="1" y="8405"/>
                        <a:pt x="160" y="6535"/>
                        <a:pt x="901" y="4912"/>
                      </a:cubicBezTo>
                      <a:cubicBezTo>
                        <a:pt x="2160" y="2149"/>
                        <a:pt x="4905" y="429"/>
                        <a:pt x="7880" y="137"/>
                      </a:cubicBezTo>
                      <a:cubicBezTo>
                        <a:pt x="9287" y="1"/>
                        <a:pt x="10654" y="62"/>
                        <a:pt x="12007" y="512"/>
                      </a:cubicBezTo>
                      <a:cubicBezTo>
                        <a:pt x="13734" y="1087"/>
                        <a:pt x="15267" y="2595"/>
                        <a:pt x="16001" y="4246"/>
                      </a:cubicBezTo>
                      <a:cubicBezTo>
                        <a:pt x="16335" y="5002"/>
                        <a:pt x="16522" y="5814"/>
                        <a:pt x="16562" y="6639"/>
                      </a:cubicBezTo>
                      <a:cubicBezTo>
                        <a:pt x="16579" y="7028"/>
                        <a:pt x="16605" y="7488"/>
                        <a:pt x="16497" y="7869"/>
                      </a:cubicBezTo>
                      <a:cubicBezTo>
                        <a:pt x="16385" y="8265"/>
                        <a:pt x="16260" y="8567"/>
                        <a:pt x="16439" y="8981"/>
                      </a:cubicBezTo>
                      <a:cubicBezTo>
                        <a:pt x="16468" y="9049"/>
                        <a:pt x="16500" y="9114"/>
                        <a:pt x="16540" y="9175"/>
                      </a:cubicBezTo>
                      <a:cubicBezTo>
                        <a:pt x="16896" y="9765"/>
                        <a:pt x="17281" y="10337"/>
                        <a:pt x="17651" y="10917"/>
                      </a:cubicBezTo>
                      <a:cubicBezTo>
                        <a:pt x="17809" y="11161"/>
                        <a:pt x="17979" y="11398"/>
                        <a:pt x="18116" y="11654"/>
                      </a:cubicBezTo>
                      <a:cubicBezTo>
                        <a:pt x="18346" y="12093"/>
                        <a:pt x="18267" y="12301"/>
                        <a:pt x="17817" y="12542"/>
                      </a:cubicBezTo>
                      <a:cubicBezTo>
                        <a:pt x="17512" y="12705"/>
                        <a:pt x="17072" y="12805"/>
                        <a:pt x="16943" y="13060"/>
                      </a:cubicBezTo>
                      <a:cubicBezTo>
                        <a:pt x="16867" y="13218"/>
                        <a:pt x="16986" y="13434"/>
                        <a:pt x="17047" y="13579"/>
                      </a:cubicBezTo>
                      <a:cubicBezTo>
                        <a:pt x="17130" y="13784"/>
                        <a:pt x="17216" y="14000"/>
                        <a:pt x="17198" y="14226"/>
                      </a:cubicBezTo>
                      <a:cubicBezTo>
                        <a:pt x="17191" y="14331"/>
                        <a:pt x="17152" y="14435"/>
                        <a:pt x="17072" y="14500"/>
                      </a:cubicBezTo>
                      <a:cubicBezTo>
                        <a:pt x="17044" y="14521"/>
                        <a:pt x="17011" y="14540"/>
                        <a:pt x="16986" y="14565"/>
                      </a:cubicBezTo>
                      <a:cubicBezTo>
                        <a:pt x="16961" y="14590"/>
                        <a:pt x="16939" y="14622"/>
                        <a:pt x="16939" y="14658"/>
                      </a:cubicBezTo>
                      <a:cubicBezTo>
                        <a:pt x="16946" y="14812"/>
                        <a:pt x="17115" y="14837"/>
                        <a:pt x="17072" y="15021"/>
                      </a:cubicBezTo>
                      <a:cubicBezTo>
                        <a:pt x="17037" y="15187"/>
                        <a:pt x="16907" y="15324"/>
                        <a:pt x="16785" y="15431"/>
                      </a:cubicBezTo>
                      <a:cubicBezTo>
                        <a:pt x="16349" y="15813"/>
                        <a:pt x="16648" y="16619"/>
                        <a:pt x="16608" y="17094"/>
                      </a:cubicBezTo>
                      <a:cubicBezTo>
                        <a:pt x="16576" y="17424"/>
                        <a:pt x="16443" y="17763"/>
                        <a:pt x="16180" y="17967"/>
                      </a:cubicBezTo>
                      <a:cubicBezTo>
                        <a:pt x="15637" y="18389"/>
                        <a:pt x="14774" y="18169"/>
                        <a:pt x="14158" y="18072"/>
                      </a:cubicBezTo>
                      <a:cubicBezTo>
                        <a:pt x="13183" y="17921"/>
                        <a:pt x="11916" y="18011"/>
                        <a:pt x="11805" y="19249"/>
                      </a:cubicBezTo>
                      <a:cubicBezTo>
                        <a:pt x="11712" y="20277"/>
                        <a:pt x="11834" y="21325"/>
                        <a:pt x="12162" y="22303"/>
                      </a:cubicBezTo>
                    </a:path>
                  </a:pathLst>
                </a:custGeom>
                <a:noFill/>
                <a:ln w="9525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5" name="Google Shape;465;p43"/>
                <p:cNvSpPr/>
                <p:nvPr/>
              </p:nvSpPr>
              <p:spPr>
                <a:xfrm>
                  <a:off x="6561411" y="1774590"/>
                  <a:ext cx="123" cy="3100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2516" fill="none" extrusionOk="0">
                      <a:moveTo>
                        <a:pt x="0" y="0"/>
                      </a:moveTo>
                      <a:lnTo>
                        <a:pt x="0" y="2515"/>
                      </a:lnTo>
                    </a:path>
                  </a:pathLst>
                </a:custGeom>
                <a:noFill/>
                <a:ln w="9525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6" name="Google Shape;466;p43"/>
                <p:cNvSpPr/>
                <p:nvPr/>
              </p:nvSpPr>
              <p:spPr>
                <a:xfrm>
                  <a:off x="5768612" y="2567263"/>
                  <a:ext cx="313153" cy="1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41" h="1" fill="none" extrusionOk="0">
                      <a:moveTo>
                        <a:pt x="2540" y="1"/>
                      </a:moveTo>
                      <a:lnTo>
                        <a:pt x="1" y="1"/>
                      </a:lnTo>
                    </a:path>
                  </a:pathLst>
                </a:custGeom>
                <a:noFill/>
                <a:ln w="9525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7" name="Google Shape;467;p43"/>
                <p:cNvSpPr/>
                <p:nvPr/>
              </p:nvSpPr>
              <p:spPr>
                <a:xfrm>
                  <a:off x="6247520" y="2255591"/>
                  <a:ext cx="314016" cy="3117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48" h="2530" fill="none" extrusionOk="0">
                      <a:moveTo>
                        <a:pt x="2547" y="1"/>
                      </a:moveTo>
                      <a:lnTo>
                        <a:pt x="2547" y="2530"/>
                      </a:lnTo>
                      <a:lnTo>
                        <a:pt x="0" y="2530"/>
                      </a:lnTo>
                    </a:path>
                  </a:pathLst>
                </a:custGeom>
                <a:noFill/>
                <a:ln w="9525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8" name="Google Shape;468;p43"/>
                <p:cNvSpPr/>
                <p:nvPr/>
              </p:nvSpPr>
              <p:spPr>
                <a:xfrm>
                  <a:off x="6561411" y="2035733"/>
                  <a:ext cx="240441" cy="2701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1" h="2192" fill="none" extrusionOk="0">
                      <a:moveTo>
                        <a:pt x="4" y="407"/>
                      </a:moveTo>
                      <a:cubicBezTo>
                        <a:pt x="205" y="159"/>
                        <a:pt x="511" y="1"/>
                        <a:pt x="853" y="1"/>
                      </a:cubicBezTo>
                      <a:cubicBezTo>
                        <a:pt x="1461" y="1"/>
                        <a:pt x="1950" y="493"/>
                        <a:pt x="1950" y="1097"/>
                      </a:cubicBezTo>
                      <a:cubicBezTo>
                        <a:pt x="1950" y="1702"/>
                        <a:pt x="1461" y="2191"/>
                        <a:pt x="853" y="2191"/>
                      </a:cubicBezTo>
                      <a:cubicBezTo>
                        <a:pt x="507" y="2191"/>
                        <a:pt x="202" y="2033"/>
                        <a:pt x="0" y="1785"/>
                      </a:cubicBezTo>
                    </a:path>
                  </a:pathLst>
                </a:custGeom>
                <a:noFill/>
                <a:ln w="9525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9" name="Google Shape;469;p43"/>
                <p:cNvSpPr/>
                <p:nvPr/>
              </p:nvSpPr>
              <p:spPr>
                <a:xfrm>
                  <a:off x="6030249" y="2325222"/>
                  <a:ext cx="269649" cy="2421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8" h="1965" fill="none" extrusionOk="0">
                      <a:moveTo>
                        <a:pt x="417" y="1965"/>
                      </a:moveTo>
                      <a:cubicBezTo>
                        <a:pt x="141" y="1742"/>
                        <a:pt x="0" y="1436"/>
                        <a:pt x="0" y="1098"/>
                      </a:cubicBezTo>
                      <a:cubicBezTo>
                        <a:pt x="0" y="493"/>
                        <a:pt x="490" y="0"/>
                        <a:pt x="1094" y="0"/>
                      </a:cubicBezTo>
                      <a:cubicBezTo>
                        <a:pt x="1699" y="0"/>
                        <a:pt x="2187" y="493"/>
                        <a:pt x="2187" y="1098"/>
                      </a:cubicBezTo>
                      <a:cubicBezTo>
                        <a:pt x="2187" y="1451"/>
                        <a:pt x="2022" y="1764"/>
                        <a:pt x="1763" y="1965"/>
                      </a:cubicBezTo>
                    </a:path>
                  </a:pathLst>
                </a:custGeom>
                <a:noFill/>
                <a:ln w="9525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0" name="Google Shape;470;p43"/>
                <p:cNvSpPr/>
                <p:nvPr/>
              </p:nvSpPr>
              <p:spPr>
                <a:xfrm>
                  <a:off x="7044139" y="2566400"/>
                  <a:ext cx="310195" cy="1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17" h="1" fill="none" extrusionOk="0">
                      <a:moveTo>
                        <a:pt x="2516" y="1"/>
                      </a:moveTo>
                      <a:lnTo>
                        <a:pt x="1" y="1"/>
                      </a:lnTo>
                    </a:path>
                  </a:pathLst>
                </a:custGeom>
                <a:noFill/>
                <a:ln w="9525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1" name="Google Shape;471;p43"/>
                <p:cNvSpPr/>
                <p:nvPr/>
              </p:nvSpPr>
              <p:spPr>
                <a:xfrm>
                  <a:off x="6561411" y="2566400"/>
                  <a:ext cx="312167" cy="1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1" fill="none" extrusionOk="0">
                      <a:moveTo>
                        <a:pt x="2533" y="1"/>
                      </a:moveTo>
                      <a:lnTo>
                        <a:pt x="0" y="1"/>
                      </a:lnTo>
                    </a:path>
                  </a:pathLst>
                </a:custGeom>
                <a:noFill/>
                <a:ln w="9525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2" name="Google Shape;472;p43"/>
                <p:cNvSpPr/>
                <p:nvPr/>
              </p:nvSpPr>
              <p:spPr>
                <a:xfrm>
                  <a:off x="6822925" y="2566400"/>
                  <a:ext cx="270265" cy="2404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93" h="1951" fill="none" extrusionOk="0">
                      <a:moveTo>
                        <a:pt x="1786" y="4"/>
                      </a:moveTo>
                      <a:cubicBezTo>
                        <a:pt x="2033" y="206"/>
                        <a:pt x="2192" y="512"/>
                        <a:pt x="2192" y="857"/>
                      </a:cubicBezTo>
                      <a:cubicBezTo>
                        <a:pt x="2192" y="1462"/>
                        <a:pt x="1699" y="1950"/>
                        <a:pt x="1095" y="1950"/>
                      </a:cubicBezTo>
                      <a:cubicBezTo>
                        <a:pt x="490" y="1950"/>
                        <a:pt x="1" y="1462"/>
                        <a:pt x="1" y="857"/>
                      </a:cubicBezTo>
                      <a:cubicBezTo>
                        <a:pt x="1" y="512"/>
                        <a:pt x="159" y="202"/>
                        <a:pt x="411" y="1"/>
                      </a:cubicBezTo>
                    </a:path>
                  </a:pathLst>
                </a:custGeom>
                <a:noFill/>
                <a:ln w="9525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3" name="Google Shape;473;p43"/>
                <p:cNvSpPr/>
                <p:nvPr/>
              </p:nvSpPr>
              <p:spPr>
                <a:xfrm>
                  <a:off x="6561411" y="3049744"/>
                  <a:ext cx="123" cy="3099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2515" fill="none" extrusionOk="0">
                      <a:moveTo>
                        <a:pt x="0" y="2515"/>
                      </a:moveTo>
                      <a:lnTo>
                        <a:pt x="0" y="1"/>
                      </a:lnTo>
                    </a:path>
                  </a:pathLst>
                </a:custGeom>
                <a:noFill/>
                <a:ln w="9525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4" name="Google Shape;474;p43"/>
                <p:cNvSpPr/>
                <p:nvPr/>
              </p:nvSpPr>
              <p:spPr>
                <a:xfrm>
                  <a:off x="6561411" y="2566400"/>
                  <a:ext cx="123" cy="3122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2534" fill="none" extrusionOk="0">
                      <a:moveTo>
                        <a:pt x="0" y="2533"/>
                      </a:moveTo>
                      <a:lnTo>
                        <a:pt x="0" y="1"/>
                      </a:lnTo>
                    </a:path>
                  </a:pathLst>
                </a:custGeom>
                <a:noFill/>
                <a:ln w="9525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5" name="Google Shape;475;p43"/>
                <p:cNvSpPr/>
                <p:nvPr/>
              </p:nvSpPr>
              <p:spPr>
                <a:xfrm>
                  <a:off x="6320971" y="2828037"/>
                  <a:ext cx="240564" cy="2701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2" h="2192" fill="none" extrusionOk="0">
                      <a:moveTo>
                        <a:pt x="1948" y="1785"/>
                      </a:moveTo>
                      <a:cubicBezTo>
                        <a:pt x="1746" y="2034"/>
                        <a:pt x="1440" y="2192"/>
                        <a:pt x="1098" y="2192"/>
                      </a:cubicBezTo>
                      <a:cubicBezTo>
                        <a:pt x="494" y="2192"/>
                        <a:pt x="1" y="1702"/>
                        <a:pt x="1" y="1098"/>
                      </a:cubicBezTo>
                      <a:cubicBezTo>
                        <a:pt x="1" y="490"/>
                        <a:pt x="494" y="0"/>
                        <a:pt x="1098" y="0"/>
                      </a:cubicBezTo>
                      <a:cubicBezTo>
                        <a:pt x="1444" y="0"/>
                        <a:pt x="1749" y="159"/>
                        <a:pt x="1951" y="410"/>
                      </a:cubicBezTo>
                    </a:path>
                  </a:pathLst>
                </a:custGeom>
                <a:noFill/>
                <a:ln w="9525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476" name="Google Shape;476;p43"/>
            <p:cNvGrpSpPr/>
            <p:nvPr/>
          </p:nvGrpSpPr>
          <p:grpSpPr>
            <a:xfrm rot="-2237517" flipH="1">
              <a:off x="7703564" y="3963771"/>
              <a:ext cx="1454404" cy="1280473"/>
              <a:chOff x="5917100" y="2092158"/>
              <a:chExt cx="1102175" cy="970367"/>
            </a:xfrm>
          </p:grpSpPr>
          <p:sp>
            <p:nvSpPr>
              <p:cNvPr id="477" name="Google Shape;477;p43"/>
              <p:cNvSpPr/>
              <p:nvPr/>
            </p:nvSpPr>
            <p:spPr>
              <a:xfrm>
                <a:off x="6030002" y="2238502"/>
                <a:ext cx="719415" cy="824023"/>
              </a:xfrm>
              <a:custGeom>
                <a:avLst/>
                <a:gdLst/>
                <a:ahLst/>
                <a:cxnLst/>
                <a:rect l="l" t="t" r="r" b="b"/>
                <a:pathLst>
                  <a:path w="8067" h="9240" fill="none" extrusionOk="0">
                    <a:moveTo>
                      <a:pt x="378" y="9239"/>
                    </a:moveTo>
                    <a:cubicBezTo>
                      <a:pt x="378" y="9239"/>
                      <a:pt x="0" y="3350"/>
                      <a:pt x="8067" y="0"/>
                    </a:cubicBez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86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8" name="Google Shape;478;p43"/>
              <p:cNvSpPr/>
              <p:nvPr/>
            </p:nvSpPr>
            <p:spPr>
              <a:xfrm>
                <a:off x="6580242" y="2133270"/>
                <a:ext cx="439033" cy="188794"/>
              </a:xfrm>
              <a:custGeom>
                <a:avLst/>
                <a:gdLst/>
                <a:ahLst/>
                <a:cxnLst/>
                <a:rect l="l" t="t" r="r" b="b"/>
                <a:pathLst>
                  <a:path w="4923" h="2117" extrusionOk="0">
                    <a:moveTo>
                      <a:pt x="4553" y="1"/>
                    </a:moveTo>
                    <a:cubicBezTo>
                      <a:pt x="3675" y="1"/>
                      <a:pt x="1426" y="199"/>
                      <a:pt x="0" y="2094"/>
                    </a:cubicBezTo>
                    <a:cubicBezTo>
                      <a:pt x="0" y="2094"/>
                      <a:pt x="172" y="2117"/>
                      <a:pt x="461" y="2117"/>
                    </a:cubicBezTo>
                    <a:cubicBezTo>
                      <a:pt x="1370" y="2117"/>
                      <a:pt x="3437" y="1891"/>
                      <a:pt x="4922" y="15"/>
                    </a:cubicBezTo>
                    <a:cubicBezTo>
                      <a:pt x="4922" y="15"/>
                      <a:pt x="4786" y="1"/>
                      <a:pt x="455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9" name="Google Shape;479;p43"/>
              <p:cNvSpPr/>
              <p:nvPr/>
            </p:nvSpPr>
            <p:spPr>
              <a:xfrm>
                <a:off x="6280241" y="2430685"/>
                <a:ext cx="464985" cy="138497"/>
              </a:xfrm>
              <a:custGeom>
                <a:avLst/>
                <a:gdLst/>
                <a:ahLst/>
                <a:cxnLst/>
                <a:rect l="l" t="t" r="r" b="b"/>
                <a:pathLst>
                  <a:path w="5214" h="1553" extrusionOk="0">
                    <a:moveTo>
                      <a:pt x="3675" y="0"/>
                    </a:moveTo>
                    <a:cubicBezTo>
                      <a:pt x="2615" y="0"/>
                      <a:pt x="1190" y="253"/>
                      <a:pt x="0" y="1353"/>
                    </a:cubicBezTo>
                    <a:cubicBezTo>
                      <a:pt x="0" y="1353"/>
                      <a:pt x="622" y="1552"/>
                      <a:pt x="1526" y="1552"/>
                    </a:cubicBezTo>
                    <a:cubicBezTo>
                      <a:pt x="2557" y="1552"/>
                      <a:pt x="3953" y="1293"/>
                      <a:pt x="5214" y="183"/>
                    </a:cubicBezTo>
                    <a:cubicBezTo>
                      <a:pt x="5214" y="183"/>
                      <a:pt x="4577" y="0"/>
                      <a:pt x="367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0" name="Google Shape;480;p43"/>
              <p:cNvSpPr/>
              <p:nvPr/>
            </p:nvSpPr>
            <p:spPr>
              <a:xfrm>
                <a:off x="6207113" y="2092158"/>
                <a:ext cx="260316" cy="461417"/>
              </a:xfrm>
              <a:custGeom>
                <a:avLst/>
                <a:gdLst/>
                <a:ahLst/>
                <a:cxnLst/>
                <a:rect l="l" t="t" r="r" b="b"/>
                <a:pathLst>
                  <a:path w="2919" h="5174" extrusionOk="0">
                    <a:moveTo>
                      <a:pt x="2145" y="1"/>
                    </a:moveTo>
                    <a:lnTo>
                      <a:pt x="2145" y="1"/>
                    </a:lnTo>
                    <a:cubicBezTo>
                      <a:pt x="2145" y="1"/>
                      <a:pt x="0" y="2286"/>
                      <a:pt x="810" y="5174"/>
                    </a:cubicBezTo>
                    <a:cubicBezTo>
                      <a:pt x="810" y="5174"/>
                      <a:pt x="2919" y="3055"/>
                      <a:pt x="214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1" name="Google Shape;481;p43"/>
              <p:cNvSpPr/>
              <p:nvPr/>
            </p:nvSpPr>
            <p:spPr>
              <a:xfrm>
                <a:off x="6084223" y="2626078"/>
                <a:ext cx="387041" cy="277885"/>
              </a:xfrm>
              <a:custGeom>
                <a:avLst/>
                <a:gdLst/>
                <a:ahLst/>
                <a:cxnLst/>
                <a:rect l="l" t="t" r="r" b="b"/>
                <a:pathLst>
                  <a:path w="4340" h="3116" extrusionOk="0">
                    <a:moveTo>
                      <a:pt x="4340" y="0"/>
                    </a:moveTo>
                    <a:lnTo>
                      <a:pt x="4340" y="0"/>
                    </a:lnTo>
                    <a:cubicBezTo>
                      <a:pt x="4339" y="0"/>
                      <a:pt x="1231" y="382"/>
                      <a:pt x="1" y="3115"/>
                    </a:cubicBezTo>
                    <a:cubicBezTo>
                      <a:pt x="1" y="3115"/>
                      <a:pt x="2980" y="2842"/>
                      <a:pt x="43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2" name="Google Shape;482;p43"/>
              <p:cNvSpPr/>
              <p:nvPr/>
            </p:nvSpPr>
            <p:spPr>
              <a:xfrm>
                <a:off x="5917100" y="2435144"/>
                <a:ext cx="266381" cy="471405"/>
              </a:xfrm>
              <a:custGeom>
                <a:avLst/>
                <a:gdLst/>
                <a:ahLst/>
                <a:cxnLst/>
                <a:rect l="l" t="t" r="r" b="b"/>
                <a:pathLst>
                  <a:path w="2987" h="5286" extrusionOk="0">
                    <a:moveTo>
                      <a:pt x="1080" y="1"/>
                    </a:moveTo>
                    <a:lnTo>
                      <a:pt x="1080" y="1"/>
                    </a:lnTo>
                    <a:cubicBezTo>
                      <a:pt x="1080" y="1"/>
                      <a:pt x="0" y="2947"/>
                      <a:pt x="1875" y="5286"/>
                    </a:cubicBezTo>
                    <a:cubicBezTo>
                      <a:pt x="1875" y="5286"/>
                      <a:pt x="2986" y="2511"/>
                      <a:pt x="108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483" name="Google Shape;483;p43"/>
          <p:cNvSpPr/>
          <p:nvPr/>
        </p:nvSpPr>
        <p:spPr>
          <a:xfrm rot="-7158170">
            <a:off x="-2704277" y="-1515321"/>
            <a:ext cx="3922594" cy="3368693"/>
          </a:xfrm>
          <a:custGeom>
            <a:avLst/>
            <a:gdLst/>
            <a:ahLst/>
            <a:cxnLst/>
            <a:rect l="l" t="t" r="r" b="b"/>
            <a:pathLst>
              <a:path w="27718" h="23804" fill="none" extrusionOk="0">
                <a:moveTo>
                  <a:pt x="10847" y="21374"/>
                </a:moveTo>
                <a:cubicBezTo>
                  <a:pt x="6515" y="19867"/>
                  <a:pt x="2058" y="17284"/>
                  <a:pt x="608" y="12934"/>
                </a:cubicBezTo>
                <a:cubicBezTo>
                  <a:pt x="87" y="11370"/>
                  <a:pt x="1" y="9686"/>
                  <a:pt x="177" y="8045"/>
                </a:cubicBezTo>
                <a:cubicBezTo>
                  <a:pt x="331" y="6602"/>
                  <a:pt x="702" y="5148"/>
                  <a:pt x="1537" y="3961"/>
                </a:cubicBezTo>
                <a:cubicBezTo>
                  <a:pt x="2533" y="2541"/>
                  <a:pt x="4119" y="1619"/>
                  <a:pt x="5774" y="1090"/>
                </a:cubicBezTo>
                <a:cubicBezTo>
                  <a:pt x="9185" y="0"/>
                  <a:pt x="13128" y="500"/>
                  <a:pt x="16003" y="2637"/>
                </a:cubicBezTo>
                <a:cubicBezTo>
                  <a:pt x="18874" y="4774"/>
                  <a:pt x="20496" y="8574"/>
                  <a:pt x="19791" y="12085"/>
                </a:cubicBezTo>
                <a:cubicBezTo>
                  <a:pt x="19083" y="15593"/>
                  <a:pt x="15931" y="18540"/>
                  <a:pt x="12358" y="18759"/>
                </a:cubicBezTo>
                <a:cubicBezTo>
                  <a:pt x="9441" y="18935"/>
                  <a:pt x="6627" y="17409"/>
                  <a:pt x="4591" y="15315"/>
                </a:cubicBezTo>
                <a:cubicBezTo>
                  <a:pt x="3364" y="14057"/>
                  <a:pt x="2339" y="12542"/>
                  <a:pt x="1925" y="10833"/>
                </a:cubicBezTo>
                <a:cubicBezTo>
                  <a:pt x="1507" y="9125"/>
                  <a:pt x="1763" y="7199"/>
                  <a:pt x="2857" y="5822"/>
                </a:cubicBezTo>
                <a:cubicBezTo>
                  <a:pt x="3536" y="4958"/>
                  <a:pt x="4504" y="4350"/>
                  <a:pt x="5548" y="4004"/>
                </a:cubicBezTo>
                <a:cubicBezTo>
                  <a:pt x="8275" y="3109"/>
                  <a:pt x="11621" y="4256"/>
                  <a:pt x="12966" y="6793"/>
                </a:cubicBezTo>
                <a:cubicBezTo>
                  <a:pt x="14312" y="9329"/>
                  <a:pt x="13200" y="12952"/>
                  <a:pt x="10545" y="14050"/>
                </a:cubicBezTo>
                <a:cubicBezTo>
                  <a:pt x="9283" y="14575"/>
                  <a:pt x="7735" y="14500"/>
                  <a:pt x="6649" y="13668"/>
                </a:cubicBezTo>
                <a:cubicBezTo>
                  <a:pt x="5562" y="12841"/>
                  <a:pt x="5091" y="11214"/>
                  <a:pt x="5746" y="10013"/>
                </a:cubicBezTo>
                <a:cubicBezTo>
                  <a:pt x="6555" y="8527"/>
                  <a:pt x="8717" y="8232"/>
                  <a:pt x="10218" y="9020"/>
                </a:cubicBezTo>
                <a:cubicBezTo>
                  <a:pt x="11714" y="9811"/>
                  <a:pt x="12646" y="11365"/>
                  <a:pt x="13301" y="12927"/>
                </a:cubicBezTo>
                <a:cubicBezTo>
                  <a:pt x="13956" y="14488"/>
                  <a:pt x="14416" y="16150"/>
                  <a:pt x="15337" y="17572"/>
                </a:cubicBezTo>
                <a:cubicBezTo>
                  <a:pt x="16255" y="18993"/>
                  <a:pt x="17783" y="20180"/>
                  <a:pt x="19475" y="20104"/>
                </a:cubicBezTo>
                <a:cubicBezTo>
                  <a:pt x="21436" y="20014"/>
                  <a:pt x="22932" y="18302"/>
                  <a:pt x="23817" y="16550"/>
                </a:cubicBezTo>
                <a:cubicBezTo>
                  <a:pt x="25446" y="13323"/>
                  <a:pt x="25778" y="9304"/>
                  <a:pt x="24073" y="6113"/>
                </a:cubicBezTo>
                <a:cubicBezTo>
                  <a:pt x="22299" y="2792"/>
                  <a:pt x="18521" y="806"/>
                  <a:pt x="14758" y="663"/>
                </a:cubicBezTo>
                <a:cubicBezTo>
                  <a:pt x="12909" y="594"/>
                  <a:pt x="11013" y="932"/>
                  <a:pt x="9422" y="1878"/>
                </a:cubicBezTo>
                <a:cubicBezTo>
                  <a:pt x="7480" y="3033"/>
                  <a:pt x="6120" y="5045"/>
                  <a:pt x="5540" y="7228"/>
                </a:cubicBezTo>
                <a:cubicBezTo>
                  <a:pt x="4965" y="9412"/>
                  <a:pt x="5138" y="11754"/>
                  <a:pt x="5807" y="13912"/>
                </a:cubicBezTo>
                <a:cubicBezTo>
                  <a:pt x="6807" y="17143"/>
                  <a:pt x="8966" y="20047"/>
                  <a:pt x="11898" y="21731"/>
                </a:cubicBezTo>
                <a:cubicBezTo>
                  <a:pt x="14830" y="23415"/>
                  <a:pt x="18532" y="23803"/>
                  <a:pt x="21673" y="22543"/>
                </a:cubicBezTo>
                <a:cubicBezTo>
                  <a:pt x="24810" y="21288"/>
                  <a:pt x="27267" y="18334"/>
                  <a:pt x="27717" y="14981"/>
                </a:cubicBezTo>
              </a:path>
            </a:pathLst>
          </a:custGeom>
          <a:noFill/>
          <a:ln w="9525" cap="flat" cmpd="sng">
            <a:solidFill>
              <a:schemeClr val="dk1"/>
            </a:solidFill>
            <a:prstDash val="solid"/>
            <a:miter lim="863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62D7667-BA9F-CC7B-1479-5463556F14D0}"/>
              </a:ext>
            </a:extLst>
          </p:cNvPr>
          <p:cNvSpPr txBox="1"/>
          <p:nvPr/>
        </p:nvSpPr>
        <p:spPr>
          <a:xfrm>
            <a:off x="1277471" y="2420470"/>
            <a:ext cx="3738282" cy="132343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Courier New"/>
              <a:buChar char="o"/>
            </a:pPr>
            <a:r>
              <a:rPr lang="en-US" sz="1600" dirty="0">
                <a:latin typeface="Segoe UI Light"/>
              </a:rPr>
              <a:t>Speak to a Counselor (Ms. Zu- brief check in if she is available)</a:t>
            </a:r>
            <a:endParaRPr lang="en-US" sz="1600" dirty="0"/>
          </a:p>
          <a:p>
            <a:pPr marL="285750" indent="-285750">
              <a:buFont typeface="Courier New"/>
              <a:buChar char="o"/>
            </a:pPr>
            <a:r>
              <a:rPr lang="en-US" sz="1600" dirty="0">
                <a:latin typeface="Segoe UI Light"/>
              </a:rPr>
              <a:t>Participate in learning a new coping skill through an available activity</a:t>
            </a:r>
          </a:p>
          <a:p>
            <a:pPr marL="285750" indent="-285750">
              <a:buFont typeface="Courier New"/>
              <a:buChar char="o"/>
            </a:pPr>
            <a:r>
              <a:rPr lang="en-US" sz="1600" dirty="0">
                <a:latin typeface="Segoe UI Light"/>
              </a:rPr>
              <a:t>Take a break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4" name="Google Shape;634;p51"/>
          <p:cNvGrpSpPr/>
          <p:nvPr/>
        </p:nvGrpSpPr>
        <p:grpSpPr>
          <a:xfrm>
            <a:off x="6076817" y="-713033"/>
            <a:ext cx="3630404" cy="5078465"/>
            <a:chOff x="5686852" y="-639075"/>
            <a:chExt cx="3630404" cy="5078465"/>
          </a:xfrm>
        </p:grpSpPr>
        <p:sp>
          <p:nvSpPr>
            <p:cNvPr id="635" name="Google Shape;635;p51"/>
            <p:cNvSpPr/>
            <p:nvPr/>
          </p:nvSpPr>
          <p:spPr>
            <a:xfrm flipH="1">
              <a:off x="6256208" y="-639075"/>
              <a:ext cx="2963993" cy="4496715"/>
            </a:xfrm>
            <a:custGeom>
              <a:avLst/>
              <a:gdLst/>
              <a:ahLst/>
              <a:cxnLst/>
              <a:rect l="l" t="t" r="r" b="b"/>
              <a:pathLst>
                <a:path w="9013" h="19015" extrusionOk="0">
                  <a:moveTo>
                    <a:pt x="0" y="1"/>
                  </a:moveTo>
                  <a:lnTo>
                    <a:pt x="0" y="19015"/>
                  </a:lnTo>
                  <a:cubicBezTo>
                    <a:pt x="1022" y="18385"/>
                    <a:pt x="2061" y="17788"/>
                    <a:pt x="3054" y="17119"/>
                  </a:cubicBezTo>
                  <a:cubicBezTo>
                    <a:pt x="3879" y="16561"/>
                    <a:pt x="4666" y="15953"/>
                    <a:pt x="5368" y="15244"/>
                  </a:cubicBezTo>
                  <a:cubicBezTo>
                    <a:pt x="6044" y="14557"/>
                    <a:pt x="6631" y="13780"/>
                    <a:pt x="7142" y="12963"/>
                  </a:cubicBezTo>
                  <a:cubicBezTo>
                    <a:pt x="8160" y="11348"/>
                    <a:pt x="9012" y="9362"/>
                    <a:pt x="8523" y="7423"/>
                  </a:cubicBezTo>
                  <a:cubicBezTo>
                    <a:pt x="8059" y="5588"/>
                    <a:pt x="6530" y="4239"/>
                    <a:pt x="5019" y="3224"/>
                  </a:cubicBezTo>
                  <a:cubicBezTo>
                    <a:pt x="4040" y="2566"/>
                    <a:pt x="3044" y="1932"/>
                    <a:pt x="2054" y="1289"/>
                  </a:cubicBezTo>
                  <a:cubicBezTo>
                    <a:pt x="1378" y="850"/>
                    <a:pt x="694" y="414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36" name="Google Shape;636;p51"/>
            <p:cNvGrpSpPr/>
            <p:nvPr/>
          </p:nvGrpSpPr>
          <p:grpSpPr>
            <a:xfrm>
              <a:off x="5686852" y="1167376"/>
              <a:ext cx="3630404" cy="3272015"/>
              <a:chOff x="5686852" y="1167376"/>
              <a:chExt cx="3630404" cy="3272015"/>
            </a:xfrm>
          </p:grpSpPr>
          <p:grpSp>
            <p:nvGrpSpPr>
              <p:cNvPr id="637" name="Google Shape;637;p51"/>
              <p:cNvGrpSpPr/>
              <p:nvPr/>
            </p:nvGrpSpPr>
            <p:grpSpPr>
              <a:xfrm rot="10800000" flipH="1">
                <a:off x="5686852" y="3260051"/>
                <a:ext cx="3630404" cy="1179339"/>
                <a:chOff x="5363575" y="1526000"/>
                <a:chExt cx="627750" cy="203925"/>
              </a:xfrm>
            </p:grpSpPr>
            <p:sp>
              <p:nvSpPr>
                <p:cNvPr id="638" name="Google Shape;638;p51"/>
                <p:cNvSpPr/>
                <p:nvPr/>
              </p:nvSpPr>
              <p:spPr>
                <a:xfrm>
                  <a:off x="5489500" y="1635900"/>
                  <a:ext cx="481675" cy="94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267" h="3761" fill="none" extrusionOk="0">
                      <a:moveTo>
                        <a:pt x="19266" y="1508"/>
                      </a:moveTo>
                      <a:cubicBezTo>
                        <a:pt x="19266" y="1508"/>
                        <a:pt x="12172" y="648"/>
                        <a:pt x="11071" y="1163"/>
                      </a:cubicBezTo>
                      <a:cubicBezTo>
                        <a:pt x="9970" y="1681"/>
                        <a:pt x="7441" y="3760"/>
                        <a:pt x="5315" y="2775"/>
                      </a:cubicBezTo>
                      <a:cubicBezTo>
                        <a:pt x="3188" y="1789"/>
                        <a:pt x="1023" y="1868"/>
                        <a:pt x="533" y="1839"/>
                      </a:cubicBezTo>
                      <a:cubicBezTo>
                        <a:pt x="40" y="1810"/>
                        <a:pt x="0" y="868"/>
                        <a:pt x="1544" y="738"/>
                      </a:cubicBezTo>
                      <a:cubicBezTo>
                        <a:pt x="3087" y="609"/>
                        <a:pt x="5001" y="638"/>
                        <a:pt x="5001" y="638"/>
                      </a:cubicBezTo>
                      <a:cubicBezTo>
                        <a:pt x="5001" y="638"/>
                        <a:pt x="6941" y="1"/>
                        <a:pt x="7642" y="98"/>
                      </a:cubicBezTo>
                    </a:path>
                  </a:pathLst>
                </a:custGeom>
                <a:noFill/>
                <a:ln w="9525" cap="flat" cmpd="sng">
                  <a:solidFill>
                    <a:schemeClr val="dk1"/>
                  </a:solidFill>
                  <a:prstDash val="solid"/>
                  <a:miter lim="863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9" name="Google Shape;639;p51"/>
                <p:cNvSpPr/>
                <p:nvPr/>
              </p:nvSpPr>
              <p:spPr>
                <a:xfrm>
                  <a:off x="5542375" y="1606775"/>
                  <a:ext cx="92775" cy="38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11" h="1558" fill="none" extrusionOk="0">
                      <a:moveTo>
                        <a:pt x="3710" y="1558"/>
                      </a:moveTo>
                      <a:cubicBezTo>
                        <a:pt x="3710" y="1558"/>
                        <a:pt x="1012" y="817"/>
                        <a:pt x="1" y="0"/>
                      </a:cubicBezTo>
                    </a:path>
                  </a:pathLst>
                </a:custGeom>
                <a:noFill/>
                <a:ln w="9525" cap="flat" cmpd="sng">
                  <a:solidFill>
                    <a:schemeClr val="dk1"/>
                  </a:solidFill>
                  <a:prstDash val="solid"/>
                  <a:miter lim="863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0" name="Google Shape;640;p51"/>
                <p:cNvSpPr/>
                <p:nvPr/>
              </p:nvSpPr>
              <p:spPr>
                <a:xfrm>
                  <a:off x="5495975" y="1604975"/>
                  <a:ext cx="53825" cy="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3" h="192" fill="none" extrusionOk="0">
                      <a:moveTo>
                        <a:pt x="2152" y="32"/>
                      </a:moveTo>
                      <a:cubicBezTo>
                        <a:pt x="2152" y="32"/>
                        <a:pt x="1001" y="191"/>
                        <a:pt x="0" y="0"/>
                      </a:cubicBezTo>
                    </a:path>
                  </a:pathLst>
                </a:custGeom>
                <a:noFill/>
                <a:ln w="9525" cap="flat" cmpd="sng">
                  <a:solidFill>
                    <a:schemeClr val="dk1"/>
                  </a:solidFill>
                  <a:prstDash val="solid"/>
                  <a:miter lim="863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1" name="Google Shape;641;p51"/>
                <p:cNvSpPr/>
                <p:nvPr/>
              </p:nvSpPr>
              <p:spPr>
                <a:xfrm>
                  <a:off x="5363575" y="1526000"/>
                  <a:ext cx="627750" cy="151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110" h="6067" fill="none" extrusionOk="0">
                      <a:moveTo>
                        <a:pt x="5404" y="3048"/>
                      </a:moveTo>
                      <a:cubicBezTo>
                        <a:pt x="5404" y="3048"/>
                        <a:pt x="4027" y="4069"/>
                        <a:pt x="3239" y="4275"/>
                      </a:cubicBezTo>
                      <a:cubicBezTo>
                        <a:pt x="3239" y="4275"/>
                        <a:pt x="1170" y="6067"/>
                        <a:pt x="1" y="5084"/>
                      </a:cubicBezTo>
                      <a:cubicBezTo>
                        <a:pt x="1" y="5084"/>
                        <a:pt x="4340" y="1464"/>
                        <a:pt x="6869" y="623"/>
                      </a:cubicBezTo>
                      <a:cubicBezTo>
                        <a:pt x="6869" y="623"/>
                        <a:pt x="7516" y="281"/>
                        <a:pt x="8448" y="529"/>
                      </a:cubicBezTo>
                      <a:cubicBezTo>
                        <a:pt x="9381" y="778"/>
                        <a:pt x="15367" y="1645"/>
                        <a:pt x="15367" y="1645"/>
                      </a:cubicBezTo>
                      <a:lnTo>
                        <a:pt x="25109" y="1"/>
                      </a:lnTo>
                    </a:path>
                  </a:pathLst>
                </a:custGeom>
                <a:noFill/>
                <a:ln w="9525" cap="flat" cmpd="sng">
                  <a:solidFill>
                    <a:schemeClr val="dk1"/>
                  </a:solidFill>
                  <a:prstDash val="solid"/>
                  <a:miter lim="863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2" name="Google Shape;642;p51"/>
                <p:cNvSpPr/>
                <p:nvPr/>
              </p:nvSpPr>
              <p:spPr>
                <a:xfrm>
                  <a:off x="5509750" y="1620175"/>
                  <a:ext cx="55150" cy="38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06" h="1526" fill="none" extrusionOk="0">
                      <a:moveTo>
                        <a:pt x="2206" y="0"/>
                      </a:moveTo>
                      <a:lnTo>
                        <a:pt x="0" y="1526"/>
                      </a:lnTo>
                    </a:path>
                  </a:pathLst>
                </a:custGeom>
                <a:noFill/>
                <a:ln w="9525" cap="flat" cmpd="sng">
                  <a:solidFill>
                    <a:schemeClr val="dk1"/>
                  </a:solidFill>
                  <a:prstDash val="solid"/>
                  <a:miter lim="863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3" name="Google Shape;643;p51"/>
                <p:cNvSpPr/>
                <p:nvPr/>
              </p:nvSpPr>
              <p:spPr>
                <a:xfrm>
                  <a:off x="5395350" y="1607050"/>
                  <a:ext cx="118375" cy="11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5" h="4782" fill="none" extrusionOk="0">
                      <a:moveTo>
                        <a:pt x="3993" y="2666"/>
                      </a:moveTo>
                      <a:lnTo>
                        <a:pt x="1597" y="4191"/>
                      </a:lnTo>
                      <a:cubicBezTo>
                        <a:pt x="1597" y="4191"/>
                        <a:pt x="759" y="4781"/>
                        <a:pt x="0" y="4331"/>
                      </a:cubicBezTo>
                      <a:cubicBezTo>
                        <a:pt x="0" y="4331"/>
                        <a:pt x="2090" y="2177"/>
                        <a:pt x="2986" y="1428"/>
                      </a:cubicBezTo>
                      <a:cubicBezTo>
                        <a:pt x="3982" y="597"/>
                        <a:pt x="4734" y="0"/>
                        <a:pt x="4734" y="0"/>
                      </a:cubicBezTo>
                    </a:path>
                  </a:pathLst>
                </a:custGeom>
                <a:noFill/>
                <a:ln w="9525" cap="flat" cmpd="sng">
                  <a:solidFill>
                    <a:schemeClr val="dk1"/>
                  </a:solidFill>
                  <a:prstDash val="solid"/>
                  <a:miter lim="863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4" name="Google Shape;644;p51"/>
                <p:cNvSpPr/>
                <p:nvPr/>
              </p:nvSpPr>
              <p:spPr>
                <a:xfrm>
                  <a:off x="5564875" y="1633300"/>
                  <a:ext cx="31875" cy="1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5" h="764" fill="none" extrusionOk="0">
                      <a:moveTo>
                        <a:pt x="1274" y="0"/>
                      </a:moveTo>
                      <a:lnTo>
                        <a:pt x="1" y="763"/>
                      </a:lnTo>
                    </a:path>
                  </a:pathLst>
                </a:custGeom>
                <a:noFill/>
                <a:ln w="9525" cap="flat" cmpd="sng">
                  <a:solidFill>
                    <a:schemeClr val="dk1"/>
                  </a:solidFill>
                  <a:prstDash val="solid"/>
                  <a:miter lim="863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5" name="Google Shape;645;p51"/>
                <p:cNvSpPr/>
                <p:nvPr/>
              </p:nvSpPr>
              <p:spPr>
                <a:xfrm>
                  <a:off x="5439125" y="1682950"/>
                  <a:ext cx="90325" cy="38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13" h="1551" fill="none" extrusionOk="0">
                      <a:moveTo>
                        <a:pt x="3613" y="0"/>
                      </a:moveTo>
                      <a:cubicBezTo>
                        <a:pt x="3613" y="0"/>
                        <a:pt x="1185" y="1335"/>
                        <a:pt x="728" y="1433"/>
                      </a:cubicBezTo>
                      <a:cubicBezTo>
                        <a:pt x="159" y="1551"/>
                        <a:pt x="1" y="1170"/>
                        <a:pt x="80" y="1008"/>
                      </a:cubicBezTo>
                    </a:path>
                  </a:pathLst>
                </a:custGeom>
                <a:noFill/>
                <a:ln w="9525" cap="flat" cmpd="sng">
                  <a:solidFill>
                    <a:schemeClr val="dk1"/>
                  </a:solidFill>
                  <a:prstDash val="solid"/>
                  <a:miter lim="863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6" name="Google Shape;646;p51"/>
                <p:cNvSpPr/>
                <p:nvPr/>
              </p:nvSpPr>
              <p:spPr>
                <a:xfrm>
                  <a:off x="5483550" y="1688975"/>
                  <a:ext cx="89825" cy="32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93" h="1310" fill="none" extrusionOk="0">
                      <a:moveTo>
                        <a:pt x="3592" y="1"/>
                      </a:moveTo>
                      <a:cubicBezTo>
                        <a:pt x="3592" y="1"/>
                        <a:pt x="1559" y="1076"/>
                        <a:pt x="804" y="1195"/>
                      </a:cubicBezTo>
                      <a:cubicBezTo>
                        <a:pt x="77" y="1310"/>
                        <a:pt x="1" y="727"/>
                        <a:pt x="1" y="727"/>
                      </a:cubicBezTo>
                    </a:path>
                  </a:pathLst>
                </a:custGeom>
                <a:noFill/>
                <a:ln w="9525" cap="flat" cmpd="sng">
                  <a:solidFill>
                    <a:schemeClr val="dk1"/>
                  </a:solidFill>
                  <a:prstDash val="solid"/>
                  <a:miter lim="863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647" name="Google Shape;647;p51"/>
              <p:cNvGrpSpPr/>
              <p:nvPr/>
            </p:nvGrpSpPr>
            <p:grpSpPr>
              <a:xfrm>
                <a:off x="5722233" y="1167376"/>
                <a:ext cx="2125949" cy="2037100"/>
                <a:chOff x="5722233" y="1167376"/>
                <a:chExt cx="2125949" cy="2037100"/>
              </a:xfrm>
            </p:grpSpPr>
            <p:grpSp>
              <p:nvGrpSpPr>
                <p:cNvPr id="648" name="Google Shape;648;p51"/>
                <p:cNvGrpSpPr/>
                <p:nvPr/>
              </p:nvGrpSpPr>
              <p:grpSpPr>
                <a:xfrm flipH="1">
                  <a:off x="5916028" y="1167376"/>
                  <a:ext cx="1675678" cy="2037100"/>
                  <a:chOff x="3047475" y="1097525"/>
                  <a:chExt cx="458650" cy="557575"/>
                </a:xfrm>
              </p:grpSpPr>
              <p:sp>
                <p:nvSpPr>
                  <p:cNvPr id="649" name="Google Shape;649;p51"/>
                  <p:cNvSpPr/>
                  <p:nvPr/>
                </p:nvSpPr>
                <p:spPr>
                  <a:xfrm>
                    <a:off x="3047475" y="1097525"/>
                    <a:ext cx="458650" cy="557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346" h="22303" fill="none" extrusionOk="0">
                        <a:moveTo>
                          <a:pt x="2591" y="22266"/>
                        </a:moveTo>
                        <a:cubicBezTo>
                          <a:pt x="2642" y="22065"/>
                          <a:pt x="2689" y="21867"/>
                          <a:pt x="2735" y="21669"/>
                        </a:cubicBezTo>
                        <a:cubicBezTo>
                          <a:pt x="3066" y="20305"/>
                          <a:pt x="3436" y="18949"/>
                          <a:pt x="3717" y="17578"/>
                        </a:cubicBezTo>
                        <a:cubicBezTo>
                          <a:pt x="3919" y="16586"/>
                          <a:pt x="3613" y="15672"/>
                          <a:pt x="3001" y="14862"/>
                        </a:cubicBezTo>
                        <a:cubicBezTo>
                          <a:pt x="1882" y="13384"/>
                          <a:pt x="829" y="11988"/>
                          <a:pt x="400" y="10138"/>
                        </a:cubicBezTo>
                        <a:cubicBezTo>
                          <a:pt x="1" y="8404"/>
                          <a:pt x="160" y="6533"/>
                          <a:pt x="900" y="4911"/>
                        </a:cubicBezTo>
                        <a:cubicBezTo>
                          <a:pt x="2163" y="2148"/>
                          <a:pt x="4908" y="424"/>
                          <a:pt x="7883" y="137"/>
                        </a:cubicBezTo>
                        <a:cubicBezTo>
                          <a:pt x="9286" y="0"/>
                          <a:pt x="10657" y="61"/>
                          <a:pt x="12006" y="511"/>
                        </a:cubicBezTo>
                        <a:cubicBezTo>
                          <a:pt x="13737" y="1087"/>
                          <a:pt x="15270" y="2591"/>
                          <a:pt x="16004" y="4245"/>
                        </a:cubicBezTo>
                        <a:cubicBezTo>
                          <a:pt x="16334" y="4997"/>
                          <a:pt x="16525" y="5814"/>
                          <a:pt x="16565" y="6638"/>
                        </a:cubicBezTo>
                        <a:cubicBezTo>
                          <a:pt x="16582" y="7026"/>
                          <a:pt x="16608" y="7487"/>
                          <a:pt x="16500" y="7868"/>
                        </a:cubicBezTo>
                        <a:cubicBezTo>
                          <a:pt x="16388" y="8264"/>
                          <a:pt x="16258" y="8566"/>
                          <a:pt x="16439" y="8980"/>
                        </a:cubicBezTo>
                        <a:cubicBezTo>
                          <a:pt x="16467" y="9048"/>
                          <a:pt x="16504" y="9113"/>
                          <a:pt x="16543" y="9175"/>
                        </a:cubicBezTo>
                        <a:cubicBezTo>
                          <a:pt x="16899" y="9761"/>
                          <a:pt x="17284" y="10332"/>
                          <a:pt x="17655" y="10915"/>
                        </a:cubicBezTo>
                        <a:cubicBezTo>
                          <a:pt x="17813" y="11160"/>
                          <a:pt x="17982" y="11398"/>
                          <a:pt x="18115" y="11653"/>
                        </a:cubicBezTo>
                        <a:cubicBezTo>
                          <a:pt x="18345" y="12092"/>
                          <a:pt x="18266" y="12300"/>
                          <a:pt x="17820" y="12538"/>
                        </a:cubicBezTo>
                        <a:cubicBezTo>
                          <a:pt x="17515" y="12703"/>
                          <a:pt x="17075" y="12804"/>
                          <a:pt x="16946" y="13060"/>
                        </a:cubicBezTo>
                        <a:cubicBezTo>
                          <a:pt x="16867" y="13218"/>
                          <a:pt x="16989" y="13434"/>
                          <a:pt x="17047" y="13578"/>
                        </a:cubicBezTo>
                        <a:cubicBezTo>
                          <a:pt x="17133" y="13783"/>
                          <a:pt x="17219" y="13999"/>
                          <a:pt x="17201" y="14226"/>
                        </a:cubicBezTo>
                        <a:cubicBezTo>
                          <a:pt x="17191" y="14326"/>
                          <a:pt x="17155" y="14430"/>
                          <a:pt x="17072" y="14499"/>
                        </a:cubicBezTo>
                        <a:cubicBezTo>
                          <a:pt x="17047" y="14520"/>
                          <a:pt x="17014" y="14538"/>
                          <a:pt x="16989" y="14563"/>
                        </a:cubicBezTo>
                        <a:cubicBezTo>
                          <a:pt x="16960" y="14588"/>
                          <a:pt x="16939" y="14621"/>
                          <a:pt x="16942" y="14657"/>
                        </a:cubicBezTo>
                        <a:cubicBezTo>
                          <a:pt x="16949" y="14812"/>
                          <a:pt x="17118" y="14837"/>
                          <a:pt x="17075" y="15020"/>
                        </a:cubicBezTo>
                        <a:cubicBezTo>
                          <a:pt x="17036" y="15186"/>
                          <a:pt x="16910" y="15322"/>
                          <a:pt x="16788" y="15430"/>
                        </a:cubicBezTo>
                        <a:cubicBezTo>
                          <a:pt x="16353" y="15812"/>
                          <a:pt x="16651" y="16617"/>
                          <a:pt x="16608" y="17089"/>
                        </a:cubicBezTo>
                        <a:cubicBezTo>
                          <a:pt x="16579" y="17424"/>
                          <a:pt x="16446" y="17762"/>
                          <a:pt x="16180" y="17967"/>
                        </a:cubicBezTo>
                        <a:cubicBezTo>
                          <a:pt x="15637" y="18388"/>
                          <a:pt x="14777" y="18168"/>
                          <a:pt x="14161" y="18072"/>
                        </a:cubicBezTo>
                        <a:cubicBezTo>
                          <a:pt x="13186" y="17920"/>
                          <a:pt x="11920" y="18010"/>
                          <a:pt x="11805" y="19248"/>
                        </a:cubicBezTo>
                        <a:cubicBezTo>
                          <a:pt x="11712" y="20277"/>
                          <a:pt x="11838" y="21320"/>
                          <a:pt x="12165" y="22302"/>
                        </a:cubicBezTo>
                      </a:path>
                    </a:pathLst>
                  </a:custGeom>
                  <a:noFill/>
                  <a:ln w="9525" cap="rnd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50" name="Google Shape;650;p51"/>
                  <p:cNvSpPr/>
                  <p:nvPr/>
                </p:nvSpPr>
                <p:spPr>
                  <a:xfrm>
                    <a:off x="3177000" y="1130150"/>
                    <a:ext cx="167225" cy="17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689" h="6956" fill="none" extrusionOk="0">
                        <a:moveTo>
                          <a:pt x="3350" y="6955"/>
                        </a:moveTo>
                        <a:cubicBezTo>
                          <a:pt x="3350" y="6955"/>
                          <a:pt x="0" y="3818"/>
                          <a:pt x="3350" y="1"/>
                        </a:cubicBezTo>
                        <a:cubicBezTo>
                          <a:pt x="3350" y="1"/>
                          <a:pt x="6689" y="3318"/>
                          <a:pt x="3350" y="6955"/>
                        </a:cubicBezTo>
                        <a:close/>
                      </a:path>
                    </a:pathLst>
                  </a:custGeom>
                  <a:noFill/>
                  <a:ln w="9525" cap="rnd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51" name="Google Shape;651;p51"/>
                  <p:cNvSpPr/>
                  <p:nvPr/>
                </p:nvSpPr>
                <p:spPr>
                  <a:xfrm>
                    <a:off x="3260725" y="1130150"/>
                    <a:ext cx="25" cy="17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" h="6956" fill="none" extrusionOk="0">
                        <a:moveTo>
                          <a:pt x="1" y="1"/>
                        </a:moveTo>
                        <a:lnTo>
                          <a:pt x="1" y="6955"/>
                        </a:lnTo>
                      </a:path>
                    </a:pathLst>
                  </a:custGeom>
                  <a:noFill/>
                  <a:ln w="9525" cap="rnd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52" name="Google Shape;652;p51"/>
                  <p:cNvSpPr/>
                  <p:nvPr/>
                </p:nvSpPr>
                <p:spPr>
                  <a:xfrm>
                    <a:off x="3277650" y="1214975"/>
                    <a:ext cx="132875" cy="1223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315" h="4894" fill="none" extrusionOk="0">
                        <a:moveTo>
                          <a:pt x="1" y="3922"/>
                        </a:moveTo>
                        <a:cubicBezTo>
                          <a:pt x="1" y="3922"/>
                          <a:pt x="939" y="0"/>
                          <a:pt x="5314" y="900"/>
                        </a:cubicBezTo>
                        <a:cubicBezTo>
                          <a:pt x="5314" y="900"/>
                          <a:pt x="4228" y="4894"/>
                          <a:pt x="1" y="3922"/>
                        </a:cubicBezTo>
                        <a:close/>
                      </a:path>
                    </a:pathLst>
                  </a:custGeom>
                  <a:noFill/>
                  <a:ln w="9525" cap="rnd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53" name="Google Shape;653;p51"/>
                  <p:cNvSpPr/>
                  <p:nvPr/>
                </p:nvSpPr>
                <p:spPr>
                  <a:xfrm>
                    <a:off x="3277650" y="1237475"/>
                    <a:ext cx="132875" cy="75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315" h="3023" fill="none" extrusionOk="0">
                        <a:moveTo>
                          <a:pt x="5314" y="0"/>
                        </a:moveTo>
                        <a:lnTo>
                          <a:pt x="1" y="3022"/>
                        </a:lnTo>
                      </a:path>
                    </a:pathLst>
                  </a:custGeom>
                  <a:noFill/>
                  <a:ln w="9525" cap="rnd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54" name="Google Shape;654;p51"/>
                  <p:cNvSpPr/>
                  <p:nvPr/>
                </p:nvSpPr>
                <p:spPr>
                  <a:xfrm>
                    <a:off x="3110900" y="1214975"/>
                    <a:ext cx="132875" cy="1223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315" h="4894" fill="none" extrusionOk="0">
                        <a:moveTo>
                          <a:pt x="5314" y="3922"/>
                        </a:moveTo>
                        <a:cubicBezTo>
                          <a:pt x="5314" y="3922"/>
                          <a:pt x="4375" y="0"/>
                          <a:pt x="0" y="900"/>
                        </a:cubicBezTo>
                        <a:cubicBezTo>
                          <a:pt x="0" y="900"/>
                          <a:pt x="1090" y="4894"/>
                          <a:pt x="5314" y="3922"/>
                        </a:cubicBezTo>
                        <a:close/>
                      </a:path>
                    </a:pathLst>
                  </a:custGeom>
                  <a:noFill/>
                  <a:ln w="9525" cap="rnd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55" name="Google Shape;655;p51"/>
                  <p:cNvSpPr/>
                  <p:nvPr/>
                </p:nvSpPr>
                <p:spPr>
                  <a:xfrm>
                    <a:off x="3110900" y="1237475"/>
                    <a:ext cx="132875" cy="75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315" h="3023" fill="none" extrusionOk="0">
                        <a:moveTo>
                          <a:pt x="0" y="0"/>
                        </a:moveTo>
                        <a:lnTo>
                          <a:pt x="5314" y="3022"/>
                        </a:lnTo>
                      </a:path>
                    </a:pathLst>
                  </a:custGeom>
                  <a:noFill/>
                  <a:ln w="9525" cap="rnd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656" name="Google Shape;656;p51"/>
                <p:cNvGrpSpPr/>
                <p:nvPr/>
              </p:nvGrpSpPr>
              <p:grpSpPr>
                <a:xfrm>
                  <a:off x="5722233" y="1787925"/>
                  <a:ext cx="2125949" cy="1291134"/>
                  <a:chOff x="1314908" y="2581950"/>
                  <a:chExt cx="2125949" cy="1291134"/>
                </a:xfrm>
              </p:grpSpPr>
              <p:sp>
                <p:nvSpPr>
                  <p:cNvPr id="657" name="Google Shape;657;p51"/>
                  <p:cNvSpPr/>
                  <p:nvPr/>
                </p:nvSpPr>
                <p:spPr>
                  <a:xfrm>
                    <a:off x="3184364" y="3617277"/>
                    <a:ext cx="256494" cy="2558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4" h="1131" extrusionOk="0">
                        <a:moveTo>
                          <a:pt x="566" y="1"/>
                        </a:moveTo>
                        <a:cubicBezTo>
                          <a:pt x="490" y="275"/>
                          <a:pt x="277" y="490"/>
                          <a:pt x="0" y="566"/>
                        </a:cubicBezTo>
                        <a:cubicBezTo>
                          <a:pt x="277" y="642"/>
                          <a:pt x="490" y="857"/>
                          <a:pt x="566" y="1130"/>
                        </a:cubicBezTo>
                        <a:cubicBezTo>
                          <a:pt x="641" y="857"/>
                          <a:pt x="857" y="642"/>
                          <a:pt x="1134" y="566"/>
                        </a:cubicBezTo>
                        <a:cubicBezTo>
                          <a:pt x="857" y="490"/>
                          <a:pt x="641" y="275"/>
                          <a:pt x="566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 w="9525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58" name="Google Shape;658;p51"/>
                  <p:cNvSpPr/>
                  <p:nvPr/>
                </p:nvSpPr>
                <p:spPr>
                  <a:xfrm>
                    <a:off x="1314908" y="2581950"/>
                    <a:ext cx="116711" cy="11670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16" h="516" extrusionOk="0">
                        <a:moveTo>
                          <a:pt x="260" y="1"/>
                        </a:moveTo>
                        <a:cubicBezTo>
                          <a:pt x="223" y="127"/>
                          <a:pt x="127" y="223"/>
                          <a:pt x="0" y="260"/>
                        </a:cubicBezTo>
                        <a:cubicBezTo>
                          <a:pt x="127" y="292"/>
                          <a:pt x="223" y="389"/>
                          <a:pt x="260" y="515"/>
                        </a:cubicBezTo>
                        <a:cubicBezTo>
                          <a:pt x="291" y="389"/>
                          <a:pt x="389" y="292"/>
                          <a:pt x="515" y="260"/>
                        </a:cubicBezTo>
                        <a:cubicBezTo>
                          <a:pt x="389" y="223"/>
                          <a:pt x="291" y="127"/>
                          <a:pt x="260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 w="9525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</p:grpSp>
      </p:grpSp>
      <p:sp>
        <p:nvSpPr>
          <p:cNvPr id="5" name="Title 4">
            <a:extLst>
              <a:ext uri="{FF2B5EF4-FFF2-40B4-BE49-F238E27FC236}">
                <a16:creationId xmlns:a16="http://schemas.microsoft.com/office/drawing/2014/main" id="{8609B466-0316-45AA-A2ED-DB7D5404DD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7319" y="123847"/>
            <a:ext cx="4366500" cy="455400"/>
          </a:xfrm>
        </p:spPr>
        <p:txBody>
          <a:bodyPr/>
          <a:lstStyle/>
          <a:p>
            <a:pPr algn="ctr"/>
            <a:r>
              <a:rPr lang="en-US" dirty="0">
                <a:latin typeface="Segoe UI"/>
              </a:rPr>
              <a:t>Entering and Exiting the Wellness Center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105D7EB-4EDE-6291-74E2-D047498B1CE0}"/>
              </a:ext>
            </a:extLst>
          </p:cNvPr>
          <p:cNvSpPr txBox="1"/>
          <p:nvPr/>
        </p:nvSpPr>
        <p:spPr>
          <a:xfrm>
            <a:off x="1196788" y="4424083"/>
            <a:ext cx="4645958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  <a:latin typeface="Segoe UI Light"/>
              </a:rPr>
              <a:t>Students can lose privileges if they are not using the center correctly.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601D63D8-38CB-6526-A2D6-F74099A1ED1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67173379"/>
              </p:ext>
            </p:extLst>
          </p:nvPr>
        </p:nvGraphicFramePr>
        <p:xfrm>
          <a:off x="860611" y="1364876"/>
          <a:ext cx="5120640" cy="2347707"/>
        </p:xfrm>
        <a:graphic>
          <a:graphicData uri="http://schemas.openxmlformats.org/drawingml/2006/table">
            <a:tbl>
              <a:tblPr firstRow="1" bandRow="1">
                <a:tableStyleId>{417F2906-A47E-41FF-810C-91E93EE9B189}</a:tableStyleId>
              </a:tblPr>
              <a:tblGrid>
                <a:gridCol w="2560320">
                  <a:extLst>
                    <a:ext uri="{9D8B030D-6E8A-4147-A177-3AD203B41FA5}">
                      <a16:colId xmlns:a16="http://schemas.microsoft.com/office/drawing/2014/main" val="1106107519"/>
                    </a:ext>
                  </a:extLst>
                </a:gridCol>
                <a:gridCol w="2560320">
                  <a:extLst>
                    <a:ext uri="{9D8B030D-6E8A-4147-A177-3AD203B41FA5}">
                      <a16:colId xmlns:a16="http://schemas.microsoft.com/office/drawing/2014/main" val="2460809819"/>
                    </a:ext>
                  </a:extLst>
                </a:gridCol>
              </a:tblGrid>
              <a:tr h="356347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Segoe UI Light"/>
                        </a:rPr>
                        <a:t>Entering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Segoe UI Light"/>
                        </a:rPr>
                        <a:t>Exiting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33198243"/>
                  </a:ext>
                </a:extLst>
              </a:tr>
              <a:tr h="370839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dirty="0">
                          <a:latin typeface="Segoe UI Light"/>
                        </a:rPr>
                        <a:t>Sign in (ID#, Class Period, Teacher, Grade, Time In)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b="0" dirty="0">
                          <a:latin typeface="Segoe UI Light"/>
                        </a:rPr>
                        <a:t>Clean up area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110670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Segoe UI Light"/>
                        </a:rPr>
                        <a:t>Turn in phone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Segoe UI Light"/>
                        </a:rPr>
                        <a:t>Turn in timer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902298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Segoe UI Light"/>
                        </a:rPr>
                        <a:t>Grab timer (Set for 15 minutes)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Segoe UI Light"/>
                        </a:rPr>
                        <a:t>Receive phone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68246943"/>
                  </a:ext>
                </a:extLst>
              </a:tr>
              <a:tr h="370839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dirty="0">
                          <a:latin typeface="Segoe UI Light"/>
                        </a:rPr>
                        <a:t>Choose one option: Speak to Counselor, Coping Activity, Rest\Break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dirty="0">
                          <a:latin typeface="Segoe UI Light"/>
                        </a:rPr>
                        <a:t>Take check-out survey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11755452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C54643-5BC9-9509-3CE4-09F3F9822B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5661" y="145668"/>
            <a:ext cx="7704000" cy="572700"/>
          </a:xfrm>
        </p:spPr>
        <p:txBody>
          <a:bodyPr/>
          <a:lstStyle/>
          <a:p>
            <a:r>
              <a:rPr lang="en-US" dirty="0"/>
              <a:t>Coping Activities in the </a:t>
            </a:r>
            <a:r>
              <a:rPr lang="en-US" dirty="0" err="1"/>
              <a:t>Wellnest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459D17-7B5D-29D1-1950-224ACC60EB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40411" y="1126243"/>
            <a:ext cx="2770200" cy="3416400"/>
          </a:xfrm>
        </p:spPr>
        <p:txBody>
          <a:bodyPr/>
          <a:lstStyle/>
          <a:p>
            <a:r>
              <a:rPr lang="en-US" sz="1200" dirty="0">
                <a:latin typeface="Segoe UI Light"/>
              </a:rPr>
              <a:t>Mindful Coloring</a:t>
            </a:r>
          </a:p>
          <a:p>
            <a:pPr>
              <a:lnSpc>
                <a:spcPct val="114999"/>
              </a:lnSpc>
            </a:pPr>
            <a:r>
              <a:rPr lang="en-US" sz="1200" dirty="0">
                <a:latin typeface="Segoe UI Light"/>
              </a:rPr>
              <a:t>Aromatherapy</a:t>
            </a:r>
          </a:p>
          <a:p>
            <a:pPr>
              <a:lnSpc>
                <a:spcPct val="114999"/>
              </a:lnSpc>
            </a:pPr>
            <a:r>
              <a:rPr lang="en-US" sz="1200" dirty="0">
                <a:latin typeface="Segoe UI Light"/>
              </a:rPr>
              <a:t>Art Therapy</a:t>
            </a:r>
          </a:p>
          <a:p>
            <a:pPr>
              <a:lnSpc>
                <a:spcPct val="114999"/>
              </a:lnSpc>
            </a:pPr>
            <a:r>
              <a:rPr lang="en-US" sz="1200" dirty="0">
                <a:latin typeface="Segoe UI Light"/>
              </a:rPr>
              <a:t>Water coloring</a:t>
            </a:r>
          </a:p>
          <a:p>
            <a:pPr>
              <a:lnSpc>
                <a:spcPct val="114999"/>
              </a:lnSpc>
            </a:pPr>
            <a:r>
              <a:rPr lang="en-US" sz="1200" dirty="0">
                <a:latin typeface="Segoe UI Light"/>
              </a:rPr>
              <a:t>Puzzle</a:t>
            </a:r>
          </a:p>
          <a:p>
            <a:pPr>
              <a:lnSpc>
                <a:spcPct val="114999"/>
              </a:lnSpc>
            </a:pPr>
            <a:r>
              <a:rPr lang="en-US" sz="1200" dirty="0">
                <a:latin typeface="Segoe UI Light"/>
              </a:rPr>
              <a:t>Chess</a:t>
            </a:r>
          </a:p>
          <a:p>
            <a:pPr>
              <a:lnSpc>
                <a:spcPct val="114999"/>
              </a:lnSpc>
            </a:pPr>
            <a:r>
              <a:rPr lang="en-US" sz="1200" dirty="0">
                <a:latin typeface="Segoe UI Light"/>
              </a:rPr>
              <a:t>Fidgets</a:t>
            </a:r>
          </a:p>
          <a:p>
            <a:pPr>
              <a:lnSpc>
                <a:spcPct val="114999"/>
              </a:lnSpc>
            </a:pPr>
            <a:r>
              <a:rPr lang="en-US" sz="1200" dirty="0">
                <a:latin typeface="Segoe UI Light"/>
              </a:rPr>
              <a:t>Practicing Gratitude</a:t>
            </a:r>
          </a:p>
          <a:p>
            <a:pPr>
              <a:lnSpc>
                <a:spcPct val="114999"/>
              </a:lnSpc>
            </a:pPr>
            <a:r>
              <a:rPr lang="en-US" sz="1200" dirty="0">
                <a:latin typeface="Segoe UI Light"/>
              </a:rPr>
              <a:t>Journaling</a:t>
            </a:r>
          </a:p>
          <a:p>
            <a:pPr>
              <a:lnSpc>
                <a:spcPct val="114999"/>
              </a:lnSpc>
            </a:pPr>
            <a:r>
              <a:rPr lang="en-US" sz="1200" dirty="0">
                <a:latin typeface="Segoe UI Light"/>
              </a:rPr>
              <a:t>"Love the Skin You're In"</a:t>
            </a:r>
          </a:p>
          <a:p>
            <a:pPr>
              <a:lnSpc>
                <a:spcPct val="114999"/>
              </a:lnSpc>
            </a:pPr>
            <a:r>
              <a:rPr lang="en-US" sz="1200" dirty="0">
                <a:latin typeface="Segoe UI Light"/>
              </a:rPr>
              <a:t>Mini Chalk Boards</a:t>
            </a:r>
          </a:p>
          <a:p>
            <a:pPr>
              <a:lnSpc>
                <a:spcPct val="114999"/>
              </a:lnSpc>
            </a:pPr>
            <a:r>
              <a:rPr lang="en-US" sz="1200" dirty="0">
                <a:latin typeface="Segoe UI Light"/>
              </a:rPr>
              <a:t>Relaxing on bean bags, chair or couch</a:t>
            </a:r>
          </a:p>
          <a:p>
            <a:pPr>
              <a:lnSpc>
                <a:spcPct val="114999"/>
              </a:lnSpc>
            </a:pPr>
            <a:r>
              <a:rPr lang="en-US" sz="1200" dirty="0">
                <a:latin typeface="Segoe UI Light"/>
              </a:rPr>
              <a:t>Zen Gardens</a:t>
            </a:r>
          </a:p>
          <a:p>
            <a:pPr>
              <a:lnSpc>
                <a:spcPct val="114999"/>
              </a:lnSpc>
            </a:pPr>
            <a:r>
              <a:rPr lang="en-US" sz="1200" dirty="0">
                <a:latin typeface="Segoe UI Light"/>
              </a:rPr>
              <a:t>Yoga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AD3E619-83C0-32F8-A4C9-C2430A3E47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8414" y="1287236"/>
            <a:ext cx="3086100" cy="3086100"/>
          </a:xfrm>
          <a:prstGeom prst="rect">
            <a:avLst/>
          </a:prstGeom>
        </p:spPr>
      </p:pic>
      <p:pic>
        <p:nvPicPr>
          <p:cNvPr id="5" name="Picture 4" descr="A person sitting in front of a computer&#10;&#10;Description automatically generated">
            <a:extLst>
              <a:ext uri="{FF2B5EF4-FFF2-40B4-BE49-F238E27FC236}">
                <a16:creationId xmlns:a16="http://schemas.microsoft.com/office/drawing/2014/main" id="{89C180EC-E545-F7CC-5EF4-B2FF4934AE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5161" y="1877786"/>
            <a:ext cx="190500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1002574"/>
      </p:ext>
    </p:extLst>
  </p:cSld>
  <p:clrMapOvr>
    <a:masterClrMapping/>
  </p:clrMapOvr>
</p:sld>
</file>

<file path=ppt/theme/theme1.xml><?xml version="1.0" encoding="utf-8"?>
<a:theme xmlns:a="http://schemas.openxmlformats.org/drawingml/2006/main" name="Mental Health and Well-being - Health - 10th Grade by Slidesgo">
  <a:themeElements>
    <a:clrScheme name="Simple Light">
      <a:dk1>
        <a:srgbClr val="342520"/>
      </a:dk1>
      <a:lt1>
        <a:srgbClr val="EFEFEF"/>
      </a:lt1>
      <a:dk2>
        <a:srgbClr val="D2E5DF"/>
      </a:dk2>
      <a:lt2>
        <a:srgbClr val="9EBDB3"/>
      </a:lt2>
      <a:accent1>
        <a:srgbClr val="00368C"/>
      </a:accent1>
      <a:accent2>
        <a:srgbClr val="4B7BC6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34252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dac9541f-8bfc-42a6-825f-0f0f3646de2b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35AB42D34ED5C43A48DC8CA5AA69CD6" ma:contentTypeVersion="7" ma:contentTypeDescription="Create a new document." ma:contentTypeScope="" ma:versionID="807b240df4b3bce24a6e6efb5d979497">
  <xsd:schema xmlns:xsd="http://www.w3.org/2001/XMLSchema" xmlns:xs="http://www.w3.org/2001/XMLSchema" xmlns:p="http://schemas.microsoft.com/office/2006/metadata/properties" xmlns:ns3="dac9541f-8bfc-42a6-825f-0f0f3646de2b" xmlns:ns4="bffe3a3b-c54e-4611-aae3-b0e257787852" targetNamespace="http://schemas.microsoft.com/office/2006/metadata/properties" ma:root="true" ma:fieldsID="85bbc8a8430ab59be8886f32099b6e1f" ns3:_="" ns4:_="">
    <xsd:import namespace="dac9541f-8bfc-42a6-825f-0f0f3646de2b"/>
    <xsd:import namespace="bffe3a3b-c54e-4611-aae3-b0e257787852"/>
    <xsd:element name="properties">
      <xsd:complexType>
        <xsd:sequence>
          <xsd:element name="documentManagement">
            <xsd:complexType>
              <xsd:all>
                <xsd:element ref="ns3:_activity" minOccurs="0"/>
                <xsd:element ref="ns3:MediaServiceMetadata" minOccurs="0"/>
                <xsd:element ref="ns3:MediaServiceFastMetadata" minOccurs="0"/>
                <xsd:element ref="ns3:MediaServiceObjectDetectorVersions" minOccurs="0"/>
                <xsd:element ref="ns4:SharedWithUsers" minOccurs="0"/>
                <xsd:element ref="ns4:SharedWithDetails" minOccurs="0"/>
                <xsd:element ref="ns4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ac9541f-8bfc-42a6-825f-0f0f3646de2b" elementFormDefault="qualified">
    <xsd:import namespace="http://schemas.microsoft.com/office/2006/documentManagement/types"/>
    <xsd:import namespace="http://schemas.microsoft.com/office/infopath/2007/PartnerControls"/>
    <xsd:element name="_activity" ma:index="8" nillable="true" ma:displayName="_activity" ma:hidden="true" ma:internalName="_activity">
      <xsd:simpleType>
        <xsd:restriction base="dms:Note"/>
      </xsd:simpleType>
    </xsd:element>
    <xsd:element name="MediaServiceMetadata" ma:index="9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0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ffe3a3b-c54e-4611-aae3-b0e257787852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4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30289DA-DBDC-498A-B095-47F8D556A5AB}">
  <ds:schemaRefs>
    <ds:schemaRef ds:uri="http://schemas.openxmlformats.org/package/2006/metadata/core-properties"/>
    <ds:schemaRef ds:uri="http://www.w3.org/XML/1998/namespace"/>
    <ds:schemaRef ds:uri="http://schemas.microsoft.com/office/2006/documentManagement/types"/>
    <ds:schemaRef ds:uri="http://purl.org/dc/elements/1.1/"/>
    <ds:schemaRef ds:uri="http://purl.org/dc/dcmitype/"/>
    <ds:schemaRef ds:uri="http://purl.org/dc/terms/"/>
    <ds:schemaRef ds:uri="dac9541f-8bfc-42a6-825f-0f0f3646de2b"/>
    <ds:schemaRef ds:uri="http://schemas.microsoft.com/office/infopath/2007/PartnerControls"/>
    <ds:schemaRef ds:uri="http://schemas.microsoft.com/office/2006/metadata/properties"/>
    <ds:schemaRef ds:uri="bffe3a3b-c54e-4611-aae3-b0e257787852"/>
  </ds:schemaRefs>
</ds:datastoreItem>
</file>

<file path=customXml/itemProps2.xml><?xml version="1.0" encoding="utf-8"?>
<ds:datastoreItem xmlns:ds="http://schemas.openxmlformats.org/officeDocument/2006/customXml" ds:itemID="{96F8491D-EA12-44C0-9FD6-D4D49CAF3C5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88975E0-817A-45E6-9A91-F63F4CAEFF4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ac9541f-8bfc-42a6-825f-0f0f3646de2b"/>
    <ds:schemaRef ds:uri="bffe3a3b-c54e-4611-aae3-b0e25778785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607</Words>
  <Application>Microsoft Office PowerPoint</Application>
  <PresentationFormat>On-screen Show (16:9)</PresentationFormat>
  <Paragraphs>62</Paragraphs>
  <Slides>13</Slides>
  <Notes>7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Mental Health and Well-being - Health - 10th Grade by Slidesgo</vt:lpstr>
      <vt:lpstr>The WellNest</vt:lpstr>
      <vt:lpstr>PowerPoint Presentation</vt:lpstr>
      <vt:lpstr>PowerPoint Presentation</vt:lpstr>
      <vt:lpstr>Purpose Statement</vt:lpstr>
      <vt:lpstr>No Phone Zone</vt:lpstr>
      <vt:lpstr>Policies and Procedures</vt:lpstr>
      <vt:lpstr>What will students be able to do in the Wellness Center?</vt:lpstr>
      <vt:lpstr>Entering and Exiting the Wellness Center</vt:lpstr>
      <vt:lpstr>Coping Activities in the Wellnest</vt:lpstr>
      <vt:lpstr>PowerPoint Presentation</vt:lpstr>
      <vt:lpstr>PowerPoint Presentation</vt:lpstr>
      <vt:lpstr>PowerPoint Presentation</vt:lpstr>
      <vt:lpstr>Thanks!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Mental Health and Well-being</dc:title>
  <dc:creator>Zulema Victoria</dc:creator>
  <cp:lastModifiedBy>Zulema Victoria</cp:lastModifiedBy>
  <cp:revision>463</cp:revision>
  <dcterms:modified xsi:type="dcterms:W3CDTF">2024-01-23T17:49:18Z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0x010100B35AB42D34ED5C43A48DC8CA5AA69CD6</vt:lpwstr>
  </property>
</Properties>
</file>