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Lst>
  <p:sldSz cy="6858000" cx="9144000"/>
  <p:notesSz cx="6858000" cy="9144000"/>
  <p:embeddedFontLst>
    <p:embeddedFont>
      <p:font typeface="Garamond"/>
      <p:regular r:id="rId9"/>
      <p:bold r:id="rId10"/>
      <p:italic r:id="rId11"/>
      <p:boldItalic r:id="rId12"/>
    </p:embeddedFont>
    <p:embeddedFont>
      <p:font typeface="Gill Sans"/>
      <p:regular r:id="rId13"/>
      <p:bold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15" roundtripDataSignature="AMtx7mhvk+wHiqh3SY3MNc96rv0QEuCgt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Garamond-italic.fntdata"/><Relationship Id="rId10" Type="http://schemas.openxmlformats.org/officeDocument/2006/relationships/font" Target="fonts/Garamond-bold.fntdata"/><Relationship Id="rId13" Type="http://schemas.openxmlformats.org/officeDocument/2006/relationships/font" Target="fonts/GillSans-regular.fntdata"/><Relationship Id="rId12" Type="http://schemas.openxmlformats.org/officeDocument/2006/relationships/font" Target="fonts/Garamond-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Garamond-regular.fntdata"/><Relationship Id="rId15" Type="http://customschemas.google.com/relationships/presentationmetadata" Target="metadata"/><Relationship Id="rId14" Type="http://schemas.openxmlformats.org/officeDocument/2006/relationships/font" Target="fonts/GillSans-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 name="Shape 16"/>
        <p:cNvGrpSpPr/>
        <p:nvPr/>
      </p:nvGrpSpPr>
      <p:grpSpPr>
        <a:xfrm>
          <a:off x="0" y="0"/>
          <a:ext cx="0" cy="0"/>
          <a:chOff x="0" y="0"/>
          <a:chExt cx="0" cy="0"/>
        </a:xfrm>
      </p:grpSpPr>
      <p:sp>
        <p:nvSpPr>
          <p:cNvPr id="17" name="Google Shape;17;p5"/>
          <p:cNvSpPr txBox="1"/>
          <p:nvPr>
            <p:ph type="ctrTitle"/>
          </p:nvPr>
        </p:nvSpPr>
        <p:spPr>
          <a:xfrm>
            <a:off x="1432560" y="359898"/>
            <a:ext cx="7406640" cy="147218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96D51"/>
              </a:buClr>
              <a:buSzPts val="4300"/>
              <a:buFont typeface="Gill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5"/>
          <p:cNvSpPr txBox="1"/>
          <p:nvPr>
            <p:ph idx="1" type="subTitle"/>
          </p:nvPr>
        </p:nvSpPr>
        <p:spPr>
          <a:xfrm>
            <a:off x="1432560" y="1850064"/>
            <a:ext cx="7406640" cy="1752600"/>
          </a:xfrm>
          <a:prstGeom prst="rect">
            <a:avLst/>
          </a:prstGeom>
          <a:noFill/>
          <a:ln>
            <a:noFill/>
          </a:ln>
        </p:spPr>
        <p:txBody>
          <a:bodyPr anchorCtr="0" anchor="t" bIns="45700" lIns="91425" spcFirstLastPara="1" rIns="91425" wrap="square" tIns="0">
            <a:normAutofit/>
          </a:bodyPr>
          <a:lstStyle>
            <a:lvl1pPr lvl="0" algn="l">
              <a:lnSpc>
                <a:spcPct val="100000"/>
              </a:lnSpc>
              <a:spcBef>
                <a:spcPts val="600"/>
              </a:spcBef>
              <a:spcAft>
                <a:spcPts val="0"/>
              </a:spcAft>
              <a:buSzPts val="2080"/>
              <a:buNone/>
              <a:defRPr sz="2600">
                <a:solidFill>
                  <a:srgbClr val="3C3F2E"/>
                </a:solidFill>
              </a:defRPr>
            </a:lvl1pPr>
            <a:lvl2pPr lvl="1" algn="ctr">
              <a:lnSpc>
                <a:spcPct val="100000"/>
              </a:lnSpc>
              <a:spcBef>
                <a:spcPts val="550"/>
              </a:spcBef>
              <a:spcAft>
                <a:spcPts val="0"/>
              </a:spcAft>
              <a:buSzPts val="1800"/>
              <a:buNone/>
              <a:defRPr/>
            </a:lvl2pPr>
            <a:lvl3pPr lvl="2" algn="ctr">
              <a:lnSpc>
                <a:spcPct val="100000"/>
              </a:lnSpc>
              <a:spcBef>
                <a:spcPts val="360"/>
              </a:spcBef>
              <a:spcAft>
                <a:spcPts val="0"/>
              </a:spcAft>
              <a:buSzPts val="1800"/>
              <a:buNone/>
              <a:defRPr/>
            </a:lvl3pPr>
            <a:lvl4pPr lvl="3" algn="ctr">
              <a:lnSpc>
                <a:spcPct val="100000"/>
              </a:lnSpc>
              <a:spcBef>
                <a:spcPts val="360"/>
              </a:spcBef>
              <a:spcAft>
                <a:spcPts val="0"/>
              </a:spcAft>
              <a:buSzPts val="1800"/>
              <a:buNone/>
              <a:defRPr/>
            </a:lvl4pPr>
            <a:lvl5pPr lvl="4" algn="ctr">
              <a:lnSpc>
                <a:spcPct val="100000"/>
              </a:lnSpc>
              <a:spcBef>
                <a:spcPts val="360"/>
              </a:spcBef>
              <a:spcAft>
                <a:spcPts val="0"/>
              </a:spcAft>
              <a:buSzPts val="1800"/>
              <a:buNone/>
              <a:defRPr/>
            </a:lvl5pPr>
            <a:lvl6pPr lvl="5" algn="ctr">
              <a:lnSpc>
                <a:spcPct val="100000"/>
              </a:lnSpc>
              <a:spcBef>
                <a:spcPts val="360"/>
              </a:spcBef>
              <a:spcAft>
                <a:spcPts val="0"/>
              </a:spcAft>
              <a:buSzPts val="1800"/>
              <a:buNone/>
              <a:defRPr/>
            </a:lvl6pPr>
            <a:lvl7pPr lvl="6" algn="ctr">
              <a:lnSpc>
                <a:spcPct val="100000"/>
              </a:lnSpc>
              <a:spcBef>
                <a:spcPts val="360"/>
              </a:spcBef>
              <a:spcAft>
                <a:spcPts val="0"/>
              </a:spcAft>
              <a:buSzPts val="180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p:txBody>
      </p:sp>
      <p:sp>
        <p:nvSpPr>
          <p:cNvPr id="19" name="Google Shape;19;p5"/>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5"/>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22" name="Google Shape;22;p5"/>
          <p:cNvSpPr/>
          <p:nvPr/>
        </p:nvSpPr>
        <p:spPr>
          <a:xfrm>
            <a:off x="921433" y="1413802"/>
            <a:ext cx="210312" cy="210312"/>
          </a:xfrm>
          <a:prstGeom prst="ellipse">
            <a:avLst/>
          </a:prstGeom>
          <a:gradFill>
            <a:gsLst>
              <a:gs pos="0">
                <a:srgbClr val="E2F8E2">
                  <a:alpha val="94901"/>
                </a:srgbClr>
              </a:gs>
              <a:gs pos="50000">
                <a:srgbClr val="CFE8CF">
                  <a:alpha val="89803"/>
                </a:srgbClr>
              </a:gs>
              <a:gs pos="95000">
                <a:srgbClr val="8FD394">
                  <a:alpha val="87843"/>
                </a:srgbClr>
              </a:gs>
              <a:gs pos="100000">
                <a:srgbClr val="47BF51">
                  <a:alpha val="84705"/>
                </a:srgbClr>
              </a:gs>
            </a:gsLst>
            <a:path path="circle">
              <a:fillToRect b="100%" r="100%"/>
            </a:path>
            <a:tileRect l="-100%" t="-100%"/>
          </a:gradFill>
          <a:ln cap="rnd" cmpd="sng" w="9525">
            <a:solidFill>
              <a:srgbClr val="699D6E">
                <a:alpha val="6000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Gill Sans"/>
              <a:ea typeface="Gill Sans"/>
              <a:cs typeface="Gill Sans"/>
              <a:sym typeface="Gill Sans"/>
            </a:endParaRPr>
          </a:p>
        </p:txBody>
      </p:sp>
      <p:sp>
        <p:nvSpPr>
          <p:cNvPr id="23" name="Google Shape;23;p5"/>
          <p:cNvSpPr/>
          <p:nvPr/>
        </p:nvSpPr>
        <p:spPr>
          <a:xfrm>
            <a:off x="1157176" y="1345016"/>
            <a:ext cx="64008" cy="64008"/>
          </a:xfrm>
          <a:prstGeom prst="ellipse">
            <a:avLst/>
          </a:prstGeom>
          <a:noFill/>
          <a:ln cap="rnd" cmpd="sng" w="12700">
            <a:solidFill>
              <a:srgbClr val="648F67">
                <a:alpha val="6000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Gill Sans"/>
              <a:ea typeface="Gill Sans"/>
              <a:cs typeface="Gill Sans"/>
              <a:sym typeface="Gill San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4" name="Shape 84"/>
        <p:cNvGrpSpPr/>
        <p:nvPr/>
      </p:nvGrpSpPr>
      <p:grpSpPr>
        <a:xfrm>
          <a:off x="0" y="0"/>
          <a:ext cx="0" cy="0"/>
          <a:chOff x="0" y="0"/>
          <a:chExt cx="0" cy="0"/>
        </a:xfrm>
      </p:grpSpPr>
      <p:sp>
        <p:nvSpPr>
          <p:cNvPr id="85" name="Google Shape;85;p14"/>
          <p:cNvSpPr txBox="1"/>
          <p:nvPr>
            <p:ph type="title"/>
          </p:nvPr>
        </p:nvSpPr>
        <p:spPr>
          <a:xfrm>
            <a:off x="1435608" y="274638"/>
            <a:ext cx="749808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696D5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14"/>
          <p:cNvSpPr txBox="1"/>
          <p:nvPr>
            <p:ph idx="1" type="body"/>
          </p:nvPr>
        </p:nvSpPr>
        <p:spPr>
          <a:xfrm rot="5400000">
            <a:off x="2784348" y="99060"/>
            <a:ext cx="4800600" cy="749808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600"/>
              </a:spcBef>
              <a:spcAft>
                <a:spcPts val="0"/>
              </a:spcAft>
              <a:buSzPts val="1440"/>
              <a:buChar char="⚫"/>
              <a:defRPr/>
            </a:lvl1pPr>
            <a:lvl2pPr indent="-342900" lvl="1" marL="914400" algn="l">
              <a:lnSpc>
                <a:spcPct val="100000"/>
              </a:lnSpc>
              <a:spcBef>
                <a:spcPts val="55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87" name="Google Shape;87;p14"/>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4"/>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4"/>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0" name="Shape 90"/>
        <p:cNvGrpSpPr/>
        <p:nvPr/>
      </p:nvGrpSpPr>
      <p:grpSpPr>
        <a:xfrm>
          <a:off x="0" y="0"/>
          <a:ext cx="0" cy="0"/>
          <a:chOff x="0" y="0"/>
          <a:chExt cx="0" cy="0"/>
        </a:xfrm>
      </p:grpSpPr>
      <p:sp>
        <p:nvSpPr>
          <p:cNvPr id="91" name="Google Shape;91;p15"/>
          <p:cNvSpPr txBox="1"/>
          <p:nvPr>
            <p:ph type="title"/>
          </p:nvPr>
        </p:nvSpPr>
        <p:spPr>
          <a:xfrm rot="5400000">
            <a:off x="4846637" y="2286002"/>
            <a:ext cx="5851525" cy="18288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696D5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5"/>
          <p:cNvSpPr txBox="1"/>
          <p:nvPr>
            <p:ph idx="1" type="body"/>
          </p:nvPr>
        </p:nvSpPr>
        <p:spPr>
          <a:xfrm rot="5400000">
            <a:off x="998537" y="419103"/>
            <a:ext cx="5851525" cy="556260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600"/>
              </a:spcBef>
              <a:spcAft>
                <a:spcPts val="0"/>
              </a:spcAft>
              <a:buSzPts val="1440"/>
              <a:buChar char="⚫"/>
              <a:defRPr/>
            </a:lvl1pPr>
            <a:lvl2pPr indent="-342900" lvl="1" marL="914400" algn="l">
              <a:lnSpc>
                <a:spcPct val="100000"/>
              </a:lnSpc>
              <a:spcBef>
                <a:spcPts val="55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93" name="Google Shape;93;p15"/>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5"/>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5"/>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6"/>
          <p:cNvSpPr txBox="1"/>
          <p:nvPr>
            <p:ph type="title"/>
          </p:nvPr>
        </p:nvSpPr>
        <p:spPr>
          <a:xfrm>
            <a:off x="1435608" y="274638"/>
            <a:ext cx="749808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696D5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6"/>
          <p:cNvSpPr txBox="1"/>
          <p:nvPr>
            <p:ph idx="1" type="body"/>
          </p:nvPr>
        </p:nvSpPr>
        <p:spPr>
          <a:xfrm>
            <a:off x="1435608" y="1447800"/>
            <a:ext cx="7498080" cy="480060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600"/>
              </a:spcBef>
              <a:spcAft>
                <a:spcPts val="0"/>
              </a:spcAft>
              <a:buSzPts val="1440"/>
              <a:buChar char="⚫"/>
              <a:defRPr/>
            </a:lvl1pPr>
            <a:lvl2pPr indent="-342900" lvl="1" marL="914400" algn="l">
              <a:lnSpc>
                <a:spcPct val="100000"/>
              </a:lnSpc>
              <a:spcBef>
                <a:spcPts val="550"/>
              </a:spcBef>
              <a:spcAft>
                <a:spcPts val="0"/>
              </a:spcAft>
              <a:buSzPts val="1800"/>
              <a:buChar char="◦"/>
              <a:defRPr/>
            </a:lvl2pPr>
            <a:lvl3pPr indent="-342900" lvl="2" marL="1371600" algn="l">
              <a:lnSpc>
                <a:spcPct val="100000"/>
              </a:lnSpc>
              <a:spcBef>
                <a:spcPts val="360"/>
              </a:spcBef>
              <a:spcAft>
                <a:spcPts val="0"/>
              </a:spcAft>
              <a:buSzPts val="1800"/>
              <a:buChar char="●"/>
              <a:defRPr/>
            </a:lvl3pPr>
            <a:lvl4pPr indent="-342900" lvl="3" marL="1828800" algn="l">
              <a:lnSpc>
                <a:spcPct val="100000"/>
              </a:lnSpc>
              <a:spcBef>
                <a:spcPts val="360"/>
              </a:spcBef>
              <a:spcAft>
                <a:spcPts val="0"/>
              </a:spcAft>
              <a:buSzPts val="18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27" name="Google Shape;27;p6"/>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6"/>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30" name="Shape 30"/>
        <p:cNvGrpSpPr/>
        <p:nvPr/>
      </p:nvGrpSpPr>
      <p:grpSpPr>
        <a:xfrm>
          <a:off x="0" y="0"/>
          <a:ext cx="0" cy="0"/>
          <a:chOff x="0" y="0"/>
          <a:chExt cx="0" cy="0"/>
        </a:xfrm>
      </p:grpSpPr>
      <p:sp>
        <p:nvSpPr>
          <p:cNvPr id="31" name="Google Shape;31;p7"/>
          <p:cNvSpPr/>
          <p:nvPr/>
        </p:nvSpPr>
        <p:spPr>
          <a:xfrm>
            <a:off x="2282890" y="-54"/>
            <a:ext cx="6858000" cy="685805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32" name="Google Shape;32;p7"/>
          <p:cNvSpPr txBox="1"/>
          <p:nvPr>
            <p:ph type="title"/>
          </p:nvPr>
        </p:nvSpPr>
        <p:spPr>
          <a:xfrm>
            <a:off x="2578392" y="2600325"/>
            <a:ext cx="6400800" cy="2286000"/>
          </a:xfrm>
          <a:prstGeom prst="rect">
            <a:avLst/>
          </a:prstGeom>
          <a:noFill/>
          <a:ln>
            <a:noFill/>
          </a:ln>
        </p:spPr>
        <p:txBody>
          <a:bodyPr anchorCtr="0" anchor="t" bIns="45700" lIns="91425" spcFirstLastPara="1" rIns="91425" wrap="square" tIns="45700">
            <a:normAutofit/>
          </a:bodyPr>
          <a:lstStyle>
            <a:lvl1pPr lvl="0" algn="l">
              <a:lnSpc>
                <a:spcPct val="112500"/>
              </a:lnSpc>
              <a:spcBef>
                <a:spcPts val="0"/>
              </a:spcBef>
              <a:spcAft>
                <a:spcPts val="0"/>
              </a:spcAft>
              <a:buClr>
                <a:srgbClr val="696D51"/>
              </a:buClr>
              <a:buSzPts val="4000"/>
              <a:buFont typeface="Gill San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7"/>
          <p:cNvSpPr txBox="1"/>
          <p:nvPr>
            <p:ph idx="1" type="body"/>
          </p:nvPr>
        </p:nvSpPr>
        <p:spPr>
          <a:xfrm>
            <a:off x="2578392" y="1066800"/>
            <a:ext cx="6400800" cy="1509712"/>
          </a:xfrm>
          <a:prstGeom prst="rect">
            <a:avLst/>
          </a:prstGeom>
          <a:noFill/>
          <a:ln>
            <a:noFill/>
          </a:ln>
        </p:spPr>
        <p:txBody>
          <a:bodyPr anchorCtr="0" anchor="b" bIns="45700" lIns="91425" spcFirstLastPara="1" rIns="91425" wrap="square" tIns="45700">
            <a:normAutofit/>
          </a:bodyPr>
          <a:lstStyle>
            <a:lvl1pPr indent="-228600" lvl="0" marL="457200" algn="l">
              <a:lnSpc>
                <a:spcPct val="115000"/>
              </a:lnSpc>
              <a:spcBef>
                <a:spcPts val="0"/>
              </a:spcBef>
              <a:spcAft>
                <a:spcPts val="0"/>
              </a:spcAft>
              <a:buSzPts val="1600"/>
              <a:buNone/>
              <a:defRPr sz="2000">
                <a:solidFill>
                  <a:srgbClr val="3C3F2E"/>
                </a:solidFill>
              </a:defRPr>
            </a:lvl1pPr>
            <a:lvl2pPr indent="-228600" lvl="1" marL="914400" algn="l">
              <a:lnSpc>
                <a:spcPct val="100000"/>
              </a:lnSpc>
              <a:spcBef>
                <a:spcPts val="550"/>
              </a:spcBef>
              <a:spcAft>
                <a:spcPts val="0"/>
              </a:spcAft>
              <a:buSzPts val="1800"/>
              <a:buNone/>
              <a:defRPr sz="1800">
                <a:solidFill>
                  <a:srgbClr val="888888"/>
                </a:solidFill>
              </a:defRPr>
            </a:lvl2pPr>
            <a:lvl3pPr indent="-228600" lvl="2" marL="1371600" algn="l">
              <a:lnSpc>
                <a:spcPct val="100000"/>
              </a:lnSpc>
              <a:spcBef>
                <a:spcPts val="320"/>
              </a:spcBef>
              <a:spcAft>
                <a:spcPts val="0"/>
              </a:spcAft>
              <a:buSzPts val="1600"/>
              <a:buNone/>
              <a:defRPr sz="1600">
                <a:solidFill>
                  <a:srgbClr val="888888"/>
                </a:solidFill>
              </a:defRPr>
            </a:lvl3pPr>
            <a:lvl4pPr indent="-228600" lvl="3" marL="1828800" algn="l">
              <a:lnSpc>
                <a:spcPct val="100000"/>
              </a:lnSpc>
              <a:spcBef>
                <a:spcPts val="280"/>
              </a:spcBef>
              <a:spcAft>
                <a:spcPts val="0"/>
              </a:spcAft>
              <a:buSzPts val="1400"/>
              <a:buNone/>
              <a:defRPr sz="1400">
                <a:solidFill>
                  <a:srgbClr val="888888"/>
                </a:solidFill>
              </a:defRPr>
            </a:lvl4pPr>
            <a:lvl5pPr indent="-228600" lvl="4" marL="2286000" algn="l">
              <a:lnSpc>
                <a:spcPct val="100000"/>
              </a:lnSpc>
              <a:spcBef>
                <a:spcPts val="280"/>
              </a:spcBef>
              <a:spcAft>
                <a:spcPts val="0"/>
              </a:spcAft>
              <a:buSzPts val="1400"/>
              <a:buNone/>
              <a:defRPr sz="1400">
                <a:solidFill>
                  <a:srgbClr val="888888"/>
                </a:solidFill>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34" name="Google Shape;34;p7"/>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7"/>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7"/>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37" name="Google Shape;37;p7"/>
          <p:cNvSpPr/>
          <p:nvPr/>
        </p:nvSpPr>
        <p:spPr>
          <a:xfrm>
            <a:off x="2286000" y="0"/>
            <a:ext cx="76200" cy="6858054"/>
          </a:xfrm>
          <a:prstGeom prst="rect">
            <a:avLst/>
          </a:prstGeom>
          <a:solidFill>
            <a:schemeClr val="lt1"/>
          </a:solidFill>
          <a:ln>
            <a:noFill/>
          </a:ln>
          <a:effectLst>
            <a:outerShdw blurRad="38550" rotWithShape="0" algn="tl" dir="10800000" dist="38000">
              <a:srgbClr val="707169">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38" name="Google Shape;38;p7"/>
          <p:cNvSpPr/>
          <p:nvPr/>
        </p:nvSpPr>
        <p:spPr>
          <a:xfrm>
            <a:off x="2172321" y="2814656"/>
            <a:ext cx="210312" cy="210312"/>
          </a:xfrm>
          <a:prstGeom prst="ellipse">
            <a:avLst/>
          </a:prstGeom>
          <a:gradFill>
            <a:gsLst>
              <a:gs pos="0">
                <a:srgbClr val="E2F8E2">
                  <a:alpha val="94901"/>
                </a:srgbClr>
              </a:gs>
              <a:gs pos="50000">
                <a:srgbClr val="CFE8CF">
                  <a:alpha val="89803"/>
                </a:srgbClr>
              </a:gs>
              <a:gs pos="95000">
                <a:srgbClr val="8FD394">
                  <a:alpha val="87843"/>
                </a:srgbClr>
              </a:gs>
              <a:gs pos="100000">
                <a:srgbClr val="47BF51">
                  <a:alpha val="84705"/>
                </a:srgbClr>
              </a:gs>
            </a:gsLst>
            <a:path path="circle">
              <a:fillToRect b="100%" r="100%"/>
            </a:path>
            <a:tileRect l="-100%" t="-100%"/>
          </a:gradFill>
          <a:ln cap="rnd" cmpd="sng" w="9525">
            <a:solidFill>
              <a:srgbClr val="699D6E">
                <a:alpha val="6000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Gill Sans"/>
              <a:ea typeface="Gill Sans"/>
              <a:cs typeface="Gill Sans"/>
              <a:sym typeface="Gill Sans"/>
            </a:endParaRPr>
          </a:p>
        </p:txBody>
      </p:sp>
      <p:sp>
        <p:nvSpPr>
          <p:cNvPr id="39" name="Google Shape;39;p7"/>
          <p:cNvSpPr/>
          <p:nvPr/>
        </p:nvSpPr>
        <p:spPr>
          <a:xfrm>
            <a:off x="2408064" y="2745870"/>
            <a:ext cx="64008" cy="64008"/>
          </a:xfrm>
          <a:prstGeom prst="ellipse">
            <a:avLst/>
          </a:prstGeom>
          <a:noFill/>
          <a:ln cap="rnd" cmpd="sng" w="12700">
            <a:solidFill>
              <a:srgbClr val="648F67">
                <a:alpha val="60000"/>
              </a:srgbClr>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Gill Sans"/>
              <a:ea typeface="Gill Sans"/>
              <a:cs typeface="Gill Sans"/>
              <a:sym typeface="Gill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0" name="Shape 40"/>
        <p:cNvGrpSpPr/>
        <p:nvPr/>
      </p:nvGrpSpPr>
      <p:grpSpPr>
        <a:xfrm>
          <a:off x="0" y="0"/>
          <a:ext cx="0" cy="0"/>
          <a:chOff x="0" y="0"/>
          <a:chExt cx="0" cy="0"/>
        </a:xfrm>
      </p:grpSpPr>
      <p:sp>
        <p:nvSpPr>
          <p:cNvPr id="41" name="Google Shape;41;p8"/>
          <p:cNvSpPr txBox="1"/>
          <p:nvPr>
            <p:ph type="title"/>
          </p:nvPr>
        </p:nvSpPr>
        <p:spPr>
          <a:xfrm>
            <a:off x="1435608" y="274320"/>
            <a:ext cx="749808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696D5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8"/>
          <p:cNvSpPr txBox="1"/>
          <p:nvPr>
            <p:ph idx="1" type="body"/>
          </p:nvPr>
        </p:nvSpPr>
        <p:spPr>
          <a:xfrm>
            <a:off x="1435608" y="1524000"/>
            <a:ext cx="3657600" cy="4663440"/>
          </a:xfrm>
          <a:prstGeom prst="rect">
            <a:avLst/>
          </a:prstGeom>
          <a:noFill/>
          <a:ln>
            <a:noFill/>
          </a:ln>
        </p:spPr>
        <p:txBody>
          <a:bodyPr anchorCtr="0" anchor="t" bIns="45700" lIns="91425" spcFirstLastPara="1" rIns="91425" wrap="square" tIns="45700">
            <a:normAutofit/>
          </a:bodyPr>
          <a:lstStyle>
            <a:lvl1pPr indent="-370840" lvl="0" marL="457200" algn="l">
              <a:lnSpc>
                <a:spcPct val="100000"/>
              </a:lnSpc>
              <a:spcBef>
                <a:spcPts val="600"/>
              </a:spcBef>
              <a:spcAft>
                <a:spcPts val="0"/>
              </a:spcAft>
              <a:buSzPts val="2240"/>
              <a:buChar char="⚫"/>
              <a:defRPr sz="2800"/>
            </a:lvl1pPr>
            <a:lvl2pPr indent="-381000" lvl="1" marL="914400" algn="l">
              <a:lnSpc>
                <a:spcPct val="100000"/>
              </a:lnSpc>
              <a:spcBef>
                <a:spcPts val="550"/>
              </a:spcBef>
              <a:spcAft>
                <a:spcPts val="0"/>
              </a:spcAft>
              <a:buSzPts val="2400"/>
              <a:buChar char="◦"/>
              <a:defRPr sz="2400"/>
            </a:lvl2pPr>
            <a:lvl3pPr indent="-355600" lvl="2" marL="1371600" algn="l">
              <a:lnSpc>
                <a:spcPct val="100000"/>
              </a:lnSpc>
              <a:spcBef>
                <a:spcPts val="400"/>
              </a:spcBef>
              <a:spcAft>
                <a:spcPts val="0"/>
              </a:spcAft>
              <a:buSzPts val="2000"/>
              <a:buChar char="●"/>
              <a:defRPr sz="2000"/>
            </a:lvl3pPr>
            <a:lvl4pPr indent="-342900" lvl="3" marL="1828800" algn="l">
              <a:lnSpc>
                <a:spcPct val="100000"/>
              </a:lnSpc>
              <a:spcBef>
                <a:spcPts val="360"/>
              </a:spcBef>
              <a:spcAft>
                <a:spcPts val="0"/>
              </a:spcAft>
              <a:buSzPts val="1800"/>
              <a:buChar char="●"/>
              <a:defRPr sz="1800"/>
            </a:lvl4pPr>
            <a:lvl5pPr indent="-342900" lvl="4" marL="2286000" algn="l">
              <a:lnSpc>
                <a:spcPct val="100000"/>
              </a:lnSpc>
              <a:spcBef>
                <a:spcPts val="360"/>
              </a:spcBef>
              <a:spcAft>
                <a:spcPts val="0"/>
              </a:spcAft>
              <a:buSzPts val="1800"/>
              <a:buChar char="●"/>
              <a:defRPr sz="18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43" name="Google Shape;43;p8"/>
          <p:cNvSpPr txBox="1"/>
          <p:nvPr>
            <p:ph idx="2" type="body"/>
          </p:nvPr>
        </p:nvSpPr>
        <p:spPr>
          <a:xfrm>
            <a:off x="5276088" y="1524000"/>
            <a:ext cx="3657600" cy="4663440"/>
          </a:xfrm>
          <a:prstGeom prst="rect">
            <a:avLst/>
          </a:prstGeom>
          <a:noFill/>
          <a:ln>
            <a:noFill/>
          </a:ln>
        </p:spPr>
        <p:txBody>
          <a:bodyPr anchorCtr="0" anchor="t" bIns="45700" lIns="91425" spcFirstLastPara="1" rIns="91425" wrap="square" tIns="45700">
            <a:normAutofit/>
          </a:bodyPr>
          <a:lstStyle>
            <a:lvl1pPr indent="-370840" lvl="0" marL="457200" algn="l">
              <a:lnSpc>
                <a:spcPct val="100000"/>
              </a:lnSpc>
              <a:spcBef>
                <a:spcPts val="600"/>
              </a:spcBef>
              <a:spcAft>
                <a:spcPts val="0"/>
              </a:spcAft>
              <a:buSzPts val="2240"/>
              <a:buChar char="⚫"/>
              <a:defRPr sz="2800"/>
            </a:lvl1pPr>
            <a:lvl2pPr indent="-381000" lvl="1" marL="914400" algn="l">
              <a:lnSpc>
                <a:spcPct val="100000"/>
              </a:lnSpc>
              <a:spcBef>
                <a:spcPts val="550"/>
              </a:spcBef>
              <a:spcAft>
                <a:spcPts val="0"/>
              </a:spcAft>
              <a:buSzPts val="2400"/>
              <a:buChar char="◦"/>
              <a:defRPr sz="2400"/>
            </a:lvl2pPr>
            <a:lvl3pPr indent="-355600" lvl="2" marL="1371600" algn="l">
              <a:lnSpc>
                <a:spcPct val="100000"/>
              </a:lnSpc>
              <a:spcBef>
                <a:spcPts val="400"/>
              </a:spcBef>
              <a:spcAft>
                <a:spcPts val="0"/>
              </a:spcAft>
              <a:buSzPts val="2000"/>
              <a:buChar char="●"/>
              <a:defRPr sz="2000"/>
            </a:lvl3pPr>
            <a:lvl4pPr indent="-342900" lvl="3" marL="1828800" algn="l">
              <a:lnSpc>
                <a:spcPct val="100000"/>
              </a:lnSpc>
              <a:spcBef>
                <a:spcPts val="360"/>
              </a:spcBef>
              <a:spcAft>
                <a:spcPts val="0"/>
              </a:spcAft>
              <a:buSzPts val="1800"/>
              <a:buChar char="●"/>
              <a:defRPr sz="1800"/>
            </a:lvl4pPr>
            <a:lvl5pPr indent="-342900" lvl="4" marL="2286000" algn="l">
              <a:lnSpc>
                <a:spcPct val="100000"/>
              </a:lnSpc>
              <a:spcBef>
                <a:spcPts val="360"/>
              </a:spcBef>
              <a:spcAft>
                <a:spcPts val="0"/>
              </a:spcAft>
              <a:buSzPts val="1800"/>
              <a:buChar char="●"/>
              <a:defRPr sz="18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44" name="Google Shape;44;p8"/>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8"/>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8"/>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showMasterSp="0" type="twoTxTwoObj">
  <p:cSld name="TWO_OBJECTS_WITH_TEXT">
    <p:spTree>
      <p:nvGrpSpPr>
        <p:cNvPr id="47" name="Shape 47"/>
        <p:cNvGrpSpPr/>
        <p:nvPr/>
      </p:nvGrpSpPr>
      <p:grpSpPr>
        <a:xfrm>
          <a:off x="0" y="0"/>
          <a:ext cx="0" cy="0"/>
          <a:chOff x="0" y="0"/>
          <a:chExt cx="0" cy="0"/>
        </a:xfrm>
      </p:grpSpPr>
      <p:sp>
        <p:nvSpPr>
          <p:cNvPr id="48" name="Google Shape;48;p9"/>
          <p:cNvSpPr txBox="1"/>
          <p:nvPr>
            <p:ph type="title"/>
          </p:nvPr>
        </p:nvSpPr>
        <p:spPr>
          <a:xfrm>
            <a:off x="457200" y="5160336"/>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rgbClr val="696D51"/>
              </a:buClr>
              <a:buSzPts val="4500"/>
              <a:buFont typeface="Gill Sans"/>
              <a:buNone/>
              <a:defRPr b="1" sz="45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9"/>
          <p:cNvSpPr txBox="1"/>
          <p:nvPr>
            <p:ph idx="1" type="body"/>
          </p:nvPr>
        </p:nvSpPr>
        <p:spPr>
          <a:xfrm>
            <a:off x="457200" y="328278"/>
            <a:ext cx="4023360" cy="640080"/>
          </a:xfrm>
          <a:prstGeom prst="rect">
            <a:avLst/>
          </a:prstGeom>
          <a:solidFill>
            <a:schemeClr val="lt1"/>
          </a:solidFill>
          <a:ln cap="flat" cmpd="sng" w="10775">
            <a:solidFill>
              <a:schemeClr val="lt1"/>
            </a:solidFill>
            <a:prstDash val="solid"/>
            <a:miter lim="800000"/>
            <a:headEnd len="sm" w="sm" type="none"/>
            <a:tailEnd len="sm" w="sm" type="none"/>
          </a:ln>
        </p:spPr>
        <p:txBody>
          <a:bodyPr anchorCtr="0" anchor="ctr" bIns="45700" lIns="91425" spcFirstLastPara="1" rIns="91425" wrap="square" tIns="45700">
            <a:normAutofit/>
          </a:bodyPr>
          <a:lstStyle>
            <a:lvl1pPr indent="-228600" lvl="0" marL="457200" algn="l">
              <a:lnSpc>
                <a:spcPct val="100000"/>
              </a:lnSpc>
              <a:spcBef>
                <a:spcPts val="100"/>
              </a:spcBef>
              <a:spcAft>
                <a:spcPts val="0"/>
              </a:spcAft>
              <a:buSzPts val="1520"/>
              <a:buNone/>
              <a:defRPr b="0" sz="1900">
                <a:solidFill>
                  <a:schemeClr val="dk1"/>
                </a:solidFill>
              </a:defRPr>
            </a:lvl1pPr>
            <a:lvl2pPr indent="-228600" lvl="1" marL="914400" algn="l">
              <a:lnSpc>
                <a:spcPct val="100000"/>
              </a:lnSpc>
              <a:spcBef>
                <a:spcPts val="550"/>
              </a:spcBef>
              <a:spcAft>
                <a:spcPts val="0"/>
              </a:spcAft>
              <a:buSzPts val="2000"/>
              <a:buNone/>
              <a:defRPr b="1" sz="2000"/>
            </a:lvl2pPr>
            <a:lvl3pPr indent="-228600" lvl="2" marL="1371600" algn="l">
              <a:lnSpc>
                <a:spcPct val="100000"/>
              </a:lnSpc>
              <a:spcBef>
                <a:spcPts val="360"/>
              </a:spcBef>
              <a:spcAft>
                <a:spcPts val="0"/>
              </a:spcAft>
              <a:buSzPts val="1800"/>
              <a:buNone/>
              <a:defRPr b="1" sz="1800"/>
            </a:lvl3pPr>
            <a:lvl4pPr indent="-228600" lvl="3" marL="1828800" algn="l">
              <a:lnSpc>
                <a:spcPct val="100000"/>
              </a:lnSpc>
              <a:spcBef>
                <a:spcPts val="320"/>
              </a:spcBef>
              <a:spcAft>
                <a:spcPts val="0"/>
              </a:spcAft>
              <a:buSzPts val="1600"/>
              <a:buNone/>
              <a:defRPr b="1" sz="1600"/>
            </a:lvl4pPr>
            <a:lvl5pPr indent="-228600" lvl="4" marL="2286000" algn="l">
              <a:lnSpc>
                <a:spcPct val="100000"/>
              </a:lnSpc>
              <a:spcBef>
                <a:spcPts val="320"/>
              </a:spcBef>
              <a:spcAft>
                <a:spcPts val="0"/>
              </a:spcAft>
              <a:buSzPts val="1600"/>
              <a:buNone/>
              <a:defRPr b="1" sz="16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50" name="Google Shape;50;p9"/>
          <p:cNvSpPr txBox="1"/>
          <p:nvPr>
            <p:ph idx="2" type="body"/>
          </p:nvPr>
        </p:nvSpPr>
        <p:spPr>
          <a:xfrm>
            <a:off x="4663440" y="328278"/>
            <a:ext cx="4023360" cy="640080"/>
          </a:xfrm>
          <a:prstGeom prst="rect">
            <a:avLst/>
          </a:prstGeom>
          <a:solidFill>
            <a:schemeClr val="lt1"/>
          </a:solidFill>
          <a:ln cap="flat" cmpd="sng" w="10775">
            <a:solidFill>
              <a:schemeClr val="lt1"/>
            </a:solidFill>
            <a:prstDash val="solid"/>
            <a:miter lim="800000"/>
            <a:headEnd len="sm" w="sm" type="none"/>
            <a:tailEnd len="sm" w="sm" type="none"/>
          </a:ln>
        </p:spPr>
        <p:txBody>
          <a:bodyPr anchorCtr="0" anchor="ctr" bIns="45700" lIns="91425" spcFirstLastPara="1" rIns="91425" wrap="square" tIns="45700">
            <a:normAutofit/>
          </a:bodyPr>
          <a:lstStyle>
            <a:lvl1pPr indent="-228600" lvl="0" marL="457200" algn="l">
              <a:lnSpc>
                <a:spcPct val="100000"/>
              </a:lnSpc>
              <a:spcBef>
                <a:spcPts val="100"/>
              </a:spcBef>
              <a:spcAft>
                <a:spcPts val="0"/>
              </a:spcAft>
              <a:buSzPts val="1520"/>
              <a:buNone/>
              <a:defRPr b="0" sz="1900">
                <a:solidFill>
                  <a:schemeClr val="dk1"/>
                </a:solidFill>
              </a:defRPr>
            </a:lvl1pPr>
            <a:lvl2pPr indent="-228600" lvl="1" marL="914400" algn="l">
              <a:lnSpc>
                <a:spcPct val="100000"/>
              </a:lnSpc>
              <a:spcBef>
                <a:spcPts val="550"/>
              </a:spcBef>
              <a:spcAft>
                <a:spcPts val="0"/>
              </a:spcAft>
              <a:buSzPts val="2000"/>
              <a:buNone/>
              <a:defRPr b="1" sz="2000"/>
            </a:lvl2pPr>
            <a:lvl3pPr indent="-228600" lvl="2" marL="1371600" algn="l">
              <a:lnSpc>
                <a:spcPct val="100000"/>
              </a:lnSpc>
              <a:spcBef>
                <a:spcPts val="360"/>
              </a:spcBef>
              <a:spcAft>
                <a:spcPts val="0"/>
              </a:spcAft>
              <a:buSzPts val="1800"/>
              <a:buNone/>
              <a:defRPr b="1" sz="1800"/>
            </a:lvl3pPr>
            <a:lvl4pPr indent="-228600" lvl="3" marL="1828800" algn="l">
              <a:lnSpc>
                <a:spcPct val="100000"/>
              </a:lnSpc>
              <a:spcBef>
                <a:spcPts val="320"/>
              </a:spcBef>
              <a:spcAft>
                <a:spcPts val="0"/>
              </a:spcAft>
              <a:buSzPts val="1600"/>
              <a:buNone/>
              <a:defRPr b="1" sz="1600"/>
            </a:lvl4pPr>
            <a:lvl5pPr indent="-228600" lvl="4" marL="2286000" algn="l">
              <a:lnSpc>
                <a:spcPct val="100000"/>
              </a:lnSpc>
              <a:spcBef>
                <a:spcPts val="320"/>
              </a:spcBef>
              <a:spcAft>
                <a:spcPts val="0"/>
              </a:spcAft>
              <a:buSzPts val="1600"/>
              <a:buNone/>
              <a:defRPr b="1" sz="16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51" name="Google Shape;51;p9"/>
          <p:cNvSpPr txBox="1"/>
          <p:nvPr>
            <p:ph idx="3" type="body"/>
          </p:nvPr>
        </p:nvSpPr>
        <p:spPr>
          <a:xfrm>
            <a:off x="457200" y="969336"/>
            <a:ext cx="4023360" cy="4114800"/>
          </a:xfrm>
          <a:prstGeom prst="rect">
            <a:avLst/>
          </a:prstGeom>
          <a:noFill/>
          <a:ln cap="flat" cmpd="sng" w="10775">
            <a:solidFill>
              <a:schemeClr val="lt1"/>
            </a:solidFill>
            <a:prstDash val="dash"/>
            <a:miter lim="800000"/>
            <a:headEnd len="sm" w="sm" type="none"/>
            <a:tailEnd len="sm" w="sm" type="none"/>
          </a:ln>
        </p:spPr>
        <p:txBody>
          <a:bodyPr anchorCtr="0" anchor="t" bIns="45700" lIns="91425" spcFirstLastPara="1" rIns="91425" wrap="square" tIns="45700">
            <a:normAutofit/>
          </a:bodyPr>
          <a:lstStyle>
            <a:lvl1pPr indent="-350520" lvl="0" marL="457200" algn="l">
              <a:lnSpc>
                <a:spcPct val="100000"/>
              </a:lnSpc>
              <a:spcBef>
                <a:spcPts val="700"/>
              </a:spcBef>
              <a:spcAft>
                <a:spcPts val="0"/>
              </a:spcAft>
              <a:buSzPts val="1920"/>
              <a:buChar char="⚫"/>
              <a:defRPr sz="2400"/>
            </a:lvl1pPr>
            <a:lvl2pPr indent="-355600" lvl="1" marL="914400" algn="l">
              <a:lnSpc>
                <a:spcPct val="100000"/>
              </a:lnSpc>
              <a:spcBef>
                <a:spcPts val="700"/>
              </a:spcBef>
              <a:spcAft>
                <a:spcPts val="0"/>
              </a:spcAft>
              <a:buSzPts val="2000"/>
              <a:buChar char="◦"/>
              <a:defRPr sz="2000"/>
            </a:lvl2pPr>
            <a:lvl3pPr indent="-342900" lvl="2" marL="1371600" algn="l">
              <a:lnSpc>
                <a:spcPct val="100000"/>
              </a:lnSpc>
              <a:spcBef>
                <a:spcPts val="700"/>
              </a:spcBef>
              <a:spcAft>
                <a:spcPts val="0"/>
              </a:spcAft>
              <a:buSzPts val="1800"/>
              <a:buChar char="●"/>
              <a:defRPr sz="1800"/>
            </a:lvl3pPr>
            <a:lvl4pPr indent="-330200" lvl="3" marL="1828800" algn="l">
              <a:lnSpc>
                <a:spcPct val="100000"/>
              </a:lnSpc>
              <a:spcBef>
                <a:spcPts val="700"/>
              </a:spcBef>
              <a:spcAft>
                <a:spcPts val="0"/>
              </a:spcAft>
              <a:buSzPts val="1600"/>
              <a:buChar char="●"/>
              <a:defRPr sz="1600"/>
            </a:lvl4pPr>
            <a:lvl5pPr indent="-330200" lvl="4" marL="2286000" algn="l">
              <a:lnSpc>
                <a:spcPct val="100000"/>
              </a:lnSpc>
              <a:spcBef>
                <a:spcPts val="700"/>
              </a:spcBef>
              <a:spcAft>
                <a:spcPts val="0"/>
              </a:spcAft>
              <a:buSzPts val="1600"/>
              <a:buChar char="●"/>
              <a:defRPr sz="16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52" name="Google Shape;52;p9"/>
          <p:cNvSpPr txBox="1"/>
          <p:nvPr>
            <p:ph idx="4" type="body"/>
          </p:nvPr>
        </p:nvSpPr>
        <p:spPr>
          <a:xfrm>
            <a:off x="4663440" y="969336"/>
            <a:ext cx="4023360" cy="4114800"/>
          </a:xfrm>
          <a:prstGeom prst="rect">
            <a:avLst/>
          </a:prstGeom>
          <a:noFill/>
          <a:ln cap="flat" cmpd="sng" w="10775">
            <a:solidFill>
              <a:schemeClr val="lt1"/>
            </a:solidFill>
            <a:prstDash val="dash"/>
            <a:miter lim="800000"/>
            <a:headEnd len="sm" w="sm" type="none"/>
            <a:tailEnd len="sm" w="sm" type="none"/>
          </a:ln>
        </p:spPr>
        <p:txBody>
          <a:bodyPr anchorCtr="0" anchor="t" bIns="45700" lIns="91425" spcFirstLastPara="1" rIns="91425" wrap="square" tIns="45700">
            <a:normAutofit/>
          </a:bodyPr>
          <a:lstStyle>
            <a:lvl1pPr indent="-350520" lvl="0" marL="457200" algn="l">
              <a:lnSpc>
                <a:spcPct val="100000"/>
              </a:lnSpc>
              <a:spcBef>
                <a:spcPts val="700"/>
              </a:spcBef>
              <a:spcAft>
                <a:spcPts val="0"/>
              </a:spcAft>
              <a:buSzPts val="1920"/>
              <a:buChar char="⚫"/>
              <a:defRPr sz="2400"/>
            </a:lvl1pPr>
            <a:lvl2pPr indent="-355600" lvl="1" marL="914400" algn="l">
              <a:lnSpc>
                <a:spcPct val="100000"/>
              </a:lnSpc>
              <a:spcBef>
                <a:spcPts val="700"/>
              </a:spcBef>
              <a:spcAft>
                <a:spcPts val="0"/>
              </a:spcAft>
              <a:buSzPts val="2000"/>
              <a:buChar char="◦"/>
              <a:defRPr sz="2000"/>
            </a:lvl2pPr>
            <a:lvl3pPr indent="-342900" lvl="2" marL="1371600" algn="l">
              <a:lnSpc>
                <a:spcPct val="100000"/>
              </a:lnSpc>
              <a:spcBef>
                <a:spcPts val="700"/>
              </a:spcBef>
              <a:spcAft>
                <a:spcPts val="0"/>
              </a:spcAft>
              <a:buSzPts val="1800"/>
              <a:buChar char="●"/>
              <a:defRPr sz="1800"/>
            </a:lvl3pPr>
            <a:lvl4pPr indent="-330200" lvl="3" marL="1828800" algn="l">
              <a:lnSpc>
                <a:spcPct val="100000"/>
              </a:lnSpc>
              <a:spcBef>
                <a:spcPts val="700"/>
              </a:spcBef>
              <a:spcAft>
                <a:spcPts val="0"/>
              </a:spcAft>
              <a:buSzPts val="1600"/>
              <a:buChar char="●"/>
              <a:defRPr sz="1600"/>
            </a:lvl4pPr>
            <a:lvl5pPr indent="-330200" lvl="4" marL="2286000" algn="l">
              <a:lnSpc>
                <a:spcPct val="100000"/>
              </a:lnSpc>
              <a:spcBef>
                <a:spcPts val="700"/>
              </a:spcBef>
              <a:spcAft>
                <a:spcPts val="0"/>
              </a:spcAft>
              <a:buSzPts val="1600"/>
              <a:buChar char="●"/>
              <a:defRPr sz="16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53" name="Google Shape;53;p9"/>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9"/>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9"/>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sp>
        <p:nvSpPr>
          <p:cNvPr id="57" name="Google Shape;57;p10"/>
          <p:cNvSpPr txBox="1"/>
          <p:nvPr>
            <p:ph type="title"/>
          </p:nvPr>
        </p:nvSpPr>
        <p:spPr>
          <a:xfrm>
            <a:off x="1435608" y="274320"/>
            <a:ext cx="749808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696D5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0"/>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61" name="Shape 61"/>
        <p:cNvGrpSpPr/>
        <p:nvPr/>
      </p:nvGrpSpPr>
      <p:grpSpPr>
        <a:xfrm>
          <a:off x="0" y="0"/>
          <a:ext cx="0" cy="0"/>
          <a:chOff x="0" y="0"/>
          <a:chExt cx="0" cy="0"/>
        </a:xfrm>
      </p:grpSpPr>
      <p:sp>
        <p:nvSpPr>
          <p:cNvPr id="62" name="Google Shape;62;p11"/>
          <p:cNvSpPr/>
          <p:nvPr/>
        </p:nvSpPr>
        <p:spPr>
          <a:xfrm>
            <a:off x="1014984" y="0"/>
            <a:ext cx="8129016"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63" name="Google Shape;63;p11"/>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1"/>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1"/>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66" name="Google Shape;66;p11"/>
          <p:cNvSpPr/>
          <p:nvPr/>
        </p:nvSpPr>
        <p:spPr>
          <a:xfrm>
            <a:off x="1014984" y="-54"/>
            <a:ext cx="73152" cy="6858054"/>
          </a:xfrm>
          <a:prstGeom prst="rect">
            <a:avLst/>
          </a:prstGeom>
          <a:solidFill>
            <a:schemeClr val="lt1"/>
          </a:solidFill>
          <a:ln>
            <a:noFill/>
          </a:ln>
          <a:effectLst>
            <a:outerShdw blurRad="38550" rotWithShape="0" algn="tl" dir="10800000" dist="38000">
              <a:srgbClr val="707169">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67" name="Shape 67"/>
        <p:cNvGrpSpPr/>
        <p:nvPr/>
      </p:nvGrpSpPr>
      <p:grpSpPr>
        <a:xfrm>
          <a:off x="0" y="0"/>
          <a:ext cx="0" cy="0"/>
          <a:chOff x="0" y="0"/>
          <a:chExt cx="0" cy="0"/>
        </a:xfrm>
      </p:grpSpPr>
      <p:sp>
        <p:nvSpPr>
          <p:cNvPr id="68" name="Google Shape;68;p12"/>
          <p:cNvSpPr txBox="1"/>
          <p:nvPr>
            <p:ph type="title"/>
          </p:nvPr>
        </p:nvSpPr>
        <p:spPr>
          <a:xfrm>
            <a:off x="457200" y="216778"/>
            <a:ext cx="3810000" cy="1162050"/>
          </a:xfrm>
          <a:prstGeom prst="rect">
            <a:avLst/>
          </a:prstGeom>
          <a:noFill/>
          <a:ln>
            <a:noFill/>
          </a:ln>
        </p:spPr>
        <p:txBody>
          <a:bodyPr anchorCtr="0" anchor="b" bIns="45700" lIns="91425" spcFirstLastPara="1" rIns="91425" wrap="square" tIns="45700">
            <a:normAutofit/>
          </a:bodyPr>
          <a:lstStyle>
            <a:lvl1pPr lvl="0" algn="l">
              <a:lnSpc>
                <a:spcPct val="90909"/>
              </a:lnSpc>
              <a:spcBef>
                <a:spcPts val="0"/>
              </a:spcBef>
              <a:spcAft>
                <a:spcPts val="0"/>
              </a:spcAft>
              <a:buClr>
                <a:srgbClr val="696D51"/>
              </a:buClr>
              <a:buSzPts val="2200"/>
              <a:buFont typeface="Gill Sans"/>
              <a:buNone/>
              <a:defRPr b="1" sz="22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2"/>
          <p:cNvSpPr txBox="1"/>
          <p:nvPr>
            <p:ph idx="1" type="body"/>
          </p:nvPr>
        </p:nvSpPr>
        <p:spPr>
          <a:xfrm>
            <a:off x="457200" y="1406964"/>
            <a:ext cx="3810000" cy="6985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0"/>
              </a:spcBef>
              <a:spcAft>
                <a:spcPts val="0"/>
              </a:spcAft>
              <a:buSzPts val="1120"/>
              <a:buNone/>
              <a:defRPr sz="1400"/>
            </a:lvl1pPr>
            <a:lvl2pPr indent="-228600" lvl="1" marL="914400" algn="l">
              <a:lnSpc>
                <a:spcPct val="100000"/>
              </a:lnSpc>
              <a:spcBef>
                <a:spcPts val="550"/>
              </a:spcBef>
              <a:spcAft>
                <a:spcPts val="0"/>
              </a:spcAft>
              <a:buSzPts val="1200"/>
              <a:buNone/>
              <a:defRPr sz="1200"/>
            </a:lvl2pPr>
            <a:lvl3pPr indent="-228600" lvl="2" marL="1371600" algn="l">
              <a:lnSpc>
                <a:spcPct val="100000"/>
              </a:lnSpc>
              <a:spcBef>
                <a:spcPts val="200"/>
              </a:spcBef>
              <a:spcAft>
                <a:spcPts val="0"/>
              </a:spcAft>
              <a:buSzPts val="1000"/>
              <a:buNone/>
              <a:defRPr sz="1000"/>
            </a:lvl3pPr>
            <a:lvl4pPr indent="-228600" lvl="3" marL="1828800" algn="l">
              <a:lnSpc>
                <a:spcPct val="100000"/>
              </a:lnSpc>
              <a:spcBef>
                <a:spcPts val="180"/>
              </a:spcBef>
              <a:spcAft>
                <a:spcPts val="0"/>
              </a:spcAft>
              <a:buSzPts val="900"/>
              <a:buNone/>
              <a:defRPr sz="900"/>
            </a:lvl4pPr>
            <a:lvl5pPr indent="-228600" lvl="4" marL="2286000" algn="l">
              <a:lnSpc>
                <a:spcPct val="100000"/>
              </a:lnSpc>
              <a:spcBef>
                <a:spcPts val="180"/>
              </a:spcBef>
              <a:spcAft>
                <a:spcPts val="0"/>
              </a:spcAft>
              <a:buSzPts val="900"/>
              <a:buNone/>
              <a:defRPr sz="9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70" name="Google Shape;70;p12"/>
          <p:cNvSpPr txBox="1"/>
          <p:nvPr>
            <p:ph idx="2" type="body"/>
          </p:nvPr>
        </p:nvSpPr>
        <p:spPr>
          <a:xfrm>
            <a:off x="457200" y="2133600"/>
            <a:ext cx="8153400" cy="3992563"/>
          </a:xfrm>
          <a:prstGeom prst="rect">
            <a:avLst/>
          </a:prstGeom>
          <a:noFill/>
          <a:ln>
            <a:noFill/>
          </a:ln>
        </p:spPr>
        <p:txBody>
          <a:bodyPr anchorCtr="0" anchor="t" bIns="45700" lIns="91425" spcFirstLastPara="1" rIns="91425" wrap="square" tIns="45700">
            <a:normAutofit/>
          </a:bodyPr>
          <a:lstStyle>
            <a:lvl1pPr indent="-391160" lvl="0" marL="457200" algn="l">
              <a:lnSpc>
                <a:spcPct val="100000"/>
              </a:lnSpc>
              <a:spcBef>
                <a:spcPts val="600"/>
              </a:spcBef>
              <a:spcAft>
                <a:spcPts val="0"/>
              </a:spcAft>
              <a:buSzPts val="2560"/>
              <a:buChar char="⚫"/>
              <a:defRPr sz="3200"/>
            </a:lvl1pPr>
            <a:lvl2pPr indent="-406400" lvl="1" marL="914400" algn="l">
              <a:lnSpc>
                <a:spcPct val="100000"/>
              </a:lnSpc>
              <a:spcBef>
                <a:spcPts val="550"/>
              </a:spcBef>
              <a:spcAft>
                <a:spcPts val="0"/>
              </a:spcAft>
              <a:buSzPts val="2800"/>
              <a:buChar char="◦"/>
              <a:defRPr sz="2800"/>
            </a:lvl2pPr>
            <a:lvl3pPr indent="-381000" lvl="2" marL="1371600" algn="l">
              <a:lnSpc>
                <a:spcPct val="100000"/>
              </a:lnSpc>
              <a:spcBef>
                <a:spcPts val="480"/>
              </a:spcBef>
              <a:spcAft>
                <a:spcPts val="0"/>
              </a:spcAft>
              <a:buSzPts val="2400"/>
              <a:buChar char="●"/>
              <a:defRPr sz="2400"/>
            </a:lvl3pPr>
            <a:lvl4pPr indent="-355600" lvl="3" marL="1828800" algn="l">
              <a:lnSpc>
                <a:spcPct val="100000"/>
              </a:lnSpc>
              <a:spcBef>
                <a:spcPts val="400"/>
              </a:spcBef>
              <a:spcAft>
                <a:spcPts val="0"/>
              </a:spcAft>
              <a:buSzPts val="2000"/>
              <a:buChar char="●"/>
              <a:defRPr sz="2000"/>
            </a:lvl4pPr>
            <a:lvl5pPr indent="-355600" lvl="4" marL="2286000" algn="l">
              <a:lnSpc>
                <a:spcPct val="100000"/>
              </a:lnSpc>
              <a:spcBef>
                <a:spcPts val="400"/>
              </a:spcBef>
              <a:spcAft>
                <a:spcPts val="0"/>
              </a:spcAft>
              <a:buSzPts val="2000"/>
              <a:buChar char="●"/>
              <a:defRPr sz="20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71" name="Google Shape;71;p12"/>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74" name="Shape 74"/>
        <p:cNvGrpSpPr/>
        <p:nvPr/>
      </p:nvGrpSpPr>
      <p:grpSpPr>
        <a:xfrm>
          <a:off x="0" y="0"/>
          <a:ext cx="0" cy="0"/>
          <a:chOff x="0" y="0"/>
          <a:chExt cx="0" cy="0"/>
        </a:xfrm>
      </p:grpSpPr>
      <p:sp>
        <p:nvSpPr>
          <p:cNvPr id="75" name="Google Shape;75;p13"/>
          <p:cNvSpPr txBox="1"/>
          <p:nvPr>
            <p:ph type="title"/>
          </p:nvPr>
        </p:nvSpPr>
        <p:spPr>
          <a:xfrm>
            <a:off x="5886896" y="1066800"/>
            <a:ext cx="2743200" cy="1981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rgbClr val="696D51"/>
              </a:buClr>
              <a:buSzPts val="2100"/>
              <a:buFont typeface="Gill Sans"/>
              <a:buNone/>
              <a:defRPr b="1" sz="21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3"/>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79" name="Google Shape;79;p13"/>
          <p:cNvSpPr/>
          <p:nvPr/>
        </p:nvSpPr>
        <p:spPr>
          <a:xfrm>
            <a:off x="762000" y="1066800"/>
            <a:ext cx="4572000" cy="4572000"/>
          </a:xfrm>
          <a:prstGeom prst="rect">
            <a:avLst/>
          </a:prstGeom>
          <a:solidFill>
            <a:srgbClr val="FFFFFF"/>
          </a:solidFill>
          <a:ln cap="sq" cmpd="sng" w="88900">
            <a:solidFill>
              <a:srgbClr val="FFFFFF"/>
            </a:solidFill>
            <a:prstDash val="solid"/>
            <a:miter lim="800000"/>
            <a:headEnd len="sm" w="sm" type="none"/>
            <a:tailEnd len="sm" w="sm" type="none"/>
          </a:ln>
          <a:effectLst>
            <a:outerShdw blurRad="55500" rotWithShape="0" algn="tl" dir="5400000" dist="18500">
              <a:srgbClr val="000000">
                <a:alpha val="34901"/>
              </a:srgbClr>
            </a:outerShdw>
          </a:effectLst>
        </p:spPr>
        <p:txBody>
          <a:bodyPr anchorCtr="0" anchor="t" bIns="45700" lIns="91425" spcFirstLastPara="1" rIns="91425" wrap="square" tIns="274300">
            <a:normAutofit/>
          </a:bodyPr>
          <a:lstStyle/>
          <a:p>
            <a:pPr indent="0" lvl="0" marL="0" marR="0" rtl="0" algn="l">
              <a:lnSpc>
                <a:spcPct val="93750"/>
              </a:lnSpc>
              <a:spcBef>
                <a:spcPts val="0"/>
              </a:spcBef>
              <a:spcAft>
                <a:spcPts val="0"/>
              </a:spcAft>
              <a:buClr>
                <a:schemeClr val="accent1"/>
              </a:buClr>
              <a:buSzPts val="2560"/>
              <a:buFont typeface="Noto Sans Symbols"/>
              <a:buNone/>
            </a:pPr>
            <a:r>
              <a:t/>
            </a:r>
            <a:endParaRPr sz="3200">
              <a:solidFill>
                <a:schemeClr val="dk1"/>
              </a:solidFill>
              <a:latin typeface="Gill Sans"/>
              <a:ea typeface="Gill Sans"/>
              <a:cs typeface="Gill Sans"/>
              <a:sym typeface="Gill Sans"/>
            </a:endParaRPr>
          </a:p>
        </p:txBody>
      </p:sp>
      <p:sp>
        <p:nvSpPr>
          <p:cNvPr id="80" name="Google Shape;80;p13"/>
          <p:cNvSpPr/>
          <p:nvPr>
            <p:ph idx="2" type="pic"/>
          </p:nvPr>
        </p:nvSpPr>
        <p:spPr>
          <a:xfrm>
            <a:off x="838200" y="1143003"/>
            <a:ext cx="4419600" cy="3514531"/>
          </a:xfrm>
          <a:prstGeom prst="roundRect">
            <a:avLst>
              <a:gd fmla="val 783" name="adj"/>
            </a:avLst>
          </a:prstGeom>
          <a:solidFill>
            <a:schemeClr val="lt2"/>
          </a:solidFill>
          <a:ln>
            <a:noFill/>
          </a:ln>
        </p:spPr>
        <p:txBody>
          <a:bodyPr anchorCtr="0" anchor="t" bIns="45700" lIns="91425" spcFirstLastPara="1" rIns="91425" wrap="square" tIns="274300">
            <a:normAutofit/>
          </a:bodyPr>
          <a:lstStyle>
            <a:lvl1pPr lvl="0" marR="0" rtl="0" algn="l">
              <a:lnSpc>
                <a:spcPct val="100000"/>
              </a:lnSpc>
              <a:spcBef>
                <a:spcPts val="600"/>
              </a:spcBef>
              <a:spcAft>
                <a:spcPts val="0"/>
              </a:spcAft>
              <a:buClr>
                <a:schemeClr val="accent1"/>
              </a:buClr>
              <a:buSzPts val="2560"/>
              <a:buFont typeface="Noto Sans Symbols"/>
              <a:buNone/>
              <a:defRPr b="0" i="0" sz="3200" u="none" cap="none" strike="noStrike">
                <a:solidFill>
                  <a:schemeClr val="dk1"/>
                </a:solidFill>
                <a:latin typeface="Gill Sans"/>
                <a:ea typeface="Gill Sans"/>
                <a:cs typeface="Gill Sans"/>
                <a:sym typeface="Gill Sans"/>
              </a:defRPr>
            </a:lvl1pPr>
            <a:lvl2pPr lvl="1" marR="0" rtl="0" algn="l">
              <a:lnSpc>
                <a:spcPct val="100000"/>
              </a:lnSpc>
              <a:spcBef>
                <a:spcPts val="550"/>
              </a:spcBef>
              <a:spcAft>
                <a:spcPts val="0"/>
              </a:spcAft>
              <a:buClr>
                <a:schemeClr val="accent1"/>
              </a:buClr>
              <a:buSzPts val="2800"/>
              <a:buFont typeface="Verdana"/>
              <a:buChar char="◦"/>
              <a:defRPr b="0" i="0" sz="2800" u="none" cap="none" strike="noStrike">
                <a:solidFill>
                  <a:schemeClr val="dk1"/>
                </a:solidFill>
                <a:latin typeface="Gill Sans"/>
                <a:ea typeface="Gill Sans"/>
                <a:cs typeface="Gill Sans"/>
                <a:sym typeface="Gill Sans"/>
              </a:defRPr>
            </a:lvl2pPr>
            <a:lvl3pPr lvl="2" marR="0" rtl="0" algn="l">
              <a:lnSpc>
                <a:spcPct val="100000"/>
              </a:lnSpc>
              <a:spcBef>
                <a:spcPts val="480"/>
              </a:spcBef>
              <a:spcAft>
                <a:spcPts val="0"/>
              </a:spcAft>
              <a:buClr>
                <a:schemeClr val="accent2"/>
              </a:buClr>
              <a:buSzPts val="2400"/>
              <a:buFont typeface="Noto Sans Symbols"/>
              <a:buChar char="●"/>
              <a:defRPr b="0" i="0" sz="2400" u="none" cap="none" strike="noStrike">
                <a:solidFill>
                  <a:schemeClr val="dk1"/>
                </a:solidFill>
                <a:latin typeface="Gill Sans"/>
                <a:ea typeface="Gill Sans"/>
                <a:cs typeface="Gill Sans"/>
                <a:sym typeface="Gill Sans"/>
              </a:defRPr>
            </a:lvl3pPr>
            <a:lvl4pPr lvl="3" marR="0" rtl="0" algn="l">
              <a:lnSpc>
                <a:spcPct val="100000"/>
              </a:lnSpc>
              <a:spcBef>
                <a:spcPts val="400"/>
              </a:spcBef>
              <a:spcAft>
                <a:spcPts val="0"/>
              </a:spcAft>
              <a:buClr>
                <a:schemeClr val="accent3"/>
              </a:buClr>
              <a:buSzPts val="2000"/>
              <a:buFont typeface="Noto Sans Symbols"/>
              <a:buChar char="●"/>
              <a:defRPr b="0" i="0" sz="2000" u="none" cap="none" strike="noStrike">
                <a:solidFill>
                  <a:schemeClr val="dk1"/>
                </a:solidFill>
                <a:latin typeface="Gill Sans"/>
                <a:ea typeface="Gill Sans"/>
                <a:cs typeface="Gill Sans"/>
                <a:sym typeface="Gill Sans"/>
              </a:defRPr>
            </a:lvl4pPr>
            <a:lvl5pPr lvl="4" marR="0" rtl="0" algn="l">
              <a:lnSpc>
                <a:spcPct val="100000"/>
              </a:lnSpc>
              <a:spcBef>
                <a:spcPts val="400"/>
              </a:spcBef>
              <a:spcAft>
                <a:spcPts val="0"/>
              </a:spcAft>
              <a:buClr>
                <a:schemeClr val="accent4"/>
              </a:buClr>
              <a:buSzPts val="2000"/>
              <a:buFont typeface="Noto Sans Symbols"/>
              <a:buChar char="●"/>
              <a:defRPr b="0" i="0" sz="2000" u="none" cap="none" strike="noStrike">
                <a:solidFill>
                  <a:schemeClr val="dk1"/>
                </a:solidFill>
                <a:latin typeface="Gill Sans"/>
                <a:ea typeface="Gill Sans"/>
                <a:cs typeface="Gill Sans"/>
                <a:sym typeface="Gill Sans"/>
              </a:defRPr>
            </a:lvl5pPr>
            <a:lvl6pPr lvl="5" marR="0" rtl="0" algn="l">
              <a:lnSpc>
                <a:spcPct val="100000"/>
              </a:lnSpc>
              <a:spcBef>
                <a:spcPts val="400"/>
              </a:spcBef>
              <a:spcAft>
                <a:spcPts val="0"/>
              </a:spcAft>
              <a:buClr>
                <a:schemeClr val="accent5"/>
              </a:buClr>
              <a:buSzPts val="2000"/>
              <a:buFont typeface="Noto Sans Symbols"/>
              <a:buChar char="●"/>
              <a:defRPr b="0" i="0" sz="2000" u="none" cap="none" strike="noStrike">
                <a:solidFill>
                  <a:schemeClr val="dk1"/>
                </a:solidFill>
                <a:latin typeface="Gill Sans"/>
                <a:ea typeface="Gill Sans"/>
                <a:cs typeface="Gill Sans"/>
                <a:sym typeface="Gill Sans"/>
              </a:defRPr>
            </a:lvl6pPr>
            <a:lvl7pPr lvl="6" marR="0" rtl="0" algn="l">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Gill Sans"/>
                <a:ea typeface="Gill Sans"/>
                <a:cs typeface="Gill Sans"/>
                <a:sym typeface="Gill Sans"/>
              </a:defRPr>
            </a:lvl7pPr>
            <a:lvl8pPr lvl="7" marR="0" rtl="0" algn="l">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Gill Sans"/>
                <a:ea typeface="Gill Sans"/>
                <a:cs typeface="Gill Sans"/>
                <a:sym typeface="Gill Sans"/>
              </a:defRPr>
            </a:lvl8pPr>
            <a:lvl9pPr lvl="8" marR="0" rtl="0" algn="l">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Gill Sans"/>
                <a:ea typeface="Gill Sans"/>
                <a:cs typeface="Gill Sans"/>
                <a:sym typeface="Gill Sans"/>
              </a:defRPr>
            </a:lvl9pPr>
          </a:lstStyle>
          <a:p/>
        </p:txBody>
      </p:sp>
      <p:sp>
        <p:nvSpPr>
          <p:cNvPr id="81" name="Google Shape;81;p13"/>
          <p:cNvSpPr/>
          <p:nvPr/>
        </p:nvSpPr>
        <p:spPr>
          <a:xfrm rot="-2131329">
            <a:off x="396725" y="954341"/>
            <a:ext cx="685800" cy="204310"/>
          </a:xfrm>
          <a:prstGeom prst="flowChartProcess">
            <a:avLst/>
          </a:prstGeom>
          <a:solidFill>
            <a:srgbClr val="FBFBFB">
              <a:alpha val="44705"/>
            </a:srgbClr>
          </a:solidFill>
          <a:ln cap="rnd" cmpd="sng" w="9525">
            <a:solidFill>
              <a:srgbClr val="FFFFFF"/>
            </a:solidFill>
            <a:prstDash val="solid"/>
            <a:round/>
            <a:headEnd len="sm" w="sm" type="none"/>
            <a:tailEnd len="sm" w="sm" type="none"/>
          </a:ln>
          <a:effectLst>
            <a:outerShdw blurRad="25400" sx="96000" rotWithShape="0" algn="tl" dir="3300000" dist="25400" sy="96000">
              <a:srgbClr val="E4E6CC">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82" name="Google Shape;82;p13"/>
          <p:cNvSpPr/>
          <p:nvPr/>
        </p:nvSpPr>
        <p:spPr>
          <a:xfrm flipH="1" rot="2103354">
            <a:off x="5003667" y="936786"/>
            <a:ext cx="649224" cy="204310"/>
          </a:xfrm>
          <a:prstGeom prst="flowChartProcess">
            <a:avLst/>
          </a:prstGeom>
          <a:solidFill>
            <a:srgbClr val="FBFBFB">
              <a:alpha val="44705"/>
            </a:srgbClr>
          </a:solidFill>
          <a:ln cap="rnd" cmpd="sng" w="9525">
            <a:solidFill>
              <a:srgbClr val="FFFFFF"/>
            </a:solidFill>
            <a:prstDash val="solid"/>
            <a:round/>
            <a:headEnd len="sm" w="sm" type="none"/>
            <a:tailEnd len="sm" w="sm" type="none"/>
          </a:ln>
          <a:effectLst>
            <a:outerShdw blurRad="25400" sx="96000" rotWithShape="0" algn="tl" dir="3300000" dist="25400" sy="96000">
              <a:schemeClr val="lt2">
                <a:alpha val="20000"/>
              </a:scheme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
        <p:nvSpPr>
          <p:cNvPr id="83" name="Google Shape;83;p13"/>
          <p:cNvSpPr txBox="1"/>
          <p:nvPr>
            <p:ph idx="1" type="body"/>
          </p:nvPr>
        </p:nvSpPr>
        <p:spPr>
          <a:xfrm>
            <a:off x="838200" y="4800600"/>
            <a:ext cx="4419600" cy="762000"/>
          </a:xfrm>
          <a:prstGeom prst="rect">
            <a:avLst/>
          </a:prstGeom>
          <a:noFill/>
          <a:ln>
            <a:noFill/>
          </a:ln>
        </p:spPr>
        <p:txBody>
          <a:bodyPr anchorCtr="0" anchor="ctr" bIns="45700" lIns="91425" spcFirstLastPara="1" rIns="91425" wrap="square" tIns="45700">
            <a:normAutofit/>
          </a:bodyPr>
          <a:lstStyle>
            <a:lvl1pPr indent="-228600" lvl="0" marL="457200" algn="l">
              <a:lnSpc>
                <a:spcPct val="114285"/>
              </a:lnSpc>
              <a:spcBef>
                <a:spcPts val="0"/>
              </a:spcBef>
              <a:spcAft>
                <a:spcPts val="0"/>
              </a:spcAft>
              <a:buSzPts val="1120"/>
              <a:buNone/>
              <a:defRPr sz="1400">
                <a:solidFill>
                  <a:srgbClr val="777777"/>
                </a:solidFill>
              </a:defRPr>
            </a:lvl1pPr>
            <a:lvl2pPr indent="-304800" lvl="1" marL="914400" algn="l">
              <a:lnSpc>
                <a:spcPct val="100000"/>
              </a:lnSpc>
              <a:spcBef>
                <a:spcPts val="550"/>
              </a:spcBef>
              <a:spcAft>
                <a:spcPts val="0"/>
              </a:spcAft>
              <a:buSzPts val="1200"/>
              <a:buChar char="◦"/>
              <a:defRPr sz="1200"/>
            </a:lvl2pPr>
            <a:lvl3pPr indent="-292100" lvl="2" marL="1371600" algn="l">
              <a:lnSpc>
                <a:spcPct val="100000"/>
              </a:lnSpc>
              <a:spcBef>
                <a:spcPts val="200"/>
              </a:spcBef>
              <a:spcAft>
                <a:spcPts val="0"/>
              </a:spcAft>
              <a:buSzPts val="1000"/>
              <a:buChar char="●"/>
              <a:defRPr sz="1000"/>
            </a:lvl3pPr>
            <a:lvl4pPr indent="-285750" lvl="3" marL="1828800" algn="l">
              <a:lnSpc>
                <a:spcPct val="100000"/>
              </a:lnSpc>
              <a:spcBef>
                <a:spcPts val="180"/>
              </a:spcBef>
              <a:spcAft>
                <a:spcPts val="0"/>
              </a:spcAft>
              <a:buSzPts val="900"/>
              <a:buChar char="●"/>
              <a:defRPr sz="900"/>
            </a:lvl4pPr>
            <a:lvl5pPr indent="-285750" lvl="4" marL="2286000" algn="l">
              <a:lnSpc>
                <a:spcPct val="100000"/>
              </a:lnSpc>
              <a:spcBef>
                <a:spcPts val="180"/>
              </a:spcBef>
              <a:spcAft>
                <a:spcPts val="0"/>
              </a:spcAft>
              <a:buSzPts val="900"/>
              <a:buChar char="●"/>
              <a:defRPr sz="900"/>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xy" tx="0" sx="90000" ty="0" sy="90000"/>
        </a:blipFill>
      </p:bgPr>
    </p:bg>
    <p:spTree>
      <p:nvGrpSpPr>
        <p:cNvPr id="5" name="Shape 5"/>
        <p:cNvGrpSpPr/>
        <p:nvPr/>
      </p:nvGrpSpPr>
      <p:grpSpPr>
        <a:xfrm>
          <a:off x="0" y="0"/>
          <a:ext cx="0" cy="0"/>
          <a:chOff x="0" y="0"/>
          <a:chExt cx="0" cy="0"/>
        </a:xfrm>
      </p:grpSpPr>
      <p:sp>
        <p:nvSpPr>
          <p:cNvPr id="6" name="Google Shape;6;p4"/>
          <p:cNvSpPr/>
          <p:nvPr/>
        </p:nvSpPr>
        <p:spPr>
          <a:xfrm>
            <a:off x="-815927" y="-815922"/>
            <a:ext cx="1638887" cy="1638887"/>
          </a:xfrm>
          <a:prstGeom prst="pie">
            <a:avLst>
              <a:gd fmla="val 0" name="adj1"/>
              <a:gd fmla="val 5402120" name="adj2"/>
            </a:avLst>
          </a:prstGeom>
          <a:solidFill>
            <a:srgbClr val="FBFDF7">
              <a:alpha val="32941"/>
            </a:srgbClr>
          </a:solidFill>
          <a:ln cap="rnd" cmpd="sng" w="9525">
            <a:solidFill>
              <a:srgbClr val="CACCB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7" name="Google Shape;7;p4"/>
          <p:cNvSpPr/>
          <p:nvPr/>
        </p:nvSpPr>
        <p:spPr>
          <a:xfrm>
            <a:off x="168816" y="21102"/>
            <a:ext cx="1702191" cy="1702191"/>
          </a:xfrm>
          <a:prstGeom prst="ellipse">
            <a:avLst/>
          </a:prstGeom>
          <a:noFill/>
          <a:ln cap="rnd" cmpd="sng" w="27300">
            <a:solidFill>
              <a:srgbClr val="FBFBEB"/>
            </a:solidFill>
            <a:prstDash val="solid"/>
            <a:round/>
            <a:headEnd len="sm" w="sm" type="none"/>
            <a:tailEnd len="sm" w="sm" type="none"/>
          </a:ln>
          <a:effectLst>
            <a:outerShdw blurRad="25400" rotWithShape="0" algn="tl" dir="5400000" dist="25400">
              <a:srgbClr val="ABAD9F">
                <a:alpha val="8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8" name="Google Shape;8;p4"/>
          <p:cNvSpPr/>
          <p:nvPr/>
        </p:nvSpPr>
        <p:spPr>
          <a:xfrm rot="2315675">
            <a:off x="182881" y="1055077"/>
            <a:ext cx="1125717" cy="1102624"/>
          </a:xfrm>
          <a:prstGeom prst="donut">
            <a:avLst>
              <a:gd fmla="val 11833" name="adj"/>
            </a:avLst>
          </a:prstGeom>
          <a:gradFill>
            <a:gsLst>
              <a:gs pos="0">
                <a:srgbClr val="FCFCF8">
                  <a:alpha val="69803"/>
                </a:srgbClr>
              </a:gs>
              <a:gs pos="70000">
                <a:srgbClr val="FFFFFB">
                  <a:alpha val="54901"/>
                </a:srgbClr>
              </a:gs>
              <a:gs pos="100000">
                <a:srgbClr val="DADEB1">
                  <a:alpha val="60000"/>
                </a:srgbClr>
              </a:gs>
            </a:gsLst>
            <a:path path="circle">
              <a:fillToRect b="100%" r="100%"/>
            </a:path>
            <a:tileRect l="-100%" t="-100%"/>
          </a:gradFill>
          <a:ln cap="rnd" cmpd="sng" w="9525">
            <a:solidFill>
              <a:srgbClr val="BEC0A8"/>
            </a:solidFill>
            <a:prstDash val="solid"/>
            <a:round/>
            <a:headEnd len="sm" w="sm" type="none"/>
            <a:tailEnd len="sm" w="sm" type="none"/>
          </a:ln>
          <a:effectLst>
            <a:outerShdw blurRad="12700" rotWithShape="0" algn="tl" dir="4500000" dist="15000">
              <a:srgbClr val="54544A">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9" name="Google Shape;9;p4"/>
          <p:cNvSpPr/>
          <p:nvPr/>
        </p:nvSpPr>
        <p:spPr>
          <a:xfrm>
            <a:off x="1012873" y="-54"/>
            <a:ext cx="8131127" cy="685805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
        <p:nvSpPr>
          <p:cNvPr id="10" name="Google Shape;10;p4"/>
          <p:cNvSpPr txBox="1"/>
          <p:nvPr>
            <p:ph type="title"/>
          </p:nvPr>
        </p:nvSpPr>
        <p:spPr>
          <a:xfrm>
            <a:off x="1435608" y="274638"/>
            <a:ext cx="7498080" cy="11430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rgbClr val="696D51"/>
              </a:buClr>
              <a:buSzPts val="4300"/>
              <a:buFont typeface="Gill Sans"/>
              <a:buNone/>
              <a:defRPr b="0" i="0" sz="4300" u="none" cap="none" strike="noStrike">
                <a:solidFill>
                  <a:srgbClr val="696D5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4"/>
          <p:cNvSpPr txBox="1"/>
          <p:nvPr>
            <p:ph idx="1" type="body"/>
          </p:nvPr>
        </p:nvSpPr>
        <p:spPr>
          <a:xfrm>
            <a:off x="1435608" y="1447800"/>
            <a:ext cx="7498080" cy="4800600"/>
          </a:xfrm>
          <a:prstGeom prst="rect">
            <a:avLst/>
          </a:prstGeom>
          <a:noFill/>
          <a:ln>
            <a:noFill/>
          </a:ln>
        </p:spPr>
        <p:txBody>
          <a:bodyPr anchorCtr="0" anchor="t" bIns="45700" lIns="91425" spcFirstLastPara="1" rIns="91425" wrap="square" tIns="45700">
            <a:normAutofit/>
          </a:bodyPr>
          <a:lstStyle>
            <a:lvl1pPr indent="-391160" lvl="0" marL="457200" marR="0" rtl="0" algn="l">
              <a:lnSpc>
                <a:spcPct val="100000"/>
              </a:lnSpc>
              <a:spcBef>
                <a:spcPts val="600"/>
              </a:spcBef>
              <a:spcAft>
                <a:spcPts val="0"/>
              </a:spcAft>
              <a:buClr>
                <a:schemeClr val="accent1"/>
              </a:buClr>
              <a:buSzPts val="2560"/>
              <a:buFont typeface="Noto Sans Symbols"/>
              <a:buChar char="⚫"/>
              <a:defRPr b="0" i="0" sz="3200" u="none" cap="none" strike="noStrike">
                <a:solidFill>
                  <a:schemeClr val="dk1"/>
                </a:solidFill>
                <a:latin typeface="Gill Sans"/>
                <a:ea typeface="Gill Sans"/>
                <a:cs typeface="Gill Sans"/>
                <a:sym typeface="Gill Sans"/>
              </a:defRPr>
            </a:lvl1pPr>
            <a:lvl2pPr indent="-406400" lvl="1" marL="914400" marR="0" rtl="0" algn="l">
              <a:lnSpc>
                <a:spcPct val="100000"/>
              </a:lnSpc>
              <a:spcBef>
                <a:spcPts val="550"/>
              </a:spcBef>
              <a:spcAft>
                <a:spcPts val="0"/>
              </a:spcAft>
              <a:buClr>
                <a:schemeClr val="accent1"/>
              </a:buClr>
              <a:buSzPts val="2800"/>
              <a:buFont typeface="Verdana"/>
              <a:buChar char="◦"/>
              <a:defRPr b="0" i="0" sz="2800" u="none" cap="none" strike="noStrike">
                <a:solidFill>
                  <a:schemeClr val="dk1"/>
                </a:solidFill>
                <a:latin typeface="Gill Sans"/>
                <a:ea typeface="Gill Sans"/>
                <a:cs typeface="Gill Sans"/>
                <a:sym typeface="Gill Sans"/>
              </a:defRPr>
            </a:lvl2pPr>
            <a:lvl3pPr indent="-381000" lvl="2" marL="1371600" marR="0" rtl="0" algn="l">
              <a:lnSpc>
                <a:spcPct val="100000"/>
              </a:lnSpc>
              <a:spcBef>
                <a:spcPts val="480"/>
              </a:spcBef>
              <a:spcAft>
                <a:spcPts val="0"/>
              </a:spcAft>
              <a:buClr>
                <a:schemeClr val="accent2"/>
              </a:buClr>
              <a:buSzPts val="2400"/>
              <a:buFont typeface="Noto Sans Symbols"/>
              <a:buChar char="●"/>
              <a:defRPr b="0" i="0" sz="2400" u="none" cap="none" strike="noStrike">
                <a:solidFill>
                  <a:schemeClr val="dk1"/>
                </a:solidFill>
                <a:latin typeface="Gill Sans"/>
                <a:ea typeface="Gill Sans"/>
                <a:cs typeface="Gill Sans"/>
                <a:sym typeface="Gill Sans"/>
              </a:defRPr>
            </a:lvl3pPr>
            <a:lvl4pPr indent="-355600" lvl="3" marL="1828800" marR="0" rtl="0" algn="l">
              <a:lnSpc>
                <a:spcPct val="100000"/>
              </a:lnSpc>
              <a:spcBef>
                <a:spcPts val="400"/>
              </a:spcBef>
              <a:spcAft>
                <a:spcPts val="0"/>
              </a:spcAft>
              <a:buClr>
                <a:schemeClr val="accent3"/>
              </a:buClr>
              <a:buSzPts val="2000"/>
              <a:buFont typeface="Noto Sans Symbols"/>
              <a:buChar char="●"/>
              <a:defRPr b="0" i="0" sz="2000" u="none" cap="none" strike="noStrike">
                <a:solidFill>
                  <a:schemeClr val="dk1"/>
                </a:solidFill>
                <a:latin typeface="Gill Sans"/>
                <a:ea typeface="Gill Sans"/>
                <a:cs typeface="Gill Sans"/>
                <a:sym typeface="Gill Sans"/>
              </a:defRPr>
            </a:lvl4pPr>
            <a:lvl5pPr indent="-355600" lvl="4" marL="2286000" marR="0" rtl="0" algn="l">
              <a:lnSpc>
                <a:spcPct val="100000"/>
              </a:lnSpc>
              <a:spcBef>
                <a:spcPts val="400"/>
              </a:spcBef>
              <a:spcAft>
                <a:spcPts val="0"/>
              </a:spcAft>
              <a:buClr>
                <a:schemeClr val="accent4"/>
              </a:buClr>
              <a:buSzPts val="2000"/>
              <a:buFont typeface="Noto Sans Symbols"/>
              <a:buChar char="●"/>
              <a:defRPr b="0" i="0" sz="2000" u="none" cap="none" strike="noStrike">
                <a:solidFill>
                  <a:schemeClr val="dk1"/>
                </a:solidFill>
                <a:latin typeface="Gill Sans"/>
                <a:ea typeface="Gill Sans"/>
                <a:cs typeface="Gill Sans"/>
                <a:sym typeface="Gill Sans"/>
              </a:defRPr>
            </a:lvl5pPr>
            <a:lvl6pPr indent="-355600" lvl="5" marL="2743200" marR="0" rtl="0" algn="l">
              <a:lnSpc>
                <a:spcPct val="100000"/>
              </a:lnSpc>
              <a:spcBef>
                <a:spcPts val="400"/>
              </a:spcBef>
              <a:spcAft>
                <a:spcPts val="0"/>
              </a:spcAft>
              <a:buClr>
                <a:schemeClr val="accent5"/>
              </a:buClr>
              <a:buSzPts val="2000"/>
              <a:buFont typeface="Noto Sans Symbols"/>
              <a:buChar char="●"/>
              <a:defRPr b="0" i="0" sz="2000" u="none" cap="none" strike="noStrike">
                <a:solidFill>
                  <a:schemeClr val="dk1"/>
                </a:solidFill>
                <a:latin typeface="Gill Sans"/>
                <a:ea typeface="Gill Sans"/>
                <a:cs typeface="Gill Sans"/>
                <a:sym typeface="Gill Sans"/>
              </a:defRPr>
            </a:lvl6pPr>
            <a:lvl7pPr indent="-355600" lvl="6" marL="3200400" marR="0" rtl="0" algn="l">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Gill Sans"/>
                <a:ea typeface="Gill Sans"/>
                <a:cs typeface="Gill Sans"/>
                <a:sym typeface="Gill Sans"/>
              </a:defRPr>
            </a:lvl7pPr>
            <a:lvl8pPr indent="-355600" lvl="7" marL="3657600" marR="0" rtl="0" algn="l">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Gill Sans"/>
                <a:ea typeface="Gill Sans"/>
                <a:cs typeface="Gill Sans"/>
                <a:sym typeface="Gill Sans"/>
              </a:defRPr>
            </a:lvl8pPr>
            <a:lvl9pPr indent="-355600" lvl="8" marL="4114800" marR="0" rtl="0" algn="l">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Gill Sans"/>
                <a:ea typeface="Gill Sans"/>
                <a:cs typeface="Gill Sans"/>
                <a:sym typeface="Gill Sans"/>
              </a:defRPr>
            </a:lvl9pPr>
          </a:lstStyle>
          <a:p/>
        </p:txBody>
      </p:sp>
      <p:sp>
        <p:nvSpPr>
          <p:cNvPr id="12" name="Google Shape;12;p4"/>
          <p:cNvSpPr txBox="1"/>
          <p:nvPr>
            <p:ph idx="10" type="dt"/>
          </p:nvPr>
        </p:nvSpPr>
        <p:spPr>
          <a:xfrm>
            <a:off x="3581400" y="6305550"/>
            <a:ext cx="2133600" cy="476250"/>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b="0" i="0" sz="1200" u="none" cap="none" strike="noStrike">
                <a:solidFill>
                  <a:srgbClr val="ADAF9D"/>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3" name="Google Shape;13;p4"/>
          <p:cNvSpPr txBox="1"/>
          <p:nvPr>
            <p:ph idx="11" type="ftr"/>
          </p:nvPr>
        </p:nvSpPr>
        <p:spPr>
          <a:xfrm>
            <a:off x="5715000" y="6305550"/>
            <a:ext cx="2895600" cy="47625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ADAF9D"/>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4" name="Google Shape;14;p4"/>
          <p:cNvSpPr txBox="1"/>
          <p:nvPr>
            <p:ph idx="12" type="sldNum"/>
          </p:nvPr>
        </p:nvSpPr>
        <p:spPr>
          <a:xfrm>
            <a:off x="8613648" y="6305550"/>
            <a:ext cx="457200" cy="476250"/>
          </a:xfrm>
          <a:prstGeom prst="rect">
            <a:avLst/>
          </a:prstGeom>
          <a:noFill/>
          <a:ln>
            <a:noFill/>
          </a:ln>
        </p:spPr>
        <p:txBody>
          <a:bodyPr anchorCtr="0" anchor="b" bIns="45700" lIns="91425" spcFirstLastPara="1" rIns="91425" wrap="square" tIns="45700">
            <a:noAutofit/>
          </a:bodyPr>
          <a:lstStyle>
            <a:lvl1pPr indent="0" lvl="0" marL="0" marR="0" rtl="0" algn="ctr">
              <a:spcBef>
                <a:spcPts val="0"/>
              </a:spcBef>
              <a:buNone/>
              <a:defRPr b="0" i="0" sz="1200" u="none" cap="none" strike="noStrike">
                <a:solidFill>
                  <a:srgbClr val="ADAF9D"/>
                </a:solidFill>
                <a:latin typeface="Gill Sans"/>
                <a:ea typeface="Gill Sans"/>
                <a:cs typeface="Gill Sans"/>
                <a:sym typeface="Gill Sans"/>
              </a:defRPr>
            </a:lvl1pPr>
            <a:lvl2pPr indent="0" lvl="1" marL="0" marR="0" rtl="0" algn="ctr">
              <a:spcBef>
                <a:spcPts val="0"/>
              </a:spcBef>
              <a:buNone/>
              <a:defRPr b="0" i="0" sz="1200" u="none" cap="none" strike="noStrike">
                <a:solidFill>
                  <a:srgbClr val="ADAF9D"/>
                </a:solidFill>
                <a:latin typeface="Gill Sans"/>
                <a:ea typeface="Gill Sans"/>
                <a:cs typeface="Gill Sans"/>
                <a:sym typeface="Gill Sans"/>
              </a:defRPr>
            </a:lvl2pPr>
            <a:lvl3pPr indent="0" lvl="2" marL="0" marR="0" rtl="0" algn="ctr">
              <a:spcBef>
                <a:spcPts val="0"/>
              </a:spcBef>
              <a:buNone/>
              <a:defRPr b="0" i="0" sz="1200" u="none" cap="none" strike="noStrike">
                <a:solidFill>
                  <a:srgbClr val="ADAF9D"/>
                </a:solidFill>
                <a:latin typeface="Gill Sans"/>
                <a:ea typeface="Gill Sans"/>
                <a:cs typeface="Gill Sans"/>
                <a:sym typeface="Gill Sans"/>
              </a:defRPr>
            </a:lvl3pPr>
            <a:lvl4pPr indent="0" lvl="3" marL="0" marR="0" rtl="0" algn="ctr">
              <a:spcBef>
                <a:spcPts val="0"/>
              </a:spcBef>
              <a:buNone/>
              <a:defRPr b="0" i="0" sz="1200" u="none" cap="none" strike="noStrike">
                <a:solidFill>
                  <a:srgbClr val="ADAF9D"/>
                </a:solidFill>
                <a:latin typeface="Gill Sans"/>
                <a:ea typeface="Gill Sans"/>
                <a:cs typeface="Gill Sans"/>
                <a:sym typeface="Gill Sans"/>
              </a:defRPr>
            </a:lvl4pPr>
            <a:lvl5pPr indent="0" lvl="4" marL="0" marR="0" rtl="0" algn="ctr">
              <a:spcBef>
                <a:spcPts val="0"/>
              </a:spcBef>
              <a:buNone/>
              <a:defRPr b="0" i="0" sz="1200" u="none" cap="none" strike="noStrike">
                <a:solidFill>
                  <a:srgbClr val="ADAF9D"/>
                </a:solidFill>
                <a:latin typeface="Gill Sans"/>
                <a:ea typeface="Gill Sans"/>
                <a:cs typeface="Gill Sans"/>
                <a:sym typeface="Gill Sans"/>
              </a:defRPr>
            </a:lvl5pPr>
            <a:lvl6pPr indent="0" lvl="5" marL="0" marR="0" rtl="0" algn="ctr">
              <a:spcBef>
                <a:spcPts val="0"/>
              </a:spcBef>
              <a:buNone/>
              <a:defRPr b="0" i="0" sz="1200" u="none" cap="none" strike="noStrike">
                <a:solidFill>
                  <a:srgbClr val="ADAF9D"/>
                </a:solidFill>
                <a:latin typeface="Gill Sans"/>
                <a:ea typeface="Gill Sans"/>
                <a:cs typeface="Gill Sans"/>
                <a:sym typeface="Gill Sans"/>
              </a:defRPr>
            </a:lvl6pPr>
            <a:lvl7pPr indent="0" lvl="6" marL="0" marR="0" rtl="0" algn="ctr">
              <a:spcBef>
                <a:spcPts val="0"/>
              </a:spcBef>
              <a:buNone/>
              <a:defRPr b="0" i="0" sz="1200" u="none" cap="none" strike="noStrike">
                <a:solidFill>
                  <a:srgbClr val="ADAF9D"/>
                </a:solidFill>
                <a:latin typeface="Gill Sans"/>
                <a:ea typeface="Gill Sans"/>
                <a:cs typeface="Gill Sans"/>
                <a:sym typeface="Gill Sans"/>
              </a:defRPr>
            </a:lvl7pPr>
            <a:lvl8pPr indent="0" lvl="7" marL="0" marR="0" rtl="0" algn="ctr">
              <a:spcBef>
                <a:spcPts val="0"/>
              </a:spcBef>
              <a:buNone/>
              <a:defRPr b="0" i="0" sz="1200" u="none" cap="none" strike="noStrike">
                <a:solidFill>
                  <a:srgbClr val="ADAF9D"/>
                </a:solidFill>
                <a:latin typeface="Gill Sans"/>
                <a:ea typeface="Gill Sans"/>
                <a:cs typeface="Gill Sans"/>
                <a:sym typeface="Gill Sans"/>
              </a:defRPr>
            </a:lvl8pPr>
            <a:lvl9pPr indent="0" lvl="8" marL="0" marR="0" rtl="0" algn="ctr">
              <a:spcBef>
                <a:spcPts val="0"/>
              </a:spcBef>
              <a:buNone/>
              <a:defRPr b="0" i="0" sz="1200" u="none" cap="none" strike="noStrike">
                <a:solidFill>
                  <a:srgbClr val="ADAF9D"/>
                </a:solidFill>
                <a:latin typeface="Gill Sans"/>
                <a:ea typeface="Gill Sans"/>
                <a:cs typeface="Gill Sans"/>
                <a:sym typeface="Gill Sans"/>
              </a:defRPr>
            </a:lvl9pPr>
          </a:lstStyle>
          <a:p>
            <a:pPr indent="0" lvl="0" marL="0" rtl="0" algn="ctr">
              <a:spcBef>
                <a:spcPts val="0"/>
              </a:spcBef>
              <a:spcAft>
                <a:spcPts val="0"/>
              </a:spcAft>
              <a:buNone/>
            </a:pPr>
            <a:fld id="{00000000-1234-1234-1234-123412341234}" type="slidenum">
              <a:rPr lang="en-US"/>
              <a:t>‹#›</a:t>
            </a:fld>
            <a:endParaRPr/>
          </a:p>
        </p:txBody>
      </p:sp>
      <p:sp>
        <p:nvSpPr>
          <p:cNvPr id="15" name="Google Shape;15;p4"/>
          <p:cNvSpPr/>
          <p:nvPr/>
        </p:nvSpPr>
        <p:spPr>
          <a:xfrm>
            <a:off x="1014984" y="-54"/>
            <a:ext cx="73152" cy="6858054"/>
          </a:xfrm>
          <a:prstGeom prst="rect">
            <a:avLst/>
          </a:prstGeom>
          <a:solidFill>
            <a:schemeClr val="lt1"/>
          </a:solidFill>
          <a:ln>
            <a:noFill/>
          </a:ln>
          <a:effectLst>
            <a:outerShdw blurRad="38550" rotWithShape="0" algn="tl" dir="10800000" dist="38000">
              <a:srgbClr val="707169">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ill Sans"/>
              <a:ea typeface="Gill Sans"/>
              <a:cs typeface="Gill Sans"/>
              <a:sym typeface="Gill Sans"/>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
          <p:cNvSpPr txBox="1"/>
          <p:nvPr>
            <p:ph type="ctrTitle"/>
          </p:nvPr>
        </p:nvSpPr>
        <p:spPr>
          <a:xfrm>
            <a:off x="1371600" y="1447800"/>
            <a:ext cx="7406640" cy="1472184"/>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96D51"/>
              </a:buClr>
              <a:buSzPts val="4400"/>
              <a:buFont typeface="Gill Sans"/>
              <a:buNone/>
            </a:pPr>
            <a:r>
              <a:rPr lang="en-US" sz="4400"/>
              <a:t>Board Membership:  </a:t>
            </a:r>
            <a:br>
              <a:rPr lang="en-US" sz="4400"/>
            </a:br>
            <a:r>
              <a:rPr lang="en-US" sz="4400"/>
              <a:t>Board Member Code of Ethics</a:t>
            </a:r>
            <a:endParaRPr/>
          </a:p>
        </p:txBody>
      </p:sp>
      <p:sp>
        <p:nvSpPr>
          <p:cNvPr id="101" name="Google Shape;101;p1"/>
          <p:cNvSpPr txBox="1"/>
          <p:nvPr>
            <p:ph idx="1" type="subTitle"/>
          </p:nvPr>
        </p:nvSpPr>
        <p:spPr>
          <a:xfrm>
            <a:off x="1295400" y="4724400"/>
            <a:ext cx="7406640" cy="1752600"/>
          </a:xfrm>
          <a:prstGeom prst="rect">
            <a:avLst/>
          </a:prstGeom>
          <a:noFill/>
          <a:ln>
            <a:noFill/>
          </a:ln>
        </p:spPr>
        <p:txBody>
          <a:bodyPr anchorCtr="0" anchor="t" bIns="45700" lIns="91425" spcFirstLastPara="1" rIns="91425" wrap="square" tIns="0">
            <a:normAutofit/>
          </a:bodyPr>
          <a:lstStyle/>
          <a:p>
            <a:pPr indent="0" lvl="0" marL="27432" rtl="0" algn="r">
              <a:lnSpc>
                <a:spcPct val="100000"/>
              </a:lnSpc>
              <a:spcBef>
                <a:spcPts val="0"/>
              </a:spcBef>
              <a:spcAft>
                <a:spcPts val="0"/>
              </a:spcAft>
              <a:buSzPts val="2240"/>
              <a:buNone/>
            </a:pPr>
            <a:r>
              <a:rPr lang="en-US" sz="2800">
                <a:latin typeface="Garamond"/>
                <a:ea typeface="Garamond"/>
                <a:cs typeface="Garamond"/>
                <a:sym typeface="Garamond"/>
              </a:rPr>
              <a:t>Livingston Board of Education</a:t>
            </a:r>
            <a:endParaRPr/>
          </a:p>
          <a:p>
            <a:pPr indent="0" lvl="0" marL="27432" rtl="0" algn="r">
              <a:lnSpc>
                <a:spcPct val="100000"/>
              </a:lnSpc>
              <a:spcBef>
                <a:spcPts val="600"/>
              </a:spcBef>
              <a:spcAft>
                <a:spcPts val="0"/>
              </a:spcAft>
              <a:buSzPts val="2240"/>
              <a:buNone/>
            </a:pPr>
            <a:r>
              <a:rPr lang="en-US" sz="2800">
                <a:latin typeface="Garamond"/>
                <a:ea typeface="Garamond"/>
                <a:cs typeface="Garamond"/>
                <a:sym typeface="Garamond"/>
              </a:rPr>
              <a:t>January 4, 2021</a:t>
            </a:r>
            <a:endParaRPr/>
          </a:p>
          <a:p>
            <a:pPr indent="0" lvl="0" marL="27432" rtl="0" algn="l">
              <a:lnSpc>
                <a:spcPct val="100000"/>
              </a:lnSpc>
              <a:spcBef>
                <a:spcPts val="600"/>
              </a:spcBef>
              <a:spcAft>
                <a:spcPts val="0"/>
              </a:spcAft>
              <a:buSzPts val="208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
          <p:cNvSpPr txBox="1"/>
          <p:nvPr>
            <p:ph idx="1" type="body"/>
          </p:nvPr>
        </p:nvSpPr>
        <p:spPr>
          <a:xfrm>
            <a:off x="1371600" y="990600"/>
            <a:ext cx="7498080" cy="5029200"/>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SzPts val="1480"/>
              <a:buFont typeface="Garamond"/>
              <a:buAutoNum type="arabicPeriod"/>
            </a:pPr>
            <a:r>
              <a:rPr lang="en-US" sz="1850">
                <a:latin typeface="Garamond"/>
                <a:ea typeface="Garamond"/>
                <a:cs typeface="Garamond"/>
                <a:sym typeface="Garamond"/>
              </a:rPr>
              <a:t>I will uphold and enforce all laws, state board rules and regulations, and court orders pertaining to schools. Desired changes should be brought about only through legal and ethical procedures. </a:t>
            </a:r>
            <a:endParaRPr/>
          </a:p>
          <a:p>
            <a:pPr indent="-342900" lvl="0" marL="342900" rtl="0" algn="l">
              <a:lnSpc>
                <a:spcPct val="90000"/>
              </a:lnSpc>
              <a:spcBef>
                <a:spcPts val="0"/>
              </a:spcBef>
              <a:spcAft>
                <a:spcPts val="0"/>
              </a:spcAft>
              <a:buSzPts val="1480"/>
              <a:buFont typeface="Garamond"/>
              <a:buAutoNum type="arabicPeriod"/>
            </a:pPr>
            <a:r>
              <a:rPr lang="en-US" sz="1850">
                <a:latin typeface="Garamond"/>
                <a:ea typeface="Garamond"/>
                <a:cs typeface="Garamond"/>
                <a:sym typeface="Garamond"/>
              </a:rPr>
              <a:t>I will make decisions in terms of the educational welfare of children and will seek to develop and maintain public schools which meet the individual needs of all children regardless of their ability, race, creed, sex or social standing. </a:t>
            </a:r>
            <a:endParaRPr/>
          </a:p>
          <a:p>
            <a:pPr indent="-342900" lvl="0" marL="342900" rtl="0" algn="l">
              <a:lnSpc>
                <a:spcPct val="90000"/>
              </a:lnSpc>
              <a:spcBef>
                <a:spcPts val="0"/>
              </a:spcBef>
              <a:spcAft>
                <a:spcPts val="0"/>
              </a:spcAft>
              <a:buSzPts val="1480"/>
              <a:buFont typeface="Garamond"/>
              <a:buAutoNum type="arabicPeriod"/>
            </a:pPr>
            <a:r>
              <a:rPr lang="en-US" sz="1850">
                <a:latin typeface="Garamond"/>
                <a:ea typeface="Garamond"/>
                <a:cs typeface="Garamond"/>
                <a:sym typeface="Garamond"/>
              </a:rPr>
              <a:t>I will confine my board action to policymaking, planning, and appraisal, and I will help to frame policies and plans only after the board has consulted those who will be affected by them. </a:t>
            </a:r>
            <a:endParaRPr/>
          </a:p>
          <a:p>
            <a:pPr indent="-342900" lvl="0" marL="342900" rtl="0" algn="l">
              <a:lnSpc>
                <a:spcPct val="90000"/>
              </a:lnSpc>
              <a:spcBef>
                <a:spcPts val="0"/>
              </a:spcBef>
              <a:spcAft>
                <a:spcPts val="0"/>
              </a:spcAft>
              <a:buSzPts val="1628"/>
              <a:buFont typeface="Garamond"/>
              <a:buAutoNum type="arabicPeriod"/>
            </a:pPr>
            <a:r>
              <a:rPr lang="en-US" sz="2035">
                <a:latin typeface="Garamond"/>
                <a:ea typeface="Garamond"/>
                <a:cs typeface="Garamond"/>
                <a:sym typeface="Garamond"/>
              </a:rPr>
              <a:t>I will carry out my responsibility, not to administer the schools, but, together with my fellow board members, to see that they are well run. </a:t>
            </a:r>
            <a:endParaRPr/>
          </a:p>
          <a:p>
            <a:pPr indent="-342900" lvl="0" marL="342900" rtl="0" algn="l">
              <a:lnSpc>
                <a:spcPct val="90000"/>
              </a:lnSpc>
              <a:spcBef>
                <a:spcPts val="0"/>
              </a:spcBef>
              <a:spcAft>
                <a:spcPts val="0"/>
              </a:spcAft>
              <a:buSzPts val="1628"/>
              <a:buFont typeface="Garamond"/>
              <a:buAutoNum type="arabicPeriod"/>
            </a:pPr>
            <a:r>
              <a:rPr lang="en-US" sz="2035">
                <a:latin typeface="Garamond"/>
                <a:ea typeface="Garamond"/>
                <a:cs typeface="Garamond"/>
                <a:sym typeface="Garamond"/>
              </a:rPr>
              <a:t>I will recognize that authority rests with the board of education and will make no personal promises nor take any private action which may compromise the board. </a:t>
            </a:r>
            <a:endParaRPr/>
          </a:p>
          <a:p>
            <a:pPr indent="-342900" lvl="0" marL="342900" rtl="0" algn="l">
              <a:lnSpc>
                <a:spcPct val="90000"/>
              </a:lnSpc>
              <a:spcBef>
                <a:spcPts val="0"/>
              </a:spcBef>
              <a:spcAft>
                <a:spcPts val="0"/>
              </a:spcAft>
              <a:buSzPts val="1628"/>
              <a:buFont typeface="Garamond"/>
              <a:buAutoNum type="arabicPeriod"/>
            </a:pPr>
            <a:r>
              <a:rPr lang="en-US" sz="2035">
                <a:latin typeface="Garamond"/>
                <a:ea typeface="Garamond"/>
                <a:cs typeface="Garamond"/>
                <a:sym typeface="Garamond"/>
              </a:rPr>
              <a:t>I will refuse to surrender my independent judgment to special interest or partisan political groups or to use the schools for personal gain or for the gain of friends. </a:t>
            </a:r>
            <a:endParaRPr/>
          </a:p>
          <a:p>
            <a:pPr indent="-133096" lvl="0" marL="365760" rtl="0" algn="l">
              <a:lnSpc>
                <a:spcPct val="90000"/>
              </a:lnSpc>
              <a:spcBef>
                <a:spcPts val="600"/>
              </a:spcBef>
              <a:spcAft>
                <a:spcPts val="0"/>
              </a:spcAft>
              <a:buSzPts val="2368"/>
              <a:buNone/>
            </a:pPr>
            <a:r>
              <a:t/>
            </a:r>
            <a:endParaRPr sz="2960"/>
          </a:p>
        </p:txBody>
      </p:sp>
      <p:sp>
        <p:nvSpPr>
          <p:cNvPr id="107" name="Google Shape;107;p2"/>
          <p:cNvSpPr txBox="1"/>
          <p:nvPr/>
        </p:nvSpPr>
        <p:spPr>
          <a:xfrm>
            <a:off x="5257800" y="228600"/>
            <a:ext cx="3429000"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1" lang="en-US" sz="1400" u="none" cap="none" strike="noStrike">
                <a:solidFill>
                  <a:schemeClr val="dk1"/>
                </a:solidFill>
                <a:latin typeface="Garamond"/>
                <a:ea typeface="Garamond"/>
                <a:cs typeface="Garamond"/>
                <a:sym typeface="Garamond"/>
              </a:rPr>
              <a:t>Board Membership:  Board Member Code of Ethics</a:t>
            </a:r>
            <a:endParaRPr sz="14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3"/>
          <p:cNvSpPr txBox="1"/>
          <p:nvPr>
            <p:ph idx="1" type="body"/>
          </p:nvPr>
        </p:nvSpPr>
        <p:spPr>
          <a:xfrm>
            <a:off x="1219200" y="914400"/>
            <a:ext cx="7498080" cy="4267200"/>
          </a:xfrm>
          <a:prstGeom prst="rect">
            <a:avLst/>
          </a:prstGeom>
          <a:noFill/>
          <a:ln>
            <a:noFill/>
          </a:ln>
        </p:spPr>
        <p:txBody>
          <a:bodyPr anchorCtr="0" anchor="t" bIns="45700" lIns="91425" spcFirstLastPara="1" rIns="91425" wrap="square" tIns="45700">
            <a:normAutofit/>
          </a:bodyPr>
          <a:lstStyle/>
          <a:p>
            <a:pPr indent="-347663" lvl="0" marL="347663" rtl="0" algn="l">
              <a:lnSpc>
                <a:spcPct val="100000"/>
              </a:lnSpc>
              <a:spcBef>
                <a:spcPts val="0"/>
              </a:spcBef>
              <a:spcAft>
                <a:spcPts val="0"/>
              </a:spcAft>
              <a:buSzPts val="1600"/>
              <a:buFont typeface="Gill Sans"/>
              <a:buAutoNum type="arabicPeriod" startAt="7"/>
            </a:pPr>
            <a:r>
              <a:rPr lang="en-US" sz="2000">
                <a:latin typeface="Garamond"/>
                <a:ea typeface="Garamond"/>
                <a:cs typeface="Garamond"/>
                <a:sym typeface="Garamond"/>
              </a:rPr>
              <a:t>I will hold confidential all matters pertaining to the schools which, if disclosed, would needlessly injure individuals or the schools. But in all other matters, I will provide accurate information and, in concert with my fellow board members, interpret to the staff the aspirations of the community for its schools. </a:t>
            </a:r>
            <a:endParaRPr/>
          </a:p>
          <a:p>
            <a:pPr indent="-342900" lvl="0" marL="342900" rtl="0" algn="l">
              <a:lnSpc>
                <a:spcPct val="100000"/>
              </a:lnSpc>
              <a:spcBef>
                <a:spcPts val="0"/>
              </a:spcBef>
              <a:spcAft>
                <a:spcPts val="0"/>
              </a:spcAft>
              <a:buSzPts val="1600"/>
              <a:buFont typeface="Garamond"/>
              <a:buAutoNum type="arabicPeriod" startAt="7"/>
            </a:pPr>
            <a:r>
              <a:rPr lang="en-US" sz="2000">
                <a:latin typeface="Garamond"/>
                <a:ea typeface="Garamond"/>
                <a:cs typeface="Garamond"/>
                <a:sym typeface="Garamond"/>
              </a:rPr>
              <a:t>I will vote to appoint the best qualified personnel available after consideration of the recommendation of the chief administrative officer. </a:t>
            </a:r>
            <a:endParaRPr/>
          </a:p>
          <a:p>
            <a:pPr indent="-342900" lvl="0" marL="342900" rtl="0" algn="l">
              <a:lnSpc>
                <a:spcPct val="100000"/>
              </a:lnSpc>
              <a:spcBef>
                <a:spcPts val="0"/>
              </a:spcBef>
              <a:spcAft>
                <a:spcPts val="0"/>
              </a:spcAft>
              <a:buSzPts val="1600"/>
              <a:buFont typeface="Garamond"/>
              <a:buAutoNum type="arabicPeriod" startAt="7"/>
            </a:pPr>
            <a:r>
              <a:rPr lang="en-US" sz="2000">
                <a:latin typeface="Garamond"/>
                <a:ea typeface="Garamond"/>
                <a:cs typeface="Garamond"/>
                <a:sym typeface="Garamond"/>
              </a:rPr>
              <a:t>I will support and protect school personnel in proper performance of their duties. </a:t>
            </a:r>
            <a:endParaRPr/>
          </a:p>
          <a:p>
            <a:pPr indent="-342900" lvl="0" marL="342900" rtl="0" algn="l">
              <a:lnSpc>
                <a:spcPct val="100000"/>
              </a:lnSpc>
              <a:spcBef>
                <a:spcPts val="0"/>
              </a:spcBef>
              <a:spcAft>
                <a:spcPts val="0"/>
              </a:spcAft>
              <a:buSzPts val="1600"/>
              <a:buFont typeface="Garamond"/>
              <a:buAutoNum type="arabicPeriod" startAt="7"/>
            </a:pPr>
            <a:r>
              <a:rPr lang="en-US" sz="2000">
                <a:latin typeface="Garamond"/>
                <a:ea typeface="Garamond"/>
                <a:cs typeface="Garamond"/>
                <a:sym typeface="Garamond"/>
              </a:rPr>
              <a:t>I will refer all complaints to the chief administrative officer and will act on such complaints at public meetings only after failure of an administrative solution. </a:t>
            </a:r>
            <a:endParaRPr/>
          </a:p>
          <a:p>
            <a:pPr indent="-120903" lvl="0" marL="365760" rtl="0" algn="l">
              <a:lnSpc>
                <a:spcPct val="100000"/>
              </a:lnSpc>
              <a:spcBef>
                <a:spcPts val="600"/>
              </a:spcBef>
              <a:spcAft>
                <a:spcPts val="0"/>
              </a:spcAft>
              <a:buSzPts val="2560"/>
              <a:buNone/>
            </a:pPr>
            <a:r>
              <a:t/>
            </a:r>
            <a:endParaRPr/>
          </a:p>
        </p:txBody>
      </p:sp>
      <p:sp>
        <p:nvSpPr>
          <p:cNvPr id="113" name="Google Shape;113;p3"/>
          <p:cNvSpPr/>
          <p:nvPr/>
        </p:nvSpPr>
        <p:spPr>
          <a:xfrm>
            <a:off x="5486400" y="152400"/>
            <a:ext cx="3338093"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1400">
                <a:solidFill>
                  <a:schemeClr val="dk1"/>
                </a:solidFill>
                <a:latin typeface="Garamond"/>
                <a:ea typeface="Garamond"/>
                <a:cs typeface="Garamond"/>
                <a:sym typeface="Garamond"/>
              </a:rPr>
              <a:t>Board Membership:  Board Member Code of Ethics</a:t>
            </a:r>
            <a:endParaRPr sz="1400">
              <a:solidFill>
                <a:schemeClr val="dk1"/>
              </a:solidFill>
              <a:latin typeface="Gill Sans"/>
              <a:ea typeface="Gill Sans"/>
              <a:cs typeface="Gill Sans"/>
              <a:sym typeface="Gill Sans"/>
            </a:endParaRPr>
          </a:p>
        </p:txBody>
      </p:sp>
      <p:sp>
        <p:nvSpPr>
          <p:cNvPr id="114" name="Google Shape;114;p3"/>
          <p:cNvSpPr txBox="1"/>
          <p:nvPr/>
        </p:nvSpPr>
        <p:spPr>
          <a:xfrm>
            <a:off x="1371600" y="5562600"/>
            <a:ext cx="7315200" cy="86177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600">
                <a:solidFill>
                  <a:schemeClr val="dk1"/>
                </a:solidFill>
                <a:latin typeface="Garamond"/>
                <a:ea typeface="Garamond"/>
                <a:cs typeface="Garamond"/>
                <a:sym typeface="Garamond"/>
              </a:rPr>
              <a:t>May 10, 1975 Delegate Assembly, New Jersey School Boards Association. </a:t>
            </a:r>
            <a:endParaRPr/>
          </a:p>
          <a:p>
            <a:pPr indent="0" lvl="0" marL="0" marR="0" rtl="0" algn="l">
              <a:spcBef>
                <a:spcPts val="0"/>
              </a:spcBef>
              <a:spcAft>
                <a:spcPts val="0"/>
              </a:spcAft>
              <a:buNone/>
            </a:pPr>
            <a:r>
              <a:rPr lang="en-US" sz="1800">
                <a:solidFill>
                  <a:schemeClr val="dk1"/>
                </a:solidFill>
                <a:latin typeface="Garamond"/>
                <a:ea typeface="Garamond"/>
                <a:cs typeface="Garamond"/>
                <a:sym typeface="Garamond"/>
              </a:rPr>
              <a:t> </a:t>
            </a:r>
            <a:endParaRPr/>
          </a:p>
          <a:p>
            <a:pPr indent="0" lvl="0" marL="0" marR="0" rtl="0" algn="r">
              <a:spcBef>
                <a:spcPts val="0"/>
              </a:spcBef>
              <a:spcAft>
                <a:spcPts val="0"/>
              </a:spcAft>
              <a:buNone/>
            </a:pPr>
            <a:r>
              <a:rPr i="1" lang="en-US" sz="1600">
                <a:solidFill>
                  <a:schemeClr val="dk1"/>
                </a:solidFill>
                <a:latin typeface="Garamond"/>
                <a:ea typeface="Garamond"/>
                <a:cs typeface="Garamond"/>
                <a:sym typeface="Garamond"/>
              </a:rPr>
              <a:t>Copyright © 1998 New Jersey School Boards Association. All rights reserved.</a:t>
            </a:r>
            <a:endParaRPr sz="1600">
              <a:solidFill>
                <a:schemeClr val="dk1"/>
              </a:solidFill>
              <a:latin typeface="Garamond"/>
              <a:ea typeface="Garamond"/>
              <a:cs typeface="Garamond"/>
              <a:sym typeface="Garamond"/>
            </a:endParaRPr>
          </a:p>
        </p:txBody>
      </p:sp>
    </p:spTree>
  </p:cSld>
  <p:clrMapOvr>
    <a:masterClrMapping/>
  </p:clrMapOvr>
</p:sld>
</file>

<file path=ppt/theme/theme1.xml><?xml version="1.0" encoding="utf-8"?>
<a:theme xmlns:a="http://schemas.openxmlformats.org/drawingml/2006/main" xmlns:r="http://schemas.openxmlformats.org/officeDocument/2006/relationships" name="Solstice">
  <a:themeElements>
    <a:clrScheme name="Foundry">
      <a:dk1>
        <a:srgbClr val="000000"/>
      </a:dk1>
      <a:lt1>
        <a:srgbClr val="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2012-12-17T18:36:24Z</dcterms:created>
  <dc:creator>jgoldberg</dc:creator>
</cp:coreProperties>
</file>