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sldIdLst>
    <p:sldId id="256" r:id="rId5"/>
    <p:sldId id="262" r:id="rId6"/>
    <p:sldId id="258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34C34-C3B8-4313-8CCC-4D167068B901}" v="1" dt="2019-10-01T02:08:11.341"/>
    <p1510:client id="{D8FEA416-BB56-41F8-BEEA-FBA7D59B07EF}" v="1" dt="2019-10-01T14:10:25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F052B-7010-4AF6-A829-730C712F994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3B0918-FBA2-4DC6-A4AB-706D081B4E16}">
      <dgm:prSet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600"/>
            <a:t>1. The next day, bring your Lenape Link to outside auditorium principal’s board during loop.</a:t>
          </a:r>
        </a:p>
      </dgm:t>
    </dgm:pt>
    <dgm:pt modelId="{00F701C8-29CB-494A-8AAC-BCEF8BC28039}" type="parTrans" cxnId="{61C5D0BC-84F1-4135-8990-5133D992964C}">
      <dgm:prSet/>
      <dgm:spPr/>
      <dgm:t>
        <a:bodyPr/>
        <a:lstStyle/>
        <a:p>
          <a:endParaRPr lang="en-US"/>
        </a:p>
      </dgm:t>
    </dgm:pt>
    <dgm:pt modelId="{2CBFE21D-F84C-45F6-B45A-0BFC2A681DAF}" type="sibTrans" cxnId="{61C5D0BC-84F1-4135-8990-5133D992964C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4CD2BD29-FB03-4AA4-A980-9094010D061A}">
      <dgm:prSet custT="1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/>
            <a:t>2. </a:t>
          </a:r>
          <a:r>
            <a:rPr lang="en-US" sz="2600"/>
            <a:t>Pick a popsicle stick. Whatever number shows on the popsicle stick will be where your name is placed on the Principal’s Board.</a:t>
          </a:r>
        </a:p>
      </dgm:t>
    </dgm:pt>
    <dgm:pt modelId="{F19092EA-1637-403A-8EED-4F6EBE2BA452}" type="parTrans" cxnId="{F480AE77-2F39-474D-954D-4FC5C1EA3A1C}">
      <dgm:prSet/>
      <dgm:spPr/>
      <dgm:t>
        <a:bodyPr/>
        <a:lstStyle/>
        <a:p>
          <a:endParaRPr lang="en-US"/>
        </a:p>
      </dgm:t>
    </dgm:pt>
    <dgm:pt modelId="{3BDE9513-6E73-4EB5-83CF-C785E88D0F21}" type="sibTrans" cxnId="{F480AE77-2F39-474D-954D-4FC5C1EA3A1C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53988874-39E7-449D-94E2-C83C5A47D06E}">
      <dgm:prSet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2600">
              <a:solidFill>
                <a:schemeClr val="bg1"/>
              </a:solidFill>
            </a:rPr>
            <a:t>3. As your name is being placed on the board, an adult will be emailing home with the good news!</a:t>
          </a:r>
        </a:p>
      </dgm:t>
    </dgm:pt>
    <dgm:pt modelId="{A406DE39-3289-42D7-B95D-0ED0C792513F}" type="parTrans" cxnId="{992AD491-29BE-461E-9D9C-A04F498359E6}">
      <dgm:prSet/>
      <dgm:spPr/>
      <dgm:t>
        <a:bodyPr/>
        <a:lstStyle/>
        <a:p>
          <a:endParaRPr lang="en-US"/>
        </a:p>
      </dgm:t>
    </dgm:pt>
    <dgm:pt modelId="{AC19256C-E394-43A9-991E-D98226BC5C66}" type="sibTrans" cxnId="{992AD491-29BE-461E-9D9C-A04F498359E6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9C68A77D-7FE3-4989-BDE8-C99F43A9C126}">
      <dgm:prSet custT="1"/>
      <dgm:spPr>
        <a:solidFill>
          <a:schemeClr val="tx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3200"/>
            <a:t>4. Pick a small Thank You!!</a:t>
          </a:r>
        </a:p>
      </dgm:t>
    </dgm:pt>
    <dgm:pt modelId="{3DDD7927-6246-4FB0-8B04-B04CA63734C9}" type="parTrans" cxnId="{3798514C-3CF2-4868-8700-4CF2C910D67B}">
      <dgm:prSet/>
      <dgm:spPr/>
      <dgm:t>
        <a:bodyPr/>
        <a:lstStyle/>
        <a:p>
          <a:endParaRPr lang="en-US"/>
        </a:p>
      </dgm:t>
    </dgm:pt>
    <dgm:pt modelId="{E235D90F-C166-4453-9E8C-E61759C6966D}" type="sibTrans" cxnId="{3798514C-3CF2-4868-8700-4CF2C910D67B}">
      <dgm:prSet/>
      <dgm:spPr/>
      <dgm:t>
        <a:bodyPr/>
        <a:lstStyle/>
        <a:p>
          <a:endParaRPr lang="en-US"/>
        </a:p>
      </dgm:t>
    </dgm:pt>
    <dgm:pt modelId="{FD6E4551-2DA6-4361-8DC7-C2BDCAE772BD}" type="pres">
      <dgm:prSet presAssocID="{838F052B-7010-4AF6-A829-730C712F9949}" presName="outerComposite" presStyleCnt="0">
        <dgm:presLayoutVars>
          <dgm:chMax val="5"/>
          <dgm:dir/>
          <dgm:resizeHandles val="exact"/>
        </dgm:presLayoutVars>
      </dgm:prSet>
      <dgm:spPr/>
    </dgm:pt>
    <dgm:pt modelId="{D2F4C99B-50E4-4DB4-BC61-CEC27ABDE308}" type="pres">
      <dgm:prSet presAssocID="{838F052B-7010-4AF6-A829-730C712F9949}" presName="dummyMaxCanvas" presStyleCnt="0">
        <dgm:presLayoutVars/>
      </dgm:prSet>
      <dgm:spPr/>
    </dgm:pt>
    <dgm:pt modelId="{BDC9D74F-DEA6-4592-ADD0-B05FC880633A}" type="pres">
      <dgm:prSet presAssocID="{838F052B-7010-4AF6-A829-730C712F9949}" presName="FourNodes_1" presStyleLbl="node1" presStyleIdx="0" presStyleCnt="4">
        <dgm:presLayoutVars>
          <dgm:bulletEnabled val="1"/>
        </dgm:presLayoutVars>
      </dgm:prSet>
      <dgm:spPr/>
    </dgm:pt>
    <dgm:pt modelId="{673B8A76-84D3-41CC-BF84-ACD6C6170646}" type="pres">
      <dgm:prSet presAssocID="{838F052B-7010-4AF6-A829-730C712F9949}" presName="FourNodes_2" presStyleLbl="node1" presStyleIdx="1" presStyleCnt="4" custScaleX="110526">
        <dgm:presLayoutVars>
          <dgm:bulletEnabled val="1"/>
        </dgm:presLayoutVars>
      </dgm:prSet>
      <dgm:spPr/>
    </dgm:pt>
    <dgm:pt modelId="{8AD3EC0C-0348-4958-B14E-35638BF0D1FD}" type="pres">
      <dgm:prSet presAssocID="{838F052B-7010-4AF6-A829-730C712F9949}" presName="FourNodes_3" presStyleLbl="node1" presStyleIdx="2" presStyleCnt="4">
        <dgm:presLayoutVars>
          <dgm:bulletEnabled val="1"/>
        </dgm:presLayoutVars>
      </dgm:prSet>
      <dgm:spPr/>
    </dgm:pt>
    <dgm:pt modelId="{40482E3D-8CC8-4559-B807-D57776D668D1}" type="pres">
      <dgm:prSet presAssocID="{838F052B-7010-4AF6-A829-730C712F9949}" presName="FourNodes_4" presStyleLbl="node1" presStyleIdx="3" presStyleCnt="4">
        <dgm:presLayoutVars>
          <dgm:bulletEnabled val="1"/>
        </dgm:presLayoutVars>
      </dgm:prSet>
      <dgm:spPr/>
    </dgm:pt>
    <dgm:pt modelId="{996A2200-3578-4ED1-8CB9-2C33D612C58F}" type="pres">
      <dgm:prSet presAssocID="{838F052B-7010-4AF6-A829-730C712F9949}" presName="FourConn_1-2" presStyleLbl="fgAccFollowNode1" presStyleIdx="0" presStyleCnt="3">
        <dgm:presLayoutVars>
          <dgm:bulletEnabled val="1"/>
        </dgm:presLayoutVars>
      </dgm:prSet>
      <dgm:spPr/>
    </dgm:pt>
    <dgm:pt modelId="{9CFDF9AF-D3C2-44D0-AB24-B2A5ED6EC8EB}" type="pres">
      <dgm:prSet presAssocID="{838F052B-7010-4AF6-A829-730C712F9949}" presName="FourConn_2-3" presStyleLbl="fgAccFollowNode1" presStyleIdx="1" presStyleCnt="3">
        <dgm:presLayoutVars>
          <dgm:bulletEnabled val="1"/>
        </dgm:presLayoutVars>
      </dgm:prSet>
      <dgm:spPr/>
    </dgm:pt>
    <dgm:pt modelId="{C6C1EF3A-F9E1-4520-8FC1-2EC5A4D4A73C}" type="pres">
      <dgm:prSet presAssocID="{838F052B-7010-4AF6-A829-730C712F9949}" presName="FourConn_3-4" presStyleLbl="fgAccFollowNode1" presStyleIdx="2" presStyleCnt="3">
        <dgm:presLayoutVars>
          <dgm:bulletEnabled val="1"/>
        </dgm:presLayoutVars>
      </dgm:prSet>
      <dgm:spPr/>
    </dgm:pt>
    <dgm:pt modelId="{208FD38C-2EFA-4E63-A484-1383BD7474BA}" type="pres">
      <dgm:prSet presAssocID="{838F052B-7010-4AF6-A829-730C712F9949}" presName="FourNodes_1_text" presStyleLbl="node1" presStyleIdx="3" presStyleCnt="4">
        <dgm:presLayoutVars>
          <dgm:bulletEnabled val="1"/>
        </dgm:presLayoutVars>
      </dgm:prSet>
      <dgm:spPr/>
    </dgm:pt>
    <dgm:pt modelId="{D329E15C-5BAB-44F0-8F16-69CE52F56835}" type="pres">
      <dgm:prSet presAssocID="{838F052B-7010-4AF6-A829-730C712F9949}" presName="FourNodes_2_text" presStyleLbl="node1" presStyleIdx="3" presStyleCnt="4">
        <dgm:presLayoutVars>
          <dgm:bulletEnabled val="1"/>
        </dgm:presLayoutVars>
      </dgm:prSet>
      <dgm:spPr/>
    </dgm:pt>
    <dgm:pt modelId="{6AB7AB4D-96DF-4E3C-BF63-0C131A2DC003}" type="pres">
      <dgm:prSet presAssocID="{838F052B-7010-4AF6-A829-730C712F9949}" presName="FourNodes_3_text" presStyleLbl="node1" presStyleIdx="3" presStyleCnt="4">
        <dgm:presLayoutVars>
          <dgm:bulletEnabled val="1"/>
        </dgm:presLayoutVars>
      </dgm:prSet>
      <dgm:spPr/>
    </dgm:pt>
    <dgm:pt modelId="{EC3891A3-7BF2-4E8E-83ED-9420408B3C74}" type="pres">
      <dgm:prSet presAssocID="{838F052B-7010-4AF6-A829-730C712F994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22D4C08-2D2D-4827-89E5-7451452B90B9}" type="presOf" srcId="{9C68A77D-7FE3-4989-BDE8-C99F43A9C126}" destId="{40482E3D-8CC8-4559-B807-D57776D668D1}" srcOrd="0" destOrd="0" presId="urn:microsoft.com/office/officeart/2005/8/layout/vProcess5"/>
    <dgm:cxn modelId="{98EB020C-2513-4666-841D-CACA05EA42E0}" type="presOf" srcId="{3BDE9513-6E73-4EB5-83CF-C785E88D0F21}" destId="{9CFDF9AF-D3C2-44D0-AB24-B2A5ED6EC8EB}" srcOrd="0" destOrd="0" presId="urn:microsoft.com/office/officeart/2005/8/layout/vProcess5"/>
    <dgm:cxn modelId="{03430429-946E-445B-86D4-492ACF5E53B1}" type="presOf" srcId="{4CD2BD29-FB03-4AA4-A980-9094010D061A}" destId="{D329E15C-5BAB-44F0-8F16-69CE52F56835}" srcOrd="1" destOrd="0" presId="urn:microsoft.com/office/officeart/2005/8/layout/vProcess5"/>
    <dgm:cxn modelId="{4664373E-0EEA-44B6-83E6-E3C9E2058957}" type="presOf" srcId="{AC19256C-E394-43A9-991E-D98226BC5C66}" destId="{C6C1EF3A-F9E1-4520-8FC1-2EC5A4D4A73C}" srcOrd="0" destOrd="0" presId="urn:microsoft.com/office/officeart/2005/8/layout/vProcess5"/>
    <dgm:cxn modelId="{614C6A5C-8566-4D47-B350-EFC69844A007}" type="presOf" srcId="{53988874-39E7-449D-94E2-C83C5A47D06E}" destId="{6AB7AB4D-96DF-4E3C-BF63-0C131A2DC003}" srcOrd="1" destOrd="0" presId="urn:microsoft.com/office/officeart/2005/8/layout/vProcess5"/>
    <dgm:cxn modelId="{2D43484A-CB8D-4EDD-9F57-5A50210BCD8B}" type="presOf" srcId="{838F052B-7010-4AF6-A829-730C712F9949}" destId="{FD6E4551-2DA6-4361-8DC7-C2BDCAE772BD}" srcOrd="0" destOrd="0" presId="urn:microsoft.com/office/officeart/2005/8/layout/vProcess5"/>
    <dgm:cxn modelId="{3798514C-3CF2-4868-8700-4CF2C910D67B}" srcId="{838F052B-7010-4AF6-A829-730C712F9949}" destId="{9C68A77D-7FE3-4989-BDE8-C99F43A9C126}" srcOrd="3" destOrd="0" parTransId="{3DDD7927-6246-4FB0-8B04-B04CA63734C9}" sibTransId="{E235D90F-C166-4453-9E8C-E61759C6966D}"/>
    <dgm:cxn modelId="{F480AE77-2F39-474D-954D-4FC5C1EA3A1C}" srcId="{838F052B-7010-4AF6-A829-730C712F9949}" destId="{4CD2BD29-FB03-4AA4-A980-9094010D061A}" srcOrd="1" destOrd="0" parTransId="{F19092EA-1637-403A-8EED-4F6EBE2BA452}" sibTransId="{3BDE9513-6E73-4EB5-83CF-C785E88D0F21}"/>
    <dgm:cxn modelId="{992AD491-29BE-461E-9D9C-A04F498359E6}" srcId="{838F052B-7010-4AF6-A829-730C712F9949}" destId="{53988874-39E7-449D-94E2-C83C5A47D06E}" srcOrd="2" destOrd="0" parTransId="{A406DE39-3289-42D7-B95D-0ED0C792513F}" sibTransId="{AC19256C-E394-43A9-991E-D98226BC5C66}"/>
    <dgm:cxn modelId="{635245AE-9011-4CC8-9F58-DE937AC564F3}" type="presOf" srcId="{2CBFE21D-F84C-45F6-B45A-0BFC2A681DAF}" destId="{996A2200-3578-4ED1-8CB9-2C33D612C58F}" srcOrd="0" destOrd="0" presId="urn:microsoft.com/office/officeart/2005/8/layout/vProcess5"/>
    <dgm:cxn modelId="{24CA5CB2-E7CE-4223-82E4-86F07BF2058A}" type="presOf" srcId="{9C68A77D-7FE3-4989-BDE8-C99F43A9C126}" destId="{EC3891A3-7BF2-4E8E-83ED-9420408B3C74}" srcOrd="1" destOrd="0" presId="urn:microsoft.com/office/officeart/2005/8/layout/vProcess5"/>
    <dgm:cxn modelId="{61C5D0BC-84F1-4135-8990-5133D992964C}" srcId="{838F052B-7010-4AF6-A829-730C712F9949}" destId="{4F3B0918-FBA2-4DC6-A4AB-706D081B4E16}" srcOrd="0" destOrd="0" parTransId="{00F701C8-29CB-494A-8AAC-BCEF8BC28039}" sibTransId="{2CBFE21D-F84C-45F6-B45A-0BFC2A681DAF}"/>
    <dgm:cxn modelId="{501B3BCC-0B6F-4FF9-A3F2-28FD4C15F515}" type="presOf" srcId="{53988874-39E7-449D-94E2-C83C5A47D06E}" destId="{8AD3EC0C-0348-4958-B14E-35638BF0D1FD}" srcOrd="0" destOrd="0" presId="urn:microsoft.com/office/officeart/2005/8/layout/vProcess5"/>
    <dgm:cxn modelId="{AFD001DE-19EB-46C6-8523-9D1A22141BBE}" type="presOf" srcId="{4CD2BD29-FB03-4AA4-A980-9094010D061A}" destId="{673B8A76-84D3-41CC-BF84-ACD6C6170646}" srcOrd="0" destOrd="0" presId="urn:microsoft.com/office/officeart/2005/8/layout/vProcess5"/>
    <dgm:cxn modelId="{A33498F2-B2A6-4C3F-B7B8-79DB2211CD13}" type="presOf" srcId="{4F3B0918-FBA2-4DC6-A4AB-706D081B4E16}" destId="{BDC9D74F-DEA6-4592-ADD0-B05FC880633A}" srcOrd="0" destOrd="0" presId="urn:microsoft.com/office/officeart/2005/8/layout/vProcess5"/>
    <dgm:cxn modelId="{71CC86F7-3575-4D9F-90B6-630E0A976D23}" type="presOf" srcId="{4F3B0918-FBA2-4DC6-A4AB-706D081B4E16}" destId="{208FD38C-2EFA-4E63-A484-1383BD7474BA}" srcOrd="1" destOrd="0" presId="urn:microsoft.com/office/officeart/2005/8/layout/vProcess5"/>
    <dgm:cxn modelId="{37C84A93-4919-4635-B6EB-B417F8E37388}" type="presParOf" srcId="{FD6E4551-2DA6-4361-8DC7-C2BDCAE772BD}" destId="{D2F4C99B-50E4-4DB4-BC61-CEC27ABDE308}" srcOrd="0" destOrd="0" presId="urn:microsoft.com/office/officeart/2005/8/layout/vProcess5"/>
    <dgm:cxn modelId="{9779FA21-8EA3-4A7C-9097-08B9EF668BB2}" type="presParOf" srcId="{FD6E4551-2DA6-4361-8DC7-C2BDCAE772BD}" destId="{BDC9D74F-DEA6-4592-ADD0-B05FC880633A}" srcOrd="1" destOrd="0" presId="urn:microsoft.com/office/officeart/2005/8/layout/vProcess5"/>
    <dgm:cxn modelId="{07ABB478-C026-4760-96E6-B32833183937}" type="presParOf" srcId="{FD6E4551-2DA6-4361-8DC7-C2BDCAE772BD}" destId="{673B8A76-84D3-41CC-BF84-ACD6C6170646}" srcOrd="2" destOrd="0" presId="urn:microsoft.com/office/officeart/2005/8/layout/vProcess5"/>
    <dgm:cxn modelId="{CAB58954-674D-43EF-8B99-4092D77E74F8}" type="presParOf" srcId="{FD6E4551-2DA6-4361-8DC7-C2BDCAE772BD}" destId="{8AD3EC0C-0348-4958-B14E-35638BF0D1FD}" srcOrd="3" destOrd="0" presId="urn:microsoft.com/office/officeart/2005/8/layout/vProcess5"/>
    <dgm:cxn modelId="{9B9B156E-2557-44DE-922B-B74E2D58BE1F}" type="presParOf" srcId="{FD6E4551-2DA6-4361-8DC7-C2BDCAE772BD}" destId="{40482E3D-8CC8-4559-B807-D57776D668D1}" srcOrd="4" destOrd="0" presId="urn:microsoft.com/office/officeart/2005/8/layout/vProcess5"/>
    <dgm:cxn modelId="{FC9390D5-663F-4DA6-8F42-F9FC6CFBD43E}" type="presParOf" srcId="{FD6E4551-2DA6-4361-8DC7-C2BDCAE772BD}" destId="{996A2200-3578-4ED1-8CB9-2C33D612C58F}" srcOrd="5" destOrd="0" presId="urn:microsoft.com/office/officeart/2005/8/layout/vProcess5"/>
    <dgm:cxn modelId="{D012622D-6B95-46D1-B5ED-DAF497FBBBCC}" type="presParOf" srcId="{FD6E4551-2DA6-4361-8DC7-C2BDCAE772BD}" destId="{9CFDF9AF-D3C2-44D0-AB24-B2A5ED6EC8EB}" srcOrd="6" destOrd="0" presId="urn:microsoft.com/office/officeart/2005/8/layout/vProcess5"/>
    <dgm:cxn modelId="{C02F3F59-51B6-4833-B8E8-1F4B54F83E59}" type="presParOf" srcId="{FD6E4551-2DA6-4361-8DC7-C2BDCAE772BD}" destId="{C6C1EF3A-F9E1-4520-8FC1-2EC5A4D4A73C}" srcOrd="7" destOrd="0" presId="urn:microsoft.com/office/officeart/2005/8/layout/vProcess5"/>
    <dgm:cxn modelId="{73472C57-71BB-47AD-AAFF-EBFBE78E6391}" type="presParOf" srcId="{FD6E4551-2DA6-4361-8DC7-C2BDCAE772BD}" destId="{208FD38C-2EFA-4E63-A484-1383BD7474BA}" srcOrd="8" destOrd="0" presId="urn:microsoft.com/office/officeart/2005/8/layout/vProcess5"/>
    <dgm:cxn modelId="{0B39C8D1-008C-4847-8AB1-894377A7805B}" type="presParOf" srcId="{FD6E4551-2DA6-4361-8DC7-C2BDCAE772BD}" destId="{D329E15C-5BAB-44F0-8F16-69CE52F56835}" srcOrd="9" destOrd="0" presId="urn:microsoft.com/office/officeart/2005/8/layout/vProcess5"/>
    <dgm:cxn modelId="{4BB9A351-3300-4531-87AC-F29A3FD779BC}" type="presParOf" srcId="{FD6E4551-2DA6-4361-8DC7-C2BDCAE772BD}" destId="{6AB7AB4D-96DF-4E3C-BF63-0C131A2DC003}" srcOrd="10" destOrd="0" presId="urn:microsoft.com/office/officeart/2005/8/layout/vProcess5"/>
    <dgm:cxn modelId="{EA6F2295-58AD-4E9B-B90F-6C9FF4BEBD4F}" type="presParOf" srcId="{FD6E4551-2DA6-4361-8DC7-C2BDCAE772BD}" destId="{EC3891A3-7BF2-4E8E-83ED-9420408B3C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9D74F-DEA6-4592-ADD0-B05FC880633A}">
      <dsp:nvSpPr>
        <dsp:cNvPr id="0" name=""/>
        <dsp:cNvSpPr/>
      </dsp:nvSpPr>
      <dsp:spPr>
        <a:xfrm>
          <a:off x="0" y="0"/>
          <a:ext cx="6456929" cy="138530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1. The next day, bring your Lenape Link to outside auditorium principal’s board during loop.</a:t>
          </a:r>
        </a:p>
      </dsp:txBody>
      <dsp:txXfrm>
        <a:off x="40574" y="40574"/>
        <a:ext cx="4845018" cy="1304158"/>
      </dsp:txXfrm>
    </dsp:sp>
    <dsp:sp modelId="{673B8A76-84D3-41CC-BF84-ACD6C6170646}">
      <dsp:nvSpPr>
        <dsp:cNvPr id="0" name=""/>
        <dsp:cNvSpPr/>
      </dsp:nvSpPr>
      <dsp:spPr>
        <a:xfrm>
          <a:off x="200939" y="1637179"/>
          <a:ext cx="7136586" cy="1385306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</a:t>
          </a:r>
          <a:r>
            <a:rPr lang="en-US" sz="2600" kern="1200"/>
            <a:t>Pick a popsicle stick. Whatever number shows on the popsicle stick will be where your name is placed on the Principal’s Board.</a:t>
          </a:r>
        </a:p>
      </dsp:txBody>
      <dsp:txXfrm>
        <a:off x="241513" y="1677753"/>
        <a:ext cx="5462518" cy="1304158"/>
      </dsp:txXfrm>
    </dsp:sp>
    <dsp:sp modelId="{8AD3EC0C-0348-4958-B14E-35638BF0D1FD}">
      <dsp:nvSpPr>
        <dsp:cNvPr id="0" name=""/>
        <dsp:cNvSpPr/>
      </dsp:nvSpPr>
      <dsp:spPr>
        <a:xfrm>
          <a:off x="1073464" y="3274359"/>
          <a:ext cx="6456929" cy="138530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3. As your name is being placed on the board, an adult will be emailing home with the good news!</a:t>
          </a:r>
        </a:p>
      </dsp:txBody>
      <dsp:txXfrm>
        <a:off x="1114038" y="3314933"/>
        <a:ext cx="4942635" cy="1304158"/>
      </dsp:txXfrm>
    </dsp:sp>
    <dsp:sp modelId="{40482E3D-8CC8-4559-B807-D57776D668D1}">
      <dsp:nvSpPr>
        <dsp:cNvPr id="0" name=""/>
        <dsp:cNvSpPr/>
      </dsp:nvSpPr>
      <dsp:spPr>
        <a:xfrm>
          <a:off x="1614232" y="4911539"/>
          <a:ext cx="6456929" cy="1385306"/>
        </a:xfrm>
        <a:prstGeom prst="roundRect">
          <a:avLst>
            <a:gd name="adj" fmla="val 10000"/>
          </a:avLst>
        </a:prstGeom>
        <a:solidFill>
          <a:schemeClr val="tx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4. Pick a small Thank You!!</a:t>
          </a:r>
        </a:p>
      </dsp:txBody>
      <dsp:txXfrm>
        <a:off x="1654806" y="4952113"/>
        <a:ext cx="4934564" cy="1304158"/>
      </dsp:txXfrm>
    </dsp:sp>
    <dsp:sp modelId="{996A2200-3578-4ED1-8CB9-2C33D612C58F}">
      <dsp:nvSpPr>
        <dsp:cNvPr id="0" name=""/>
        <dsp:cNvSpPr/>
      </dsp:nvSpPr>
      <dsp:spPr>
        <a:xfrm>
          <a:off x="5556480" y="1061018"/>
          <a:ext cx="900448" cy="90044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59081" y="1061018"/>
        <a:ext cx="495246" cy="677587"/>
      </dsp:txXfrm>
    </dsp:sp>
    <dsp:sp modelId="{9CFDF9AF-D3C2-44D0-AB24-B2A5ED6EC8EB}">
      <dsp:nvSpPr>
        <dsp:cNvPr id="0" name=""/>
        <dsp:cNvSpPr/>
      </dsp:nvSpPr>
      <dsp:spPr>
        <a:xfrm>
          <a:off x="6097248" y="2698198"/>
          <a:ext cx="900448" cy="90044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99849" y="2698198"/>
        <a:ext cx="495246" cy="677587"/>
      </dsp:txXfrm>
    </dsp:sp>
    <dsp:sp modelId="{C6C1EF3A-F9E1-4520-8FC1-2EC5A4D4A73C}">
      <dsp:nvSpPr>
        <dsp:cNvPr id="0" name=""/>
        <dsp:cNvSpPr/>
      </dsp:nvSpPr>
      <dsp:spPr>
        <a:xfrm>
          <a:off x="6629945" y="4335378"/>
          <a:ext cx="900448" cy="90044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32546" y="4335378"/>
        <a:ext cx="495246" cy="67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3A8A8-72D0-4465-AC73-7F6DC9C2E22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5503-2D10-4466-9FE4-69775A70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5503-2D10-4466-9FE4-69775A70AE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Sporting Event Pass to West</a:t>
            </a:r>
          </a:p>
          <a:p>
            <a:r>
              <a:rPr lang="en-US"/>
              <a:t>Lenape Socks</a:t>
            </a:r>
          </a:p>
          <a:p>
            <a:r>
              <a:rPr lang="en-US"/>
              <a:t>Free ice cream at lunch</a:t>
            </a:r>
          </a:p>
          <a:p>
            <a:r>
              <a:rPr lang="en-US"/>
              <a:t>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A5503-2D10-4466-9FE4-69775A70AE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5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4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8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E7B603-396E-4FB7-AFCB-E5088FC2E63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963F79-1452-45EE-83B3-F860EE8E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9D9-C4D1-4958-9B6C-937F9549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en-US" sz="11500"/>
              <a:t>Lenape 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43D3B-20DA-4803-A174-CB613BA5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/>
              <a:t>Be recognized for the actions you take that make Lenape a stronger community.</a:t>
            </a:r>
          </a:p>
        </p:txBody>
      </p:sp>
      <p:pic>
        <p:nvPicPr>
          <p:cNvPr id="1026" name="Picture 2" descr="Image result for holding hands icon">
            <a:extLst>
              <a:ext uri="{FF2B5EF4-FFF2-40B4-BE49-F238E27FC236}">
                <a16:creationId xmlns:a16="http://schemas.microsoft.com/office/drawing/2014/main" id="{AE950A7A-1B69-44E0-BB6A-429401F2F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9" b="20736"/>
          <a:stretch/>
        </p:blipFill>
        <p:spPr bwMode="auto">
          <a:xfrm>
            <a:off x="2467451" y="632695"/>
            <a:ext cx="7257097" cy="40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3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287DF-63B2-4B7A-8034-C6B8A1AD2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6A736-B01A-4ABA-BB3C-903072FE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525" y="-368111"/>
            <a:ext cx="5783581" cy="25488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What are they?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What’s their purpose?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A86DA6-9773-40FB-ABE6-7561E38F3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20AEB-BAD0-43AA-9176-5C417B5C8555}"/>
              </a:ext>
            </a:extLst>
          </p:cNvPr>
          <p:cNvSpPr txBox="1">
            <a:spLocks/>
          </p:cNvSpPr>
          <p:nvPr/>
        </p:nvSpPr>
        <p:spPr>
          <a:xfrm>
            <a:off x="5657850" y="1740724"/>
            <a:ext cx="6332219" cy="511727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400"/>
              <a:t>Lenape Links are a part of our new acknowledgement system here at Lenape.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400"/>
              <a:t>Their purpose is to help make Lenape a safe and kind place for everyone: students, teachers, and staff! By committing to be your personal best, you in turn help others be their best.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400"/>
              <a:t>You can receive one for displaying any of the Core Four Values: 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400"/>
              <a:t>	</a:t>
            </a:r>
            <a:r>
              <a:rPr lang="en-US" sz="3200"/>
              <a:t>Respect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3200"/>
              <a:t>	   	Responsibility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3200"/>
              <a:t>				Kindness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3200"/>
              <a:t>				      	  Safety</a:t>
            </a:r>
            <a:endParaRPr lang="en-US" sz="2400"/>
          </a:p>
        </p:txBody>
      </p:sp>
      <p:pic>
        <p:nvPicPr>
          <p:cNvPr id="9" name="Graphic 8" descr="Connections">
            <a:extLst>
              <a:ext uri="{FF2B5EF4-FFF2-40B4-BE49-F238E27FC236}">
                <a16:creationId xmlns:a16="http://schemas.microsoft.com/office/drawing/2014/main" id="{45058059-D831-4AAE-AE76-FC3511D2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2105" y="1673661"/>
            <a:ext cx="5455921" cy="54559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659C06-5918-4066-9C58-AEFBBBAE6727}"/>
              </a:ext>
            </a:extLst>
          </p:cNvPr>
          <p:cNvSpPr/>
          <p:nvPr/>
        </p:nvSpPr>
        <p:spPr>
          <a:xfrm>
            <a:off x="886938" y="621804"/>
            <a:ext cx="37145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+mj-lt"/>
              </a:rPr>
              <a:t>CONNECTING OUR </a:t>
            </a:r>
          </a:p>
          <a:p>
            <a:r>
              <a:rPr lang="en-US" sz="4000">
                <a:latin typeface="+mj-lt"/>
              </a:rPr>
              <a:t>COMMUNITY TOGETHER!</a:t>
            </a:r>
          </a:p>
        </p:txBody>
      </p:sp>
    </p:spTree>
    <p:extLst>
      <p:ext uri="{BB962C8B-B14F-4D97-AF65-F5344CB8AC3E}">
        <p14:creationId xmlns:p14="http://schemas.microsoft.com/office/powerpoint/2010/main" val="201034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5CD0F076-0988-46B4-B88E-9841BBC0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6D118-092A-43EB-9E97-E7045E973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34DCF-F93B-457B-A037-9E0051FB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69" y="0"/>
            <a:ext cx="3415612" cy="3864612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Steps to Take When you earn a Lenape Link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2F7A3B-7E68-4B6E-8BD2-D6B71BCAC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741005"/>
              </p:ext>
            </p:extLst>
          </p:nvPr>
        </p:nvGraphicFramePr>
        <p:xfrm>
          <a:off x="116107" y="280577"/>
          <a:ext cx="8071162" cy="629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Group success">
            <a:extLst>
              <a:ext uri="{FF2B5EF4-FFF2-40B4-BE49-F238E27FC236}">
                <a16:creationId xmlns:a16="http://schemas.microsoft.com/office/drawing/2014/main" id="{1E043323-BC16-44FF-8DCF-067C8D08CA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6633" y="3429000"/>
            <a:ext cx="3016883" cy="30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F5C9-5EDF-42F4-BBE7-4BA70F8F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/>
              <a:t>Lenape Links’</a:t>
            </a:r>
            <a:br>
              <a:rPr lang="en-US" sz="8000"/>
            </a:br>
            <a:r>
              <a:rPr lang="en-US" sz="8000"/>
              <a:t>Thank </a:t>
            </a:r>
            <a:r>
              <a:rPr lang="en-US" sz="8000" err="1"/>
              <a:t>Yous</a:t>
            </a:r>
            <a:endParaRPr lang="en-US" sz="8000"/>
          </a:p>
        </p:txBody>
      </p:sp>
      <p:pic>
        <p:nvPicPr>
          <p:cNvPr id="5" name="Content Placeholder 4" descr="A picture containing sitting, table, white, red&#10;&#10;Description automatically generated">
            <a:extLst>
              <a:ext uri="{FF2B5EF4-FFF2-40B4-BE49-F238E27FC236}">
                <a16:creationId xmlns:a16="http://schemas.microsoft.com/office/drawing/2014/main" id="{D74B43CE-F537-499F-B800-34123786E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30559" r="21621" b="28385"/>
          <a:stretch/>
        </p:blipFill>
        <p:spPr>
          <a:xfrm>
            <a:off x="704193" y="3774875"/>
            <a:ext cx="3121572" cy="1618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F5418-5D08-4DB3-909D-BA175CA9313E}"/>
              </a:ext>
            </a:extLst>
          </p:cNvPr>
          <p:cNvSpPr txBox="1"/>
          <p:nvPr/>
        </p:nvSpPr>
        <p:spPr>
          <a:xfrm>
            <a:off x="953815" y="5248684"/>
            <a:ext cx="263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Erasers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E2156-3773-49B8-97A0-828AD5AC2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t="18577" r="17241" b="17946"/>
          <a:stretch/>
        </p:blipFill>
        <p:spPr>
          <a:xfrm>
            <a:off x="7430813" y="552663"/>
            <a:ext cx="4288220" cy="3264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E33D0-CC2B-4E9B-8DE6-915C8938457A}"/>
              </a:ext>
            </a:extLst>
          </p:cNvPr>
          <p:cNvSpPr txBox="1"/>
          <p:nvPr/>
        </p:nvSpPr>
        <p:spPr>
          <a:xfrm>
            <a:off x="8318938" y="3780483"/>
            <a:ext cx="263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Post-its</a:t>
            </a:r>
          </a:p>
        </p:txBody>
      </p:sp>
      <p:pic>
        <p:nvPicPr>
          <p:cNvPr id="11" name="Picture 10" descr="A picture containing red, sitting, train, table&#10;&#10;Description automatically generated">
            <a:extLst>
              <a:ext uri="{FF2B5EF4-FFF2-40B4-BE49-F238E27FC236}">
                <a16:creationId xmlns:a16="http://schemas.microsoft.com/office/drawing/2014/main" id="{0DD55AC5-6EE5-49E6-97D5-DB94BECB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45892" r="1897" b="48011"/>
          <a:stretch/>
        </p:blipFill>
        <p:spPr>
          <a:xfrm>
            <a:off x="4325008" y="4876247"/>
            <a:ext cx="7551682" cy="372437"/>
          </a:xfrm>
          <a:prstGeom prst="rect">
            <a:avLst/>
          </a:prstGeom>
        </p:spPr>
      </p:pic>
      <p:pic>
        <p:nvPicPr>
          <p:cNvPr id="13" name="Picture 12" descr="A picture containing red, sitting, table, train&#10;&#10;Description automatically generated">
            <a:extLst>
              <a:ext uri="{FF2B5EF4-FFF2-40B4-BE49-F238E27FC236}">
                <a16:creationId xmlns:a16="http://schemas.microsoft.com/office/drawing/2014/main" id="{F7563E8A-7FD5-49CD-83EA-73613F016D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38666" r="2328" b="55274"/>
          <a:stretch/>
        </p:blipFill>
        <p:spPr>
          <a:xfrm>
            <a:off x="4325008" y="5651444"/>
            <a:ext cx="7551682" cy="372437"/>
          </a:xfrm>
          <a:prstGeom prst="rect">
            <a:avLst/>
          </a:prstGeom>
        </p:spPr>
      </p:pic>
      <p:pic>
        <p:nvPicPr>
          <p:cNvPr id="15" name="Picture 14" descr="A picture containing red, table, sitting, small&#10;&#10;Description automatically generated">
            <a:extLst>
              <a:ext uri="{FF2B5EF4-FFF2-40B4-BE49-F238E27FC236}">
                <a16:creationId xmlns:a16="http://schemas.microsoft.com/office/drawing/2014/main" id="{A8138D4C-E041-4FEE-AE45-EB3D922FC2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0302" b="43091"/>
          <a:stretch/>
        </p:blipFill>
        <p:spPr>
          <a:xfrm>
            <a:off x="3147223" y="2219181"/>
            <a:ext cx="3989301" cy="509507"/>
          </a:xfrm>
          <a:prstGeom prst="rect">
            <a:avLst/>
          </a:prstGeom>
        </p:spPr>
      </p:pic>
      <p:pic>
        <p:nvPicPr>
          <p:cNvPr id="17" name="Picture 16" descr="A pencil on a wooden surface&#10;&#10;Description automatically generated">
            <a:extLst>
              <a:ext uri="{FF2B5EF4-FFF2-40B4-BE49-F238E27FC236}">
                <a16:creationId xmlns:a16="http://schemas.microsoft.com/office/drawing/2014/main" id="{28FA437B-52C9-41B2-B72B-546BBC989C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43484" r="3870" b="44942"/>
          <a:stretch/>
        </p:blipFill>
        <p:spPr>
          <a:xfrm>
            <a:off x="3147224" y="2863037"/>
            <a:ext cx="3989301" cy="4704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7D13D4-D730-4528-8674-0EFADA67DEE2}"/>
              </a:ext>
            </a:extLst>
          </p:cNvPr>
          <p:cNvSpPr txBox="1"/>
          <p:nvPr/>
        </p:nvSpPr>
        <p:spPr>
          <a:xfrm>
            <a:off x="4030718" y="3242462"/>
            <a:ext cx="263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Pens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26527-42D5-42ED-92B6-4E35B6523253}"/>
              </a:ext>
            </a:extLst>
          </p:cNvPr>
          <p:cNvSpPr txBox="1"/>
          <p:nvPr/>
        </p:nvSpPr>
        <p:spPr>
          <a:xfrm>
            <a:off x="5065986" y="5893894"/>
            <a:ext cx="263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Pencils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E7192-D8D6-4758-98B8-941891468B11}"/>
              </a:ext>
            </a:extLst>
          </p:cNvPr>
          <p:cNvSpPr/>
          <p:nvPr/>
        </p:nvSpPr>
        <p:spPr>
          <a:xfrm>
            <a:off x="220717" y="168166"/>
            <a:ext cx="11792607" cy="6556725"/>
          </a:xfrm>
          <a:custGeom>
            <a:avLst/>
            <a:gdLst>
              <a:gd name="connsiteX0" fmla="*/ 0 w 11792607"/>
              <a:gd name="connsiteY0" fmla="*/ 0 h 6556725"/>
              <a:gd name="connsiteX1" fmla="*/ 471704 w 11792607"/>
              <a:gd name="connsiteY1" fmla="*/ 0 h 6556725"/>
              <a:gd name="connsiteX2" fmla="*/ 707556 w 11792607"/>
              <a:gd name="connsiteY2" fmla="*/ 0 h 6556725"/>
              <a:gd name="connsiteX3" fmla="*/ 1533039 w 11792607"/>
              <a:gd name="connsiteY3" fmla="*/ 0 h 6556725"/>
              <a:gd name="connsiteX4" fmla="*/ 2004743 w 11792607"/>
              <a:gd name="connsiteY4" fmla="*/ 0 h 6556725"/>
              <a:gd name="connsiteX5" fmla="*/ 2476447 w 11792607"/>
              <a:gd name="connsiteY5" fmla="*/ 0 h 6556725"/>
              <a:gd name="connsiteX6" fmla="*/ 3301930 w 11792607"/>
              <a:gd name="connsiteY6" fmla="*/ 0 h 6556725"/>
              <a:gd name="connsiteX7" fmla="*/ 3655708 w 11792607"/>
              <a:gd name="connsiteY7" fmla="*/ 0 h 6556725"/>
              <a:gd name="connsiteX8" fmla="*/ 4481191 w 11792607"/>
              <a:gd name="connsiteY8" fmla="*/ 0 h 6556725"/>
              <a:gd name="connsiteX9" fmla="*/ 5306673 w 11792607"/>
              <a:gd name="connsiteY9" fmla="*/ 0 h 6556725"/>
              <a:gd name="connsiteX10" fmla="*/ 5896304 w 11792607"/>
              <a:gd name="connsiteY10" fmla="*/ 0 h 6556725"/>
              <a:gd name="connsiteX11" fmla="*/ 6721786 w 11792607"/>
              <a:gd name="connsiteY11" fmla="*/ 0 h 6556725"/>
              <a:gd name="connsiteX12" fmla="*/ 7193490 w 11792607"/>
              <a:gd name="connsiteY12" fmla="*/ 0 h 6556725"/>
              <a:gd name="connsiteX13" fmla="*/ 7665195 w 11792607"/>
              <a:gd name="connsiteY13" fmla="*/ 0 h 6556725"/>
              <a:gd name="connsiteX14" fmla="*/ 8372751 w 11792607"/>
              <a:gd name="connsiteY14" fmla="*/ 0 h 6556725"/>
              <a:gd name="connsiteX15" fmla="*/ 8844455 w 11792607"/>
              <a:gd name="connsiteY15" fmla="*/ 0 h 6556725"/>
              <a:gd name="connsiteX16" fmla="*/ 9669938 w 11792607"/>
              <a:gd name="connsiteY16" fmla="*/ 0 h 6556725"/>
              <a:gd name="connsiteX17" fmla="*/ 10495420 w 11792607"/>
              <a:gd name="connsiteY17" fmla="*/ 0 h 6556725"/>
              <a:gd name="connsiteX18" fmla="*/ 11085051 w 11792607"/>
              <a:gd name="connsiteY18" fmla="*/ 0 h 6556725"/>
              <a:gd name="connsiteX19" fmla="*/ 11792607 w 11792607"/>
              <a:gd name="connsiteY19" fmla="*/ 0 h 6556725"/>
              <a:gd name="connsiteX20" fmla="*/ 11792607 w 11792607"/>
              <a:gd name="connsiteY20" fmla="*/ 399364 h 6556725"/>
              <a:gd name="connsiteX21" fmla="*/ 11792607 w 11792607"/>
              <a:gd name="connsiteY21" fmla="*/ 864296 h 6556725"/>
              <a:gd name="connsiteX22" fmla="*/ 11792607 w 11792607"/>
              <a:gd name="connsiteY22" fmla="*/ 1525929 h 6556725"/>
              <a:gd name="connsiteX23" fmla="*/ 11792607 w 11792607"/>
              <a:gd name="connsiteY23" fmla="*/ 2056427 h 6556725"/>
              <a:gd name="connsiteX24" fmla="*/ 11792607 w 11792607"/>
              <a:gd name="connsiteY24" fmla="*/ 2521359 h 6556725"/>
              <a:gd name="connsiteX25" fmla="*/ 11792607 w 11792607"/>
              <a:gd name="connsiteY25" fmla="*/ 3182992 h 6556725"/>
              <a:gd name="connsiteX26" fmla="*/ 11792607 w 11792607"/>
              <a:gd name="connsiteY26" fmla="*/ 3779058 h 6556725"/>
              <a:gd name="connsiteX27" fmla="*/ 11792607 w 11792607"/>
              <a:gd name="connsiteY27" fmla="*/ 4375124 h 6556725"/>
              <a:gd name="connsiteX28" fmla="*/ 11792607 w 11792607"/>
              <a:gd name="connsiteY28" fmla="*/ 5102324 h 6556725"/>
              <a:gd name="connsiteX29" fmla="*/ 11792607 w 11792607"/>
              <a:gd name="connsiteY29" fmla="*/ 5763957 h 6556725"/>
              <a:gd name="connsiteX30" fmla="*/ 11792607 w 11792607"/>
              <a:gd name="connsiteY30" fmla="*/ 6556725 h 6556725"/>
              <a:gd name="connsiteX31" fmla="*/ 11320903 w 11792607"/>
              <a:gd name="connsiteY31" fmla="*/ 6556725 h 6556725"/>
              <a:gd name="connsiteX32" fmla="*/ 11085051 w 11792607"/>
              <a:gd name="connsiteY32" fmla="*/ 6556725 h 6556725"/>
              <a:gd name="connsiteX33" fmla="*/ 10377494 w 11792607"/>
              <a:gd name="connsiteY33" fmla="*/ 6556725 h 6556725"/>
              <a:gd name="connsiteX34" fmla="*/ 10023716 w 11792607"/>
              <a:gd name="connsiteY34" fmla="*/ 6556725 h 6556725"/>
              <a:gd name="connsiteX35" fmla="*/ 9787864 w 11792607"/>
              <a:gd name="connsiteY35" fmla="*/ 6556725 h 6556725"/>
              <a:gd name="connsiteX36" fmla="*/ 9434086 w 11792607"/>
              <a:gd name="connsiteY36" fmla="*/ 6556725 h 6556725"/>
              <a:gd name="connsiteX37" fmla="*/ 8726529 w 11792607"/>
              <a:gd name="connsiteY37" fmla="*/ 6556725 h 6556725"/>
              <a:gd name="connsiteX38" fmla="*/ 8372751 w 11792607"/>
              <a:gd name="connsiteY38" fmla="*/ 6556725 h 6556725"/>
              <a:gd name="connsiteX39" fmla="*/ 8136899 w 11792607"/>
              <a:gd name="connsiteY39" fmla="*/ 6556725 h 6556725"/>
              <a:gd name="connsiteX40" fmla="*/ 7783121 w 11792607"/>
              <a:gd name="connsiteY40" fmla="*/ 6556725 h 6556725"/>
              <a:gd name="connsiteX41" fmla="*/ 7311416 w 11792607"/>
              <a:gd name="connsiteY41" fmla="*/ 6556725 h 6556725"/>
              <a:gd name="connsiteX42" fmla="*/ 6721786 w 11792607"/>
              <a:gd name="connsiteY42" fmla="*/ 6556725 h 6556725"/>
              <a:gd name="connsiteX43" fmla="*/ 6368008 w 11792607"/>
              <a:gd name="connsiteY43" fmla="*/ 6556725 h 6556725"/>
              <a:gd name="connsiteX44" fmla="*/ 5542525 w 11792607"/>
              <a:gd name="connsiteY44" fmla="*/ 6556725 h 6556725"/>
              <a:gd name="connsiteX45" fmla="*/ 4952895 w 11792607"/>
              <a:gd name="connsiteY45" fmla="*/ 6556725 h 6556725"/>
              <a:gd name="connsiteX46" fmla="*/ 4127412 w 11792607"/>
              <a:gd name="connsiteY46" fmla="*/ 6556725 h 6556725"/>
              <a:gd name="connsiteX47" fmla="*/ 3419856 w 11792607"/>
              <a:gd name="connsiteY47" fmla="*/ 6556725 h 6556725"/>
              <a:gd name="connsiteX48" fmla="*/ 2948152 w 11792607"/>
              <a:gd name="connsiteY48" fmla="*/ 6556725 h 6556725"/>
              <a:gd name="connsiteX49" fmla="*/ 2240595 w 11792607"/>
              <a:gd name="connsiteY49" fmla="*/ 6556725 h 6556725"/>
              <a:gd name="connsiteX50" fmla="*/ 1886817 w 11792607"/>
              <a:gd name="connsiteY50" fmla="*/ 6556725 h 6556725"/>
              <a:gd name="connsiteX51" fmla="*/ 1297187 w 11792607"/>
              <a:gd name="connsiteY51" fmla="*/ 6556725 h 6556725"/>
              <a:gd name="connsiteX52" fmla="*/ 1061335 w 11792607"/>
              <a:gd name="connsiteY52" fmla="*/ 6556725 h 6556725"/>
              <a:gd name="connsiteX53" fmla="*/ 0 w 11792607"/>
              <a:gd name="connsiteY53" fmla="*/ 6556725 h 6556725"/>
              <a:gd name="connsiteX54" fmla="*/ 0 w 11792607"/>
              <a:gd name="connsiteY54" fmla="*/ 5960659 h 6556725"/>
              <a:gd name="connsiteX55" fmla="*/ 0 w 11792607"/>
              <a:gd name="connsiteY55" fmla="*/ 5299026 h 6556725"/>
              <a:gd name="connsiteX56" fmla="*/ 0 w 11792607"/>
              <a:gd name="connsiteY56" fmla="*/ 4637393 h 6556725"/>
              <a:gd name="connsiteX57" fmla="*/ 0 w 11792607"/>
              <a:gd name="connsiteY57" fmla="*/ 4172461 h 6556725"/>
              <a:gd name="connsiteX58" fmla="*/ 0 w 11792607"/>
              <a:gd name="connsiteY58" fmla="*/ 3445261 h 6556725"/>
              <a:gd name="connsiteX59" fmla="*/ 0 w 11792607"/>
              <a:gd name="connsiteY59" fmla="*/ 2849195 h 6556725"/>
              <a:gd name="connsiteX60" fmla="*/ 0 w 11792607"/>
              <a:gd name="connsiteY60" fmla="*/ 2449831 h 6556725"/>
              <a:gd name="connsiteX61" fmla="*/ 0 w 11792607"/>
              <a:gd name="connsiteY61" fmla="*/ 1853765 h 6556725"/>
              <a:gd name="connsiteX62" fmla="*/ 0 w 11792607"/>
              <a:gd name="connsiteY62" fmla="*/ 1323266 h 6556725"/>
              <a:gd name="connsiteX63" fmla="*/ 0 w 11792607"/>
              <a:gd name="connsiteY63" fmla="*/ 792768 h 6556725"/>
              <a:gd name="connsiteX64" fmla="*/ 0 w 11792607"/>
              <a:gd name="connsiteY64" fmla="*/ 0 h 65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92607" h="6556725" extrusionOk="0">
                <a:moveTo>
                  <a:pt x="0" y="0"/>
                </a:moveTo>
                <a:cubicBezTo>
                  <a:pt x="129918" y="-36062"/>
                  <a:pt x="248345" y="10036"/>
                  <a:pt x="471704" y="0"/>
                </a:cubicBezTo>
                <a:cubicBezTo>
                  <a:pt x="695063" y="-10036"/>
                  <a:pt x="636859" y="19348"/>
                  <a:pt x="707556" y="0"/>
                </a:cubicBezTo>
                <a:cubicBezTo>
                  <a:pt x="778253" y="-19348"/>
                  <a:pt x="1136390" y="46016"/>
                  <a:pt x="1533039" y="0"/>
                </a:cubicBezTo>
                <a:cubicBezTo>
                  <a:pt x="1929688" y="-46016"/>
                  <a:pt x="1810623" y="48171"/>
                  <a:pt x="2004743" y="0"/>
                </a:cubicBezTo>
                <a:cubicBezTo>
                  <a:pt x="2198863" y="-48171"/>
                  <a:pt x="2324568" y="51844"/>
                  <a:pt x="2476447" y="0"/>
                </a:cubicBezTo>
                <a:cubicBezTo>
                  <a:pt x="2628326" y="-51844"/>
                  <a:pt x="2951239" y="95299"/>
                  <a:pt x="3301930" y="0"/>
                </a:cubicBezTo>
                <a:cubicBezTo>
                  <a:pt x="3652621" y="-95299"/>
                  <a:pt x="3570809" y="22133"/>
                  <a:pt x="3655708" y="0"/>
                </a:cubicBezTo>
                <a:cubicBezTo>
                  <a:pt x="3740607" y="-22133"/>
                  <a:pt x="4136693" y="32438"/>
                  <a:pt x="4481191" y="0"/>
                </a:cubicBezTo>
                <a:cubicBezTo>
                  <a:pt x="4825689" y="-32438"/>
                  <a:pt x="4946050" y="48505"/>
                  <a:pt x="5306673" y="0"/>
                </a:cubicBezTo>
                <a:cubicBezTo>
                  <a:pt x="5667296" y="-48505"/>
                  <a:pt x="5734238" y="34071"/>
                  <a:pt x="5896304" y="0"/>
                </a:cubicBezTo>
                <a:cubicBezTo>
                  <a:pt x="6058370" y="-34071"/>
                  <a:pt x="6344330" y="80149"/>
                  <a:pt x="6721786" y="0"/>
                </a:cubicBezTo>
                <a:cubicBezTo>
                  <a:pt x="7099242" y="-80149"/>
                  <a:pt x="7053466" y="13542"/>
                  <a:pt x="7193490" y="0"/>
                </a:cubicBezTo>
                <a:cubicBezTo>
                  <a:pt x="7333514" y="-13542"/>
                  <a:pt x="7546479" y="792"/>
                  <a:pt x="7665195" y="0"/>
                </a:cubicBezTo>
                <a:cubicBezTo>
                  <a:pt x="7783911" y="-792"/>
                  <a:pt x="8072372" y="45608"/>
                  <a:pt x="8372751" y="0"/>
                </a:cubicBezTo>
                <a:cubicBezTo>
                  <a:pt x="8673130" y="-45608"/>
                  <a:pt x="8720517" y="29970"/>
                  <a:pt x="8844455" y="0"/>
                </a:cubicBezTo>
                <a:cubicBezTo>
                  <a:pt x="8968393" y="-29970"/>
                  <a:pt x="9491438" y="83062"/>
                  <a:pt x="9669938" y="0"/>
                </a:cubicBezTo>
                <a:cubicBezTo>
                  <a:pt x="9848438" y="-83062"/>
                  <a:pt x="10289658" y="38828"/>
                  <a:pt x="10495420" y="0"/>
                </a:cubicBezTo>
                <a:cubicBezTo>
                  <a:pt x="10701182" y="-38828"/>
                  <a:pt x="10942614" y="38021"/>
                  <a:pt x="11085051" y="0"/>
                </a:cubicBezTo>
                <a:cubicBezTo>
                  <a:pt x="11227488" y="-38021"/>
                  <a:pt x="11519223" y="45378"/>
                  <a:pt x="11792607" y="0"/>
                </a:cubicBezTo>
                <a:cubicBezTo>
                  <a:pt x="11797719" y="127183"/>
                  <a:pt x="11746603" y="266587"/>
                  <a:pt x="11792607" y="399364"/>
                </a:cubicBezTo>
                <a:cubicBezTo>
                  <a:pt x="11838611" y="532141"/>
                  <a:pt x="11788498" y="698642"/>
                  <a:pt x="11792607" y="864296"/>
                </a:cubicBezTo>
                <a:cubicBezTo>
                  <a:pt x="11796716" y="1029950"/>
                  <a:pt x="11762024" y="1324420"/>
                  <a:pt x="11792607" y="1525929"/>
                </a:cubicBezTo>
                <a:cubicBezTo>
                  <a:pt x="11823190" y="1727438"/>
                  <a:pt x="11765997" y="1941803"/>
                  <a:pt x="11792607" y="2056427"/>
                </a:cubicBezTo>
                <a:cubicBezTo>
                  <a:pt x="11819217" y="2171051"/>
                  <a:pt x="11789940" y="2294350"/>
                  <a:pt x="11792607" y="2521359"/>
                </a:cubicBezTo>
                <a:cubicBezTo>
                  <a:pt x="11795274" y="2748368"/>
                  <a:pt x="11762534" y="2917066"/>
                  <a:pt x="11792607" y="3182992"/>
                </a:cubicBezTo>
                <a:cubicBezTo>
                  <a:pt x="11822680" y="3448918"/>
                  <a:pt x="11730104" y="3591279"/>
                  <a:pt x="11792607" y="3779058"/>
                </a:cubicBezTo>
                <a:cubicBezTo>
                  <a:pt x="11855110" y="3966837"/>
                  <a:pt x="11731367" y="4110090"/>
                  <a:pt x="11792607" y="4375124"/>
                </a:cubicBezTo>
                <a:cubicBezTo>
                  <a:pt x="11853847" y="4640158"/>
                  <a:pt x="11758574" y="4834523"/>
                  <a:pt x="11792607" y="5102324"/>
                </a:cubicBezTo>
                <a:cubicBezTo>
                  <a:pt x="11826640" y="5370125"/>
                  <a:pt x="11776477" y="5544411"/>
                  <a:pt x="11792607" y="5763957"/>
                </a:cubicBezTo>
                <a:cubicBezTo>
                  <a:pt x="11808737" y="5983503"/>
                  <a:pt x="11750357" y="6203366"/>
                  <a:pt x="11792607" y="6556725"/>
                </a:cubicBezTo>
                <a:cubicBezTo>
                  <a:pt x="11560835" y="6597992"/>
                  <a:pt x="11513052" y="6542419"/>
                  <a:pt x="11320903" y="6556725"/>
                </a:cubicBezTo>
                <a:cubicBezTo>
                  <a:pt x="11128754" y="6571031"/>
                  <a:pt x="11151006" y="6555892"/>
                  <a:pt x="11085051" y="6556725"/>
                </a:cubicBezTo>
                <a:cubicBezTo>
                  <a:pt x="11019096" y="6557558"/>
                  <a:pt x="10611024" y="6525473"/>
                  <a:pt x="10377494" y="6556725"/>
                </a:cubicBezTo>
                <a:cubicBezTo>
                  <a:pt x="10143964" y="6587977"/>
                  <a:pt x="10169160" y="6517995"/>
                  <a:pt x="10023716" y="6556725"/>
                </a:cubicBezTo>
                <a:cubicBezTo>
                  <a:pt x="9878272" y="6595455"/>
                  <a:pt x="9870110" y="6555496"/>
                  <a:pt x="9787864" y="6556725"/>
                </a:cubicBezTo>
                <a:cubicBezTo>
                  <a:pt x="9705618" y="6557954"/>
                  <a:pt x="9522008" y="6538566"/>
                  <a:pt x="9434086" y="6556725"/>
                </a:cubicBezTo>
                <a:cubicBezTo>
                  <a:pt x="9346164" y="6574884"/>
                  <a:pt x="9015115" y="6534753"/>
                  <a:pt x="8726529" y="6556725"/>
                </a:cubicBezTo>
                <a:cubicBezTo>
                  <a:pt x="8437943" y="6578697"/>
                  <a:pt x="8477480" y="6535594"/>
                  <a:pt x="8372751" y="6556725"/>
                </a:cubicBezTo>
                <a:cubicBezTo>
                  <a:pt x="8268022" y="6577856"/>
                  <a:pt x="8222810" y="6548785"/>
                  <a:pt x="8136899" y="6556725"/>
                </a:cubicBezTo>
                <a:cubicBezTo>
                  <a:pt x="8050988" y="6564665"/>
                  <a:pt x="7941927" y="6553556"/>
                  <a:pt x="7783121" y="6556725"/>
                </a:cubicBezTo>
                <a:cubicBezTo>
                  <a:pt x="7624315" y="6559894"/>
                  <a:pt x="7484798" y="6536836"/>
                  <a:pt x="7311416" y="6556725"/>
                </a:cubicBezTo>
                <a:cubicBezTo>
                  <a:pt x="7138035" y="6576614"/>
                  <a:pt x="6901901" y="6522917"/>
                  <a:pt x="6721786" y="6556725"/>
                </a:cubicBezTo>
                <a:cubicBezTo>
                  <a:pt x="6541671" y="6590533"/>
                  <a:pt x="6508618" y="6531104"/>
                  <a:pt x="6368008" y="6556725"/>
                </a:cubicBezTo>
                <a:cubicBezTo>
                  <a:pt x="6227398" y="6582346"/>
                  <a:pt x="5810141" y="6537451"/>
                  <a:pt x="5542525" y="6556725"/>
                </a:cubicBezTo>
                <a:cubicBezTo>
                  <a:pt x="5274909" y="6575999"/>
                  <a:pt x="5158307" y="6497732"/>
                  <a:pt x="4952895" y="6556725"/>
                </a:cubicBezTo>
                <a:cubicBezTo>
                  <a:pt x="4747483" y="6615718"/>
                  <a:pt x="4499641" y="6481025"/>
                  <a:pt x="4127412" y="6556725"/>
                </a:cubicBezTo>
                <a:cubicBezTo>
                  <a:pt x="3755183" y="6632425"/>
                  <a:pt x="3581222" y="6537145"/>
                  <a:pt x="3419856" y="6556725"/>
                </a:cubicBezTo>
                <a:cubicBezTo>
                  <a:pt x="3258490" y="6576305"/>
                  <a:pt x="3120250" y="6519453"/>
                  <a:pt x="2948152" y="6556725"/>
                </a:cubicBezTo>
                <a:cubicBezTo>
                  <a:pt x="2776054" y="6593997"/>
                  <a:pt x="2504360" y="6534047"/>
                  <a:pt x="2240595" y="6556725"/>
                </a:cubicBezTo>
                <a:cubicBezTo>
                  <a:pt x="1976830" y="6579403"/>
                  <a:pt x="1983566" y="6554949"/>
                  <a:pt x="1886817" y="6556725"/>
                </a:cubicBezTo>
                <a:cubicBezTo>
                  <a:pt x="1790068" y="6558501"/>
                  <a:pt x="1483305" y="6549484"/>
                  <a:pt x="1297187" y="6556725"/>
                </a:cubicBezTo>
                <a:cubicBezTo>
                  <a:pt x="1111069" y="6563966"/>
                  <a:pt x="1116979" y="6531235"/>
                  <a:pt x="1061335" y="6556725"/>
                </a:cubicBezTo>
                <a:cubicBezTo>
                  <a:pt x="1005691" y="6582215"/>
                  <a:pt x="473934" y="6463635"/>
                  <a:pt x="0" y="6556725"/>
                </a:cubicBezTo>
                <a:cubicBezTo>
                  <a:pt x="-23895" y="6315757"/>
                  <a:pt x="56906" y="6138095"/>
                  <a:pt x="0" y="5960659"/>
                </a:cubicBezTo>
                <a:cubicBezTo>
                  <a:pt x="-56906" y="5783223"/>
                  <a:pt x="20411" y="5527292"/>
                  <a:pt x="0" y="5299026"/>
                </a:cubicBezTo>
                <a:cubicBezTo>
                  <a:pt x="-20411" y="5070760"/>
                  <a:pt x="79338" y="4775476"/>
                  <a:pt x="0" y="4637393"/>
                </a:cubicBezTo>
                <a:cubicBezTo>
                  <a:pt x="-79338" y="4499310"/>
                  <a:pt x="10727" y="4276348"/>
                  <a:pt x="0" y="4172461"/>
                </a:cubicBezTo>
                <a:cubicBezTo>
                  <a:pt x="-10727" y="4068574"/>
                  <a:pt x="25185" y="3714474"/>
                  <a:pt x="0" y="3445261"/>
                </a:cubicBezTo>
                <a:cubicBezTo>
                  <a:pt x="-25185" y="3176048"/>
                  <a:pt x="30874" y="3010899"/>
                  <a:pt x="0" y="2849195"/>
                </a:cubicBezTo>
                <a:cubicBezTo>
                  <a:pt x="-30874" y="2687491"/>
                  <a:pt x="34616" y="2568552"/>
                  <a:pt x="0" y="2449831"/>
                </a:cubicBezTo>
                <a:cubicBezTo>
                  <a:pt x="-34616" y="2331110"/>
                  <a:pt x="34128" y="2137600"/>
                  <a:pt x="0" y="1853765"/>
                </a:cubicBezTo>
                <a:cubicBezTo>
                  <a:pt x="-34128" y="1569930"/>
                  <a:pt x="58749" y="1579938"/>
                  <a:pt x="0" y="1323266"/>
                </a:cubicBezTo>
                <a:cubicBezTo>
                  <a:pt x="-58749" y="1066594"/>
                  <a:pt x="36854" y="1022185"/>
                  <a:pt x="0" y="792768"/>
                </a:cubicBezTo>
                <a:cubicBezTo>
                  <a:pt x="-36854" y="563351"/>
                  <a:pt x="73802" y="330191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9000"/>
              </a:schemeClr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24BF2-09D1-4C50-BDD8-67C606BA4225}"/>
              </a:ext>
            </a:extLst>
          </p:cNvPr>
          <p:cNvSpPr/>
          <p:nvPr/>
        </p:nvSpPr>
        <p:spPr>
          <a:xfrm>
            <a:off x="772511" y="843148"/>
            <a:ext cx="4587766" cy="830997"/>
          </a:xfrm>
          <a:custGeom>
            <a:avLst/>
            <a:gdLst>
              <a:gd name="connsiteX0" fmla="*/ 0 w 4587766"/>
              <a:gd name="connsiteY0" fmla="*/ 0 h 830997"/>
              <a:gd name="connsiteX1" fmla="*/ 527593 w 4587766"/>
              <a:gd name="connsiteY1" fmla="*/ 0 h 830997"/>
              <a:gd name="connsiteX2" fmla="*/ 963431 w 4587766"/>
              <a:gd name="connsiteY2" fmla="*/ 0 h 830997"/>
              <a:gd name="connsiteX3" fmla="*/ 1628657 w 4587766"/>
              <a:gd name="connsiteY3" fmla="*/ 0 h 830997"/>
              <a:gd name="connsiteX4" fmla="*/ 2156250 w 4587766"/>
              <a:gd name="connsiteY4" fmla="*/ 0 h 830997"/>
              <a:gd name="connsiteX5" fmla="*/ 2683843 w 4587766"/>
              <a:gd name="connsiteY5" fmla="*/ 0 h 830997"/>
              <a:gd name="connsiteX6" fmla="*/ 3349069 w 4587766"/>
              <a:gd name="connsiteY6" fmla="*/ 0 h 830997"/>
              <a:gd name="connsiteX7" fmla="*/ 3830785 w 4587766"/>
              <a:gd name="connsiteY7" fmla="*/ 0 h 830997"/>
              <a:gd name="connsiteX8" fmla="*/ 4587766 w 4587766"/>
              <a:gd name="connsiteY8" fmla="*/ 0 h 830997"/>
              <a:gd name="connsiteX9" fmla="*/ 4587766 w 4587766"/>
              <a:gd name="connsiteY9" fmla="*/ 432118 h 830997"/>
              <a:gd name="connsiteX10" fmla="*/ 4587766 w 4587766"/>
              <a:gd name="connsiteY10" fmla="*/ 830997 h 830997"/>
              <a:gd name="connsiteX11" fmla="*/ 4014295 w 4587766"/>
              <a:gd name="connsiteY11" fmla="*/ 830997 h 830997"/>
              <a:gd name="connsiteX12" fmla="*/ 3486702 w 4587766"/>
              <a:gd name="connsiteY12" fmla="*/ 830997 h 830997"/>
              <a:gd name="connsiteX13" fmla="*/ 2821476 w 4587766"/>
              <a:gd name="connsiteY13" fmla="*/ 830997 h 830997"/>
              <a:gd name="connsiteX14" fmla="*/ 2156250 w 4587766"/>
              <a:gd name="connsiteY14" fmla="*/ 830997 h 830997"/>
              <a:gd name="connsiteX15" fmla="*/ 1674535 w 4587766"/>
              <a:gd name="connsiteY15" fmla="*/ 830997 h 830997"/>
              <a:gd name="connsiteX16" fmla="*/ 1101064 w 4587766"/>
              <a:gd name="connsiteY16" fmla="*/ 830997 h 830997"/>
              <a:gd name="connsiteX17" fmla="*/ 0 w 4587766"/>
              <a:gd name="connsiteY17" fmla="*/ 830997 h 830997"/>
              <a:gd name="connsiteX18" fmla="*/ 0 w 4587766"/>
              <a:gd name="connsiteY18" fmla="*/ 415499 h 830997"/>
              <a:gd name="connsiteX19" fmla="*/ 0 w 4587766"/>
              <a:gd name="connsiteY1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87766" h="830997" extrusionOk="0">
                <a:moveTo>
                  <a:pt x="0" y="0"/>
                </a:moveTo>
                <a:cubicBezTo>
                  <a:pt x="141595" y="-16199"/>
                  <a:pt x="366335" y="17514"/>
                  <a:pt x="527593" y="0"/>
                </a:cubicBezTo>
                <a:cubicBezTo>
                  <a:pt x="688851" y="-17514"/>
                  <a:pt x="790303" y="36733"/>
                  <a:pt x="963431" y="0"/>
                </a:cubicBezTo>
                <a:cubicBezTo>
                  <a:pt x="1136559" y="-36733"/>
                  <a:pt x="1318748" y="72662"/>
                  <a:pt x="1628657" y="0"/>
                </a:cubicBezTo>
                <a:cubicBezTo>
                  <a:pt x="1938566" y="-72662"/>
                  <a:pt x="1985832" y="53538"/>
                  <a:pt x="2156250" y="0"/>
                </a:cubicBezTo>
                <a:cubicBezTo>
                  <a:pt x="2326668" y="-53538"/>
                  <a:pt x="2423825" y="11835"/>
                  <a:pt x="2683843" y="0"/>
                </a:cubicBezTo>
                <a:cubicBezTo>
                  <a:pt x="2943861" y="-11835"/>
                  <a:pt x="3209721" y="55219"/>
                  <a:pt x="3349069" y="0"/>
                </a:cubicBezTo>
                <a:cubicBezTo>
                  <a:pt x="3488417" y="-55219"/>
                  <a:pt x="3592035" y="50411"/>
                  <a:pt x="3830785" y="0"/>
                </a:cubicBezTo>
                <a:cubicBezTo>
                  <a:pt x="4069535" y="-50411"/>
                  <a:pt x="4435501" y="34766"/>
                  <a:pt x="4587766" y="0"/>
                </a:cubicBezTo>
                <a:cubicBezTo>
                  <a:pt x="4609905" y="211418"/>
                  <a:pt x="4549560" y="266614"/>
                  <a:pt x="4587766" y="432118"/>
                </a:cubicBezTo>
                <a:cubicBezTo>
                  <a:pt x="4625972" y="597622"/>
                  <a:pt x="4585889" y="668066"/>
                  <a:pt x="4587766" y="830997"/>
                </a:cubicBezTo>
                <a:cubicBezTo>
                  <a:pt x="4310751" y="843125"/>
                  <a:pt x="4230651" y="794849"/>
                  <a:pt x="4014295" y="830997"/>
                </a:cubicBezTo>
                <a:cubicBezTo>
                  <a:pt x="3797939" y="867145"/>
                  <a:pt x="3665192" y="793507"/>
                  <a:pt x="3486702" y="830997"/>
                </a:cubicBezTo>
                <a:cubicBezTo>
                  <a:pt x="3308212" y="868487"/>
                  <a:pt x="2988570" y="784566"/>
                  <a:pt x="2821476" y="830997"/>
                </a:cubicBezTo>
                <a:cubicBezTo>
                  <a:pt x="2654382" y="877428"/>
                  <a:pt x="2327891" y="751421"/>
                  <a:pt x="2156250" y="830997"/>
                </a:cubicBezTo>
                <a:cubicBezTo>
                  <a:pt x="1984609" y="910573"/>
                  <a:pt x="1846815" y="792339"/>
                  <a:pt x="1674535" y="830997"/>
                </a:cubicBezTo>
                <a:cubicBezTo>
                  <a:pt x="1502256" y="869655"/>
                  <a:pt x="1318570" y="791226"/>
                  <a:pt x="1101064" y="830997"/>
                </a:cubicBezTo>
                <a:cubicBezTo>
                  <a:pt x="883558" y="870768"/>
                  <a:pt x="375065" y="764990"/>
                  <a:pt x="0" y="830997"/>
                </a:cubicBezTo>
                <a:cubicBezTo>
                  <a:pt x="-13735" y="661463"/>
                  <a:pt x="39378" y="601886"/>
                  <a:pt x="0" y="415499"/>
                </a:cubicBezTo>
                <a:cubicBezTo>
                  <a:pt x="-39378" y="229112"/>
                  <a:pt x="1442" y="182545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9000"/>
              </a:schemeClr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B573EF-8A6D-4F02-9714-DF45867EB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72149"/>
              </p:ext>
            </p:extLst>
          </p:nvPr>
        </p:nvGraphicFramePr>
        <p:xfrm>
          <a:off x="899160" y="1169163"/>
          <a:ext cx="697087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7">
                  <a:extLst>
                    <a:ext uri="{9D8B030D-6E8A-4147-A177-3AD203B41FA5}">
                      <a16:colId xmlns:a16="http://schemas.microsoft.com/office/drawing/2014/main" val="2309950878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1952279550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236245949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2167585109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2794021860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3950426733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479847097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3625004349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170713585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3225581277"/>
                    </a:ext>
                  </a:extLst>
                </a:gridCol>
              </a:tblGrid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37952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65187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89804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7606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572933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6213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20903"/>
                  </a:ext>
                </a:extLst>
              </a:tr>
              <a:tr h="259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453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CE3138-EE8C-4ED3-8DB0-E436F5F6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38" y="4273614"/>
            <a:ext cx="9720072" cy="1499616"/>
          </a:xfrm>
        </p:spPr>
        <p:txBody>
          <a:bodyPr/>
          <a:lstStyle/>
          <a:p>
            <a:r>
              <a:rPr lang="en-US"/>
              <a:t>Principal’s Board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05272C1-4193-4099-9E4F-0BC70E253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28250"/>
              </p:ext>
            </p:extLst>
          </p:nvPr>
        </p:nvGraphicFramePr>
        <p:xfrm>
          <a:off x="7808120" y="1169163"/>
          <a:ext cx="34847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944">
                  <a:extLst>
                    <a:ext uri="{9D8B030D-6E8A-4147-A177-3AD203B41FA5}">
                      <a16:colId xmlns:a16="http://schemas.microsoft.com/office/drawing/2014/main" val="3964511510"/>
                    </a:ext>
                  </a:extLst>
                </a:gridCol>
                <a:gridCol w="696944">
                  <a:extLst>
                    <a:ext uri="{9D8B030D-6E8A-4147-A177-3AD203B41FA5}">
                      <a16:colId xmlns:a16="http://schemas.microsoft.com/office/drawing/2014/main" val="142872996"/>
                    </a:ext>
                  </a:extLst>
                </a:gridCol>
                <a:gridCol w="696944">
                  <a:extLst>
                    <a:ext uri="{9D8B030D-6E8A-4147-A177-3AD203B41FA5}">
                      <a16:colId xmlns:a16="http://schemas.microsoft.com/office/drawing/2014/main" val="2736687668"/>
                    </a:ext>
                  </a:extLst>
                </a:gridCol>
                <a:gridCol w="696944">
                  <a:extLst>
                    <a:ext uri="{9D8B030D-6E8A-4147-A177-3AD203B41FA5}">
                      <a16:colId xmlns:a16="http://schemas.microsoft.com/office/drawing/2014/main" val="755081787"/>
                    </a:ext>
                  </a:extLst>
                </a:gridCol>
                <a:gridCol w="696944">
                  <a:extLst>
                    <a:ext uri="{9D8B030D-6E8A-4147-A177-3AD203B41FA5}">
                      <a16:colId xmlns:a16="http://schemas.microsoft.com/office/drawing/2014/main" val="809373110"/>
                    </a:ext>
                  </a:extLst>
                </a:gridCol>
              </a:tblGrid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68152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66405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542405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42327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230990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29382"/>
                  </a:ext>
                </a:extLst>
              </a:tr>
              <a:tr h="227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7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07670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2484D63-D02B-47A9-AAE8-96878F89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45303"/>
              </p:ext>
            </p:extLst>
          </p:nvPr>
        </p:nvGraphicFramePr>
        <p:xfrm>
          <a:off x="899160" y="4095243"/>
          <a:ext cx="6908960" cy="256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96">
                  <a:extLst>
                    <a:ext uri="{9D8B030D-6E8A-4147-A177-3AD203B41FA5}">
                      <a16:colId xmlns:a16="http://schemas.microsoft.com/office/drawing/2014/main" val="1395317595"/>
                    </a:ext>
                  </a:extLst>
                </a:gridCol>
                <a:gridCol w="690896">
                  <a:extLst>
                    <a:ext uri="{9D8B030D-6E8A-4147-A177-3AD203B41FA5}">
                      <a16:colId xmlns:a16="http://schemas.microsoft.com/office/drawing/2014/main" val="1151781146"/>
                    </a:ext>
                  </a:extLst>
                </a:gridCol>
                <a:gridCol w="702278">
                  <a:extLst>
                    <a:ext uri="{9D8B030D-6E8A-4147-A177-3AD203B41FA5}">
                      <a16:colId xmlns:a16="http://schemas.microsoft.com/office/drawing/2014/main" val="1170345454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337147953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3556502980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25502797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52041265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1183031046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3114670354"/>
                    </a:ext>
                  </a:extLst>
                </a:gridCol>
                <a:gridCol w="652940">
                  <a:extLst>
                    <a:ext uri="{9D8B030D-6E8A-4147-A177-3AD203B41FA5}">
                      <a16:colId xmlns:a16="http://schemas.microsoft.com/office/drawing/2014/main" val="2501518656"/>
                    </a:ext>
                  </a:extLst>
                </a:gridCol>
              </a:tblGrid>
              <a:tr h="3347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82475"/>
                  </a:ext>
                </a:extLst>
              </a:tr>
              <a:tr h="3690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53688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14480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37322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32455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89676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300813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8FB1FAA8-D001-49C6-8161-1A24DF1A1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55524"/>
              </p:ext>
            </p:extLst>
          </p:nvPr>
        </p:nvGraphicFramePr>
        <p:xfrm>
          <a:off x="7807405" y="4095243"/>
          <a:ext cx="34854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7">
                  <a:extLst>
                    <a:ext uri="{9D8B030D-6E8A-4147-A177-3AD203B41FA5}">
                      <a16:colId xmlns:a16="http://schemas.microsoft.com/office/drawing/2014/main" val="1395317595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1151781146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1170345454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3371479532"/>
                    </a:ext>
                  </a:extLst>
                </a:gridCol>
                <a:gridCol w="697087">
                  <a:extLst>
                    <a:ext uri="{9D8B030D-6E8A-4147-A177-3AD203B41FA5}">
                      <a16:colId xmlns:a16="http://schemas.microsoft.com/office/drawing/2014/main" val="3556502980"/>
                    </a:ext>
                  </a:extLst>
                </a:gridCol>
              </a:tblGrid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82475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53688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414480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37322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32455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89676"/>
                  </a:ext>
                </a:extLst>
              </a:tr>
              <a:tr h="2923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30081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33A178D-54E7-4AEA-83E1-F2E65044D7A9}"/>
              </a:ext>
            </a:extLst>
          </p:cNvPr>
          <p:cNvSpPr txBox="1"/>
          <p:nvPr/>
        </p:nvSpPr>
        <p:spPr>
          <a:xfrm>
            <a:off x="2508885" y="221351"/>
            <a:ext cx="717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PRINCIPAL’S BOARD!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B25BDF-F88C-46FA-8009-3F212BBDF79C}"/>
              </a:ext>
            </a:extLst>
          </p:cNvPr>
          <p:cNvSpPr txBox="1"/>
          <p:nvPr/>
        </p:nvSpPr>
        <p:spPr>
          <a:xfrm>
            <a:off x="3452575" y="1652356"/>
            <a:ext cx="70637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When you select a popsicle stick with a number, your Lenape Link will be placed into the correlating pocket with the same number on the Principal’s Board. 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Once an entire row or column is filled (like the dark red, filled-in squares pictured!) everyone in that row or column will be treated to another “Thank You!”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82285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4A09-4E38-46FC-ACED-885B659B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25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400"/>
              <a:t>Principal’s Board “thank </a:t>
            </a:r>
            <a:r>
              <a:rPr lang="en-US" sz="5400" err="1"/>
              <a:t>yous</a:t>
            </a:r>
            <a:r>
              <a:rPr lang="en-US" sz="5400"/>
              <a:t>”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43A50-4E96-4F56-941D-85B8212AE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7635" r="4524" b="8976"/>
          <a:stretch/>
        </p:blipFill>
        <p:spPr>
          <a:xfrm>
            <a:off x="5177028" y="1893937"/>
            <a:ext cx="6423661" cy="20916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group of shoes&#10;&#10;Description automatically generated">
            <a:extLst>
              <a:ext uri="{FF2B5EF4-FFF2-40B4-BE49-F238E27FC236}">
                <a16:creationId xmlns:a16="http://schemas.microsoft.com/office/drawing/2014/main" id="{6A25F1ED-43B2-4A4F-9321-BE8C7226D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2" y="2456626"/>
            <a:ext cx="3613336" cy="243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ED998-E8E7-4DC6-903E-E418E63D4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5" b="91088" l="6583" r="96750">
                        <a14:foregroundMark x1="6583" y1="36173" x2="13667" y2="15990"/>
                        <a14:foregroundMark x1="13667" y1="15990" x2="28167" y2="4849"/>
                        <a14:foregroundMark x1="93167" y1="71560" x2="93083" y2="49803"/>
                        <a14:foregroundMark x1="93083" y1="49803" x2="91833" y2="46396"/>
                        <a14:foregroundMark x1="96750" y1="51638" x2="96750" y2="51638"/>
                        <a14:foregroundMark x1="78167" y1="91088" x2="69000" y2="87025"/>
                        <a14:foregroundMark x1="6583" y1="37746" x2="7583" y2="21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7" y="4475988"/>
            <a:ext cx="3499352" cy="2225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79AA2-C5A9-46B7-B66C-785B6FD372D3}"/>
              </a:ext>
            </a:extLst>
          </p:cNvPr>
          <p:cNvSpPr txBox="1"/>
          <p:nvPr/>
        </p:nvSpPr>
        <p:spPr>
          <a:xfrm>
            <a:off x="953814" y="5248684"/>
            <a:ext cx="6910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Be on the lookout for a survey that we will be sending out soon, asking for more “Thank You” ideas!</a:t>
            </a:r>
          </a:p>
        </p:txBody>
      </p:sp>
    </p:spTree>
    <p:extLst>
      <p:ext uri="{BB962C8B-B14F-4D97-AF65-F5344CB8AC3E}">
        <p14:creationId xmlns:p14="http://schemas.microsoft.com/office/powerpoint/2010/main" val="161569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FF0000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9F01E51E4CB4A80CA721F0F2758DC" ma:contentTypeVersion="30" ma:contentTypeDescription="Create a new document." ma:contentTypeScope="" ma:versionID="17fd8b0ced92b69a7ed00028ad66903e">
  <xsd:schema xmlns:xsd="http://www.w3.org/2001/XMLSchema" xmlns:xs="http://www.w3.org/2001/XMLSchema" xmlns:p="http://schemas.microsoft.com/office/2006/metadata/properties" xmlns:ns3="931eca35-b0c2-412e-9f86-2db8b21bfa27" xmlns:ns4="e691256f-ee29-4302-b8e6-7add8d6d7940" targetNamespace="http://schemas.microsoft.com/office/2006/metadata/properties" ma:root="true" ma:fieldsID="025fbdc5edb58c5ae3eae8b2b6b821d9" ns3:_="" ns4:_="">
    <xsd:import namespace="931eca35-b0c2-412e-9f86-2db8b21bfa27"/>
    <xsd:import namespace="e691256f-ee29-4302-b8e6-7add8d6d79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3:SharedWithDetails" minOccurs="0"/>
                <xsd:element ref="ns3:SharingHintHash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amsChannelId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eca35-b0c2-412e-9f86-2db8b21bfa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1256f-ee29-4302-b8e6-7add8d6d7940" elementFormDefault="qualified">
    <xsd:import namespace="http://schemas.microsoft.com/office/2006/documentManagement/types"/>
    <xsd:import namespace="http://schemas.microsoft.com/office/infopath/2007/PartnerControls"/>
    <xsd:element name="NotebookType" ma:index="9" nillable="true" ma:displayName="Notebook Type" ma:internalName="NotebookType">
      <xsd:simpleType>
        <xsd:restriction base="dms:Text"/>
      </xsd:simpleType>
    </xsd:element>
    <xsd:element name="FolderType" ma:index="10" nillable="true" ma:displayName="Folder Type" ma:internalName="FolderType">
      <xsd:simpleType>
        <xsd:restriction base="dms:Text"/>
      </xsd:simpleType>
    </xsd:element>
    <xsd:element name="Owner" ma:index="1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691256f-ee29-4302-b8e6-7add8d6d7940" xsi:nil="true"/>
    <Invited_Teachers xmlns="e691256f-ee29-4302-b8e6-7add8d6d7940" xsi:nil="true"/>
    <IsNotebookLocked xmlns="e691256f-ee29-4302-b8e6-7add8d6d7940" xsi:nil="true"/>
    <NotebookType xmlns="e691256f-ee29-4302-b8e6-7add8d6d7940" xsi:nil="true"/>
    <DefaultSectionNames xmlns="e691256f-ee29-4302-b8e6-7add8d6d7940" xsi:nil="true"/>
    <TeamsChannelId xmlns="e691256f-ee29-4302-b8e6-7add8d6d7940" xsi:nil="true"/>
    <Owner xmlns="e691256f-ee29-4302-b8e6-7add8d6d7940">
      <UserInfo>
        <DisplayName/>
        <AccountId xsi:nil="true"/>
        <AccountType/>
      </UserInfo>
    </Owner>
    <Teachers xmlns="e691256f-ee29-4302-b8e6-7add8d6d7940">
      <UserInfo>
        <DisplayName/>
        <AccountId xsi:nil="true"/>
        <AccountType/>
      </UserInfo>
    </Teachers>
    <Students xmlns="e691256f-ee29-4302-b8e6-7add8d6d7940">
      <UserInfo>
        <DisplayName/>
        <AccountId xsi:nil="true"/>
        <AccountType/>
      </UserInfo>
    </Students>
    <Student_Groups xmlns="e691256f-ee29-4302-b8e6-7add8d6d7940">
      <UserInfo>
        <DisplayName/>
        <AccountId xsi:nil="true"/>
        <AccountType/>
      </UserInfo>
    </Student_Groups>
    <Is_Collaboration_Space_Locked xmlns="e691256f-ee29-4302-b8e6-7add8d6d7940" xsi:nil="true"/>
    <Has_Teacher_Only_SectionGroup xmlns="e691256f-ee29-4302-b8e6-7add8d6d7940" xsi:nil="true"/>
    <Self_Registration_Enabled0 xmlns="e691256f-ee29-4302-b8e6-7add8d6d7940" xsi:nil="true"/>
    <AppVersion xmlns="e691256f-ee29-4302-b8e6-7add8d6d7940" xsi:nil="true"/>
    <Invited_Students xmlns="e691256f-ee29-4302-b8e6-7add8d6d7940" xsi:nil="true"/>
    <FolderType xmlns="e691256f-ee29-4302-b8e6-7add8d6d7940" xsi:nil="true"/>
    <CultureName xmlns="e691256f-ee29-4302-b8e6-7add8d6d7940" xsi:nil="true"/>
    <Templates xmlns="e691256f-ee29-4302-b8e6-7add8d6d79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0B9AC-CCCD-4BB0-A4F2-C756754FD90A}">
  <ds:schemaRefs>
    <ds:schemaRef ds:uri="931eca35-b0c2-412e-9f86-2db8b21bfa27"/>
    <ds:schemaRef ds:uri="e691256f-ee29-4302-b8e6-7add8d6d79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F6ACEF-4FF1-45F9-89EC-72C7746B0449}">
  <ds:schemaRefs>
    <ds:schemaRef ds:uri="http://schemas.microsoft.com/office/2006/documentManagement/types"/>
    <ds:schemaRef ds:uri="http://schemas.microsoft.com/office/2006/metadata/properties"/>
    <ds:schemaRef ds:uri="e691256f-ee29-4302-b8e6-7add8d6d794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31eca35-b0c2-412e-9f86-2db8b21bfa2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07378B-4501-4B4D-876D-55CF764B58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296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Lenape Links</vt:lpstr>
      <vt:lpstr>What are they? What’s their purpose?</vt:lpstr>
      <vt:lpstr>Steps to Take When you earn a Lenape Link</vt:lpstr>
      <vt:lpstr>Lenape Links’ Thank Yous</vt:lpstr>
      <vt:lpstr>Principal’s Board</vt:lpstr>
      <vt:lpstr>Principal’s Board “thank yous”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Lenape Links</dc:title>
  <dc:creator>THOMAS, STEPHANIE M</dc:creator>
  <cp:lastModifiedBy>SAULLO, GEANINE</cp:lastModifiedBy>
  <cp:revision>1</cp:revision>
  <dcterms:created xsi:type="dcterms:W3CDTF">2019-09-27T18:20:08Z</dcterms:created>
  <dcterms:modified xsi:type="dcterms:W3CDTF">2019-10-01T14:10:26Z</dcterms:modified>
</cp:coreProperties>
</file>