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94660"/>
  </p:normalViewPr>
  <p:slideViewPr>
    <p:cSldViewPr snapToGrid="0">
      <p:cViewPr varScale="1">
        <p:scale>
          <a:sx n="72" d="100"/>
          <a:sy n="72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37840" cy="466434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9" y="0"/>
            <a:ext cx="3037840" cy="466434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algn="r">
              <a:defRPr sz="1200"/>
            </a:lvl1pPr>
          </a:lstStyle>
          <a:p>
            <a:fld id="{58E77145-066C-443B-9EAB-99EBB48118D1}" type="datetimeFigureOut">
              <a:rPr lang="en-US" smtClean="0"/>
              <a:t>10/17/2016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6888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446" tIns="46223" rIns="92446" bIns="46223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1" y="4473892"/>
            <a:ext cx="5608320" cy="3660458"/>
          </a:xfrm>
          <a:prstGeom prst="rect">
            <a:avLst/>
          </a:prstGeom>
        </p:spPr>
        <p:txBody>
          <a:bodyPr vert="horz" lIns="92446" tIns="46223" rIns="92446" bIns="46223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29968"/>
            <a:ext cx="3037840" cy="466433"/>
          </a:xfrm>
          <a:prstGeom prst="rect">
            <a:avLst/>
          </a:prstGeom>
        </p:spPr>
        <p:txBody>
          <a:bodyPr vert="horz" lIns="92446" tIns="46223" rIns="92446" bIns="46223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9" y="8829968"/>
            <a:ext cx="3037840" cy="466433"/>
          </a:xfrm>
          <a:prstGeom prst="rect">
            <a:avLst/>
          </a:prstGeom>
        </p:spPr>
        <p:txBody>
          <a:bodyPr vert="horz" lIns="92446" tIns="46223" rIns="92446" bIns="46223" rtlCol="0" anchor="b"/>
          <a:lstStyle>
            <a:lvl1pPr algn="r">
              <a:defRPr sz="1200"/>
            </a:lvl1pPr>
          </a:lstStyle>
          <a:p>
            <a:fld id="{39C211FF-657A-4192-9BD0-190650D3AC0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54716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C211FF-657A-4192-9BD0-190650D3AC0B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39422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577C0-FFC0-4655-979C-7996874ABEAD}" type="datetimeFigureOut">
              <a:rPr lang="en-US" smtClean="0"/>
              <a:t>10/17/2016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34392C-ADBA-4E88-98FC-EAD4BC72865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47512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577C0-FFC0-4655-979C-7996874ABEAD}" type="datetimeFigureOut">
              <a:rPr lang="en-US" smtClean="0"/>
              <a:t>10/17/2016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34392C-ADBA-4E88-98FC-EAD4BC72865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48144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577C0-FFC0-4655-979C-7996874ABEAD}" type="datetimeFigureOut">
              <a:rPr lang="en-US" smtClean="0"/>
              <a:t>10/17/2016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34392C-ADBA-4E88-98FC-EAD4BC72865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18504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577C0-FFC0-4655-979C-7996874ABEAD}" type="datetimeFigureOut">
              <a:rPr lang="en-US" smtClean="0"/>
              <a:t>10/17/2016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34392C-ADBA-4E88-98FC-EAD4BC72865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87687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577C0-FFC0-4655-979C-7996874ABEAD}" type="datetimeFigureOut">
              <a:rPr lang="en-US" smtClean="0"/>
              <a:t>10/17/2016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34392C-ADBA-4E88-98FC-EAD4BC72865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04709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577C0-FFC0-4655-979C-7996874ABEAD}" type="datetimeFigureOut">
              <a:rPr lang="en-US" smtClean="0"/>
              <a:t>10/17/2016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34392C-ADBA-4E88-98FC-EAD4BC72865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8620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577C0-FFC0-4655-979C-7996874ABEAD}" type="datetimeFigureOut">
              <a:rPr lang="en-US" smtClean="0"/>
              <a:t>10/17/2016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34392C-ADBA-4E88-98FC-EAD4BC72865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60185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577C0-FFC0-4655-979C-7996874ABEAD}" type="datetimeFigureOut">
              <a:rPr lang="en-US" smtClean="0"/>
              <a:t>10/17/2016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34392C-ADBA-4E88-98FC-EAD4BC72865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7568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577C0-FFC0-4655-979C-7996874ABEAD}" type="datetimeFigureOut">
              <a:rPr lang="en-US" smtClean="0"/>
              <a:t>10/17/2016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34392C-ADBA-4E88-98FC-EAD4BC72865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67362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577C0-FFC0-4655-979C-7996874ABEAD}" type="datetimeFigureOut">
              <a:rPr lang="en-US" smtClean="0"/>
              <a:t>10/17/2016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34392C-ADBA-4E88-98FC-EAD4BC72865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67836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577C0-FFC0-4655-979C-7996874ABEAD}" type="datetimeFigureOut">
              <a:rPr lang="en-US" smtClean="0"/>
              <a:t>10/17/2016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34392C-ADBA-4E88-98FC-EAD4BC72865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86172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F577C0-FFC0-4655-979C-7996874ABEAD}" type="datetimeFigureOut">
              <a:rPr lang="en-US" smtClean="0"/>
              <a:t>10/17/2016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34392C-ADBA-4E88-98FC-EAD4BC72865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97820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805462" y="278296"/>
            <a:ext cx="4445448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ll Things Pink" panose="02000203000000000000" pitchFamily="2" charset="0"/>
                <a:ea typeface="All Things Pink" panose="02000203000000000000" pitchFamily="2" charset="0"/>
              </a:rPr>
              <a:t>Kindergarten</a:t>
            </a:r>
          </a:p>
          <a:p>
            <a:pPr algn="ctr"/>
            <a:r>
              <a:rPr lang="en-US" sz="5400" b="1" cap="none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ll Things Pink" panose="02000203000000000000" pitchFamily="2" charset="0"/>
                <a:ea typeface="All Things Pink" panose="02000203000000000000" pitchFamily="2" charset="0"/>
              </a:rPr>
              <a:t>Word Wall Words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56435779"/>
              </p:ext>
            </p:extLst>
          </p:nvPr>
        </p:nvGraphicFramePr>
        <p:xfrm>
          <a:off x="212037" y="2513593"/>
          <a:ext cx="11820936" cy="368842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4435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4435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4435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4435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5470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3399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844353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844353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844353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844353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844353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844353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1024652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664049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</a:tblGrid>
              <a:tr h="1620672">
                <a:tc>
                  <a:txBody>
                    <a:bodyPr/>
                    <a:lstStyle/>
                    <a:p>
                      <a:pPr algn="ctr"/>
                      <a:r>
                        <a:rPr lang="en-US" sz="1800" b="1" u="sng" dirty="0">
                          <a:latin typeface="Century Gothic" panose="020B0502020202020204" pitchFamily="34" charset="0"/>
                        </a:rPr>
                        <a:t>A</a:t>
                      </a:r>
                    </a:p>
                    <a:p>
                      <a:pPr algn="ctr"/>
                      <a:r>
                        <a:rPr lang="en-US" sz="1800" u="none" dirty="0">
                          <a:latin typeface="Century Gothic" panose="020B0502020202020204" pitchFamily="34" charset="0"/>
                        </a:rPr>
                        <a:t>a</a:t>
                      </a:r>
                    </a:p>
                    <a:p>
                      <a:pPr algn="ctr"/>
                      <a:r>
                        <a:rPr lang="en-US" sz="1800" u="none">
                          <a:latin typeface="Century Gothic" panose="020B0502020202020204" pitchFamily="34" charset="0"/>
                        </a:rPr>
                        <a:t>am</a:t>
                      </a:r>
                      <a:endParaRPr lang="en-US" sz="1800" u="none" dirty="0">
                        <a:latin typeface="Century Gothic" panose="020B0502020202020204" pitchFamily="34" charset="0"/>
                      </a:endParaRPr>
                    </a:p>
                    <a:p>
                      <a:pPr algn="ctr"/>
                      <a:r>
                        <a:rPr lang="en-US" sz="1800" u="none" dirty="0">
                          <a:latin typeface="Century Gothic" panose="020B0502020202020204" pitchFamily="34" charset="0"/>
                        </a:rPr>
                        <a:t>at</a:t>
                      </a:r>
                    </a:p>
                    <a:p>
                      <a:pPr algn="ctr"/>
                      <a:r>
                        <a:rPr lang="en-US" sz="1800" u="none" dirty="0">
                          <a:latin typeface="Century Gothic" panose="020B0502020202020204" pitchFamily="34" charset="0"/>
                        </a:rPr>
                        <a:t>and</a:t>
                      </a:r>
                      <a:endParaRPr lang="en-US" sz="1800" b="0" u="none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u="sng" dirty="0">
                          <a:latin typeface="Century Gothic" panose="020B0502020202020204" pitchFamily="34" charset="0"/>
                        </a:rPr>
                        <a:t>B</a:t>
                      </a:r>
                    </a:p>
                    <a:p>
                      <a:pPr algn="ctr"/>
                      <a:r>
                        <a:rPr lang="en-US" sz="1800" u="none" dirty="0">
                          <a:latin typeface="Century Gothic" panose="020B0502020202020204" pitchFamily="34" charset="0"/>
                        </a:rPr>
                        <a:t>big</a:t>
                      </a:r>
                      <a:endParaRPr lang="en-US" sz="1800" b="0" u="none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u="sng" dirty="0">
                          <a:latin typeface="Century Gothic" panose="020B0502020202020204" pitchFamily="34" charset="0"/>
                        </a:rPr>
                        <a:t>C</a:t>
                      </a:r>
                    </a:p>
                    <a:p>
                      <a:pPr algn="ctr"/>
                      <a:r>
                        <a:rPr lang="en-US" sz="1800" u="none" dirty="0">
                          <a:latin typeface="Century Gothic" panose="020B0502020202020204" pitchFamily="34" charset="0"/>
                        </a:rPr>
                        <a:t>can</a:t>
                      </a:r>
                      <a:endParaRPr lang="en-US" sz="1800" b="0" u="none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u="sng" dirty="0">
                          <a:latin typeface="Century Gothic" panose="020B0502020202020204" pitchFamily="34" charset="0"/>
                        </a:rPr>
                        <a:t>D</a:t>
                      </a:r>
                    </a:p>
                    <a:p>
                      <a:pPr algn="ctr"/>
                      <a:r>
                        <a:rPr lang="en-US" sz="1800" u="none" dirty="0">
                          <a:latin typeface="Century Gothic" panose="020B0502020202020204" pitchFamily="34" charset="0"/>
                        </a:rPr>
                        <a:t>dad</a:t>
                      </a:r>
                    </a:p>
                    <a:p>
                      <a:pPr algn="ctr"/>
                      <a:r>
                        <a:rPr lang="en-US" sz="1800" u="none" dirty="0">
                          <a:latin typeface="Century Gothic" panose="020B0502020202020204" pitchFamily="34" charset="0"/>
                        </a:rPr>
                        <a:t>did</a:t>
                      </a:r>
                      <a:endParaRPr lang="en-US" sz="1800" b="0" u="none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u="sng" dirty="0">
                          <a:latin typeface="Century Gothic" panose="020B0502020202020204" pitchFamily="34" charset="0"/>
                        </a:rPr>
                        <a:t>E</a:t>
                      </a:r>
                    </a:p>
                    <a:p>
                      <a:pPr algn="ctr"/>
                      <a:endParaRPr lang="en-US" sz="1800" b="0" u="none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u="sng" dirty="0">
                          <a:latin typeface="Century Gothic" panose="020B0502020202020204" pitchFamily="34" charset="0"/>
                        </a:rPr>
                        <a:t>F</a:t>
                      </a:r>
                    </a:p>
                    <a:p>
                      <a:pPr algn="ctr"/>
                      <a:r>
                        <a:rPr lang="en-US" sz="1800" u="none" dirty="0">
                          <a:latin typeface="Century Gothic" panose="020B0502020202020204" pitchFamily="34" charset="0"/>
                        </a:rPr>
                        <a:t>for</a:t>
                      </a:r>
                      <a:endParaRPr lang="en-US" sz="1800" b="0" u="none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u="sng" dirty="0">
                          <a:latin typeface="Century Gothic" panose="020B0502020202020204" pitchFamily="34" charset="0"/>
                        </a:rPr>
                        <a:t>G</a:t>
                      </a:r>
                    </a:p>
                    <a:p>
                      <a:pPr algn="ctr"/>
                      <a:r>
                        <a:rPr lang="en-US" sz="1800" u="none" dirty="0">
                          <a:latin typeface="Century Gothic" panose="020B0502020202020204" pitchFamily="34" charset="0"/>
                        </a:rPr>
                        <a:t>go</a:t>
                      </a:r>
                      <a:endParaRPr lang="en-US" sz="1800" b="0" u="none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u="sng" dirty="0">
                          <a:latin typeface="Century Gothic" panose="020B0502020202020204" pitchFamily="34" charset="0"/>
                        </a:rPr>
                        <a:t>H</a:t>
                      </a:r>
                    </a:p>
                    <a:p>
                      <a:pPr algn="ctr"/>
                      <a:r>
                        <a:rPr lang="en-US" sz="1800" u="none" dirty="0">
                          <a:latin typeface="Century Gothic" panose="020B0502020202020204" pitchFamily="34" charset="0"/>
                        </a:rPr>
                        <a:t>has</a:t>
                      </a:r>
                    </a:p>
                    <a:p>
                      <a:pPr algn="ctr"/>
                      <a:r>
                        <a:rPr lang="en-US" sz="1800" u="none" dirty="0">
                          <a:latin typeface="Century Gothic" panose="020B0502020202020204" pitchFamily="34" charset="0"/>
                        </a:rPr>
                        <a:t>he</a:t>
                      </a:r>
                    </a:p>
                    <a:p>
                      <a:pPr algn="ctr"/>
                      <a:r>
                        <a:rPr lang="en-US" sz="1800" u="none" dirty="0">
                          <a:latin typeface="Century Gothic" panose="020B0502020202020204" pitchFamily="34" charset="0"/>
                        </a:rPr>
                        <a:t>have</a:t>
                      </a:r>
                      <a:endParaRPr lang="en-US" sz="1800" b="0" u="none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u="sng" dirty="0">
                          <a:latin typeface="Century Gothic" panose="020B0502020202020204" pitchFamily="34" charset="0"/>
                        </a:rPr>
                        <a:t>I</a:t>
                      </a:r>
                    </a:p>
                    <a:p>
                      <a:pPr algn="ctr"/>
                      <a:r>
                        <a:rPr lang="en-US" sz="1800" u="none" dirty="0">
                          <a:latin typeface="Century Gothic" panose="020B0502020202020204" pitchFamily="34" charset="0"/>
                        </a:rPr>
                        <a:t>I</a:t>
                      </a:r>
                    </a:p>
                    <a:p>
                      <a:pPr algn="ctr"/>
                      <a:r>
                        <a:rPr lang="en-US" sz="1800" u="none" dirty="0">
                          <a:latin typeface="Century Gothic" panose="020B0502020202020204" pitchFamily="34" charset="0"/>
                        </a:rPr>
                        <a:t>in</a:t>
                      </a:r>
                    </a:p>
                    <a:p>
                      <a:pPr algn="ctr"/>
                      <a:r>
                        <a:rPr lang="en-US" sz="1800" u="none" dirty="0">
                          <a:latin typeface="Century Gothic" panose="020B0502020202020204" pitchFamily="34" charset="0"/>
                        </a:rPr>
                        <a:t>it</a:t>
                      </a:r>
                    </a:p>
                    <a:p>
                      <a:pPr algn="ctr"/>
                      <a:r>
                        <a:rPr lang="en-US" sz="1800" u="none" dirty="0">
                          <a:latin typeface="Century Gothic" panose="020B0502020202020204" pitchFamily="34" charset="0"/>
                        </a:rPr>
                        <a:t>is</a:t>
                      </a:r>
                      <a:endParaRPr lang="en-US" sz="1800" b="0" u="none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u="sng" dirty="0">
                          <a:latin typeface="Century Gothic" panose="020B0502020202020204" pitchFamily="34" charset="0"/>
                        </a:rPr>
                        <a:t>J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u="sng" dirty="0">
                          <a:latin typeface="Century Gothic" panose="020B0502020202020204" pitchFamily="34" charset="0"/>
                        </a:rPr>
                        <a:t>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u="sng" dirty="0">
                          <a:latin typeface="Century Gothic" panose="020B0502020202020204" pitchFamily="34" charset="0"/>
                        </a:rPr>
                        <a:t>L</a:t>
                      </a:r>
                    </a:p>
                    <a:p>
                      <a:pPr algn="ctr"/>
                      <a:r>
                        <a:rPr lang="en-US" sz="1800" u="none" dirty="0">
                          <a:latin typeface="Century Gothic" panose="020B0502020202020204" pitchFamily="34" charset="0"/>
                        </a:rPr>
                        <a:t>like</a:t>
                      </a:r>
                    </a:p>
                    <a:p>
                      <a:pPr algn="ctr"/>
                      <a:r>
                        <a:rPr lang="en-US" sz="1800" u="none" dirty="0">
                          <a:latin typeface="Century Gothic" panose="020B0502020202020204" pitchFamily="34" charset="0"/>
                        </a:rPr>
                        <a:t>love</a:t>
                      </a:r>
                    </a:p>
                    <a:p>
                      <a:pPr algn="ctr"/>
                      <a:r>
                        <a:rPr lang="en-US" sz="1800" u="none" dirty="0">
                          <a:latin typeface="Century Gothic" panose="020B0502020202020204" pitchFamily="34" charset="0"/>
                        </a:rPr>
                        <a:t>look</a:t>
                      </a:r>
                      <a:endParaRPr lang="en-US" sz="1800" b="0" u="none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u="sng" dirty="0">
                          <a:latin typeface="Century Gothic" panose="020B0502020202020204" pitchFamily="34" charset="0"/>
                        </a:rPr>
                        <a:t>M</a:t>
                      </a:r>
                    </a:p>
                    <a:p>
                      <a:pPr algn="ctr"/>
                      <a:r>
                        <a:rPr lang="en-US" sz="1800" u="none" dirty="0">
                          <a:latin typeface="Century Gothic" panose="020B0502020202020204" pitchFamily="34" charset="0"/>
                        </a:rPr>
                        <a:t>mom</a:t>
                      </a:r>
                    </a:p>
                    <a:p>
                      <a:pPr algn="ctr"/>
                      <a:r>
                        <a:rPr lang="en-US" sz="1800" u="none" dirty="0">
                          <a:latin typeface="Century Gothic" panose="020B0502020202020204" pitchFamily="34" charset="0"/>
                        </a:rPr>
                        <a:t>me</a:t>
                      </a:r>
                    </a:p>
                    <a:p>
                      <a:pPr algn="ctr"/>
                      <a:r>
                        <a:rPr lang="en-US" sz="1800" u="none" dirty="0">
                          <a:latin typeface="Century Gothic" panose="020B0502020202020204" pitchFamily="34" charset="0"/>
                        </a:rPr>
                        <a:t>my</a:t>
                      </a:r>
                      <a:endParaRPr lang="en-US" sz="1800" b="0" u="none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u="sng" dirty="0">
                          <a:latin typeface="Century Gothic" panose="020B0502020202020204" pitchFamily="34" charset="0"/>
                        </a:rPr>
                        <a:t>N</a:t>
                      </a:r>
                    </a:p>
                    <a:p>
                      <a:pPr algn="ctr"/>
                      <a:r>
                        <a:rPr lang="en-US" sz="1800" u="none" dirty="0">
                          <a:latin typeface="Century Gothic" panose="020B0502020202020204" pitchFamily="34" charset="0"/>
                        </a:rPr>
                        <a:t>no</a:t>
                      </a:r>
                      <a:endParaRPr lang="en-US" sz="1800" b="0" u="none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067753">
                <a:tc>
                  <a:txBody>
                    <a:bodyPr/>
                    <a:lstStyle/>
                    <a:p>
                      <a:pPr algn="ctr"/>
                      <a:r>
                        <a:rPr lang="en-US" sz="1800" b="1" u="sng" dirty="0">
                          <a:latin typeface="Century Gothic" panose="020B0502020202020204" pitchFamily="34" charset="0"/>
                        </a:rPr>
                        <a:t>O</a:t>
                      </a:r>
                    </a:p>
                    <a:p>
                      <a:pPr algn="ctr"/>
                      <a:r>
                        <a:rPr lang="en-US" sz="1800" u="none" dirty="0">
                          <a:latin typeface="Century Gothic" panose="020B0502020202020204" pitchFamily="34" charset="0"/>
                        </a:rPr>
                        <a:t>on</a:t>
                      </a:r>
                    </a:p>
                    <a:p>
                      <a:pPr algn="ctr"/>
                      <a:endParaRPr lang="en-US" sz="1800" u="sng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u="sng" dirty="0">
                          <a:latin typeface="Century Gothic" panose="020B0502020202020204" pitchFamily="34" charset="0"/>
                        </a:rPr>
                        <a:t>P</a:t>
                      </a:r>
                    </a:p>
                    <a:p>
                      <a:pPr algn="ctr"/>
                      <a:r>
                        <a:rPr lang="en-US" sz="1800" u="none" dirty="0">
                          <a:latin typeface="Century Gothic" panose="020B0502020202020204" pitchFamily="34" charset="0"/>
                        </a:rPr>
                        <a:t>play</a:t>
                      </a:r>
                      <a:endParaRPr lang="en-US" sz="1800" b="0" u="none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u="sng" dirty="0">
                          <a:latin typeface="Century Gothic" panose="020B0502020202020204" pitchFamily="34" charset="0"/>
                        </a:rPr>
                        <a:t>Q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u="sng" dirty="0">
                          <a:latin typeface="Century Gothic" panose="020B0502020202020204" pitchFamily="34" charset="0"/>
                        </a:rPr>
                        <a:t>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u="sng" dirty="0">
                          <a:latin typeface="Century Gothic" panose="020B0502020202020204" pitchFamily="34" charset="0"/>
                        </a:rPr>
                        <a:t>S</a:t>
                      </a:r>
                    </a:p>
                    <a:p>
                      <a:pPr algn="ctr"/>
                      <a:r>
                        <a:rPr lang="en-US" sz="1800" u="none" dirty="0">
                          <a:latin typeface="Century Gothic" panose="020B0502020202020204" pitchFamily="34" charset="0"/>
                        </a:rPr>
                        <a:t>see</a:t>
                      </a:r>
                    </a:p>
                    <a:p>
                      <a:pPr algn="ctr"/>
                      <a:r>
                        <a:rPr lang="en-US" sz="1800" u="none" dirty="0">
                          <a:latin typeface="Century Gothic" panose="020B0502020202020204" pitchFamily="34" charset="0"/>
                        </a:rPr>
                        <a:t>she</a:t>
                      </a:r>
                    </a:p>
                    <a:p>
                      <a:pPr algn="ctr"/>
                      <a:r>
                        <a:rPr lang="en-US" sz="1800" u="none" dirty="0">
                          <a:latin typeface="Century Gothic" panose="020B0502020202020204" pitchFamily="34" charset="0"/>
                        </a:rPr>
                        <a:t>said</a:t>
                      </a:r>
                      <a:endParaRPr lang="en-US" sz="1800" b="0" u="none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u="sng" dirty="0">
                          <a:latin typeface="Century Gothic" panose="020B0502020202020204" pitchFamily="34" charset="0"/>
                        </a:rPr>
                        <a:t>T</a:t>
                      </a:r>
                    </a:p>
                    <a:p>
                      <a:pPr algn="ctr"/>
                      <a:r>
                        <a:rPr lang="en-US" sz="1800" u="none" dirty="0">
                          <a:latin typeface="Century Gothic" panose="020B0502020202020204" pitchFamily="34" charset="0"/>
                        </a:rPr>
                        <a:t>to</a:t>
                      </a:r>
                    </a:p>
                    <a:p>
                      <a:pPr algn="ctr"/>
                      <a:r>
                        <a:rPr lang="en-US" sz="1800" u="none" dirty="0">
                          <a:latin typeface="Century Gothic" panose="020B0502020202020204" pitchFamily="34" charset="0"/>
                        </a:rPr>
                        <a:t>the</a:t>
                      </a:r>
                    </a:p>
                    <a:p>
                      <a:pPr algn="ctr"/>
                      <a:r>
                        <a:rPr lang="en-US" sz="1800" u="none" dirty="0">
                          <a:latin typeface="Century Gothic" panose="020B0502020202020204" pitchFamily="34" charset="0"/>
                        </a:rPr>
                        <a:t>this</a:t>
                      </a:r>
                      <a:endParaRPr lang="en-US" sz="1800" b="0" u="none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u="sng" dirty="0">
                          <a:latin typeface="Century Gothic" panose="020B0502020202020204" pitchFamily="34" charset="0"/>
                        </a:rPr>
                        <a:t>U</a:t>
                      </a:r>
                    </a:p>
                    <a:p>
                      <a:pPr algn="ctr"/>
                      <a:r>
                        <a:rPr lang="en-US" sz="1800" u="none" dirty="0">
                          <a:latin typeface="Century Gothic" panose="020B0502020202020204" pitchFamily="34" charset="0"/>
                        </a:rPr>
                        <a:t>up</a:t>
                      </a:r>
                      <a:endParaRPr lang="en-US" sz="1800" b="0" u="none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u="sng" dirty="0">
                          <a:latin typeface="Century Gothic" panose="020B0502020202020204" pitchFamily="34" charset="0"/>
                        </a:rPr>
                        <a:t>V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u="sng" dirty="0">
                          <a:latin typeface="Century Gothic" panose="020B0502020202020204" pitchFamily="34" charset="0"/>
                        </a:rPr>
                        <a:t>W</a:t>
                      </a:r>
                    </a:p>
                    <a:p>
                      <a:pPr algn="ctr"/>
                      <a:r>
                        <a:rPr lang="en-US" sz="1800" u="none" dirty="0">
                          <a:latin typeface="Century Gothic" panose="020B0502020202020204" pitchFamily="34" charset="0"/>
                        </a:rPr>
                        <a:t>we</a:t>
                      </a:r>
                    </a:p>
                    <a:p>
                      <a:pPr algn="ctr"/>
                      <a:r>
                        <a:rPr lang="en-US" sz="1800" u="none" dirty="0">
                          <a:latin typeface="Century Gothic" panose="020B0502020202020204" pitchFamily="34" charset="0"/>
                        </a:rPr>
                        <a:t>will</a:t>
                      </a:r>
                    </a:p>
                    <a:p>
                      <a:pPr algn="ctr"/>
                      <a:r>
                        <a:rPr lang="en-US" sz="1800" u="none" dirty="0">
                          <a:latin typeface="Century Gothic" panose="020B0502020202020204" pitchFamily="34" charset="0"/>
                        </a:rPr>
                        <a:t>was</a:t>
                      </a:r>
                    </a:p>
                    <a:p>
                      <a:pPr algn="ctr"/>
                      <a:r>
                        <a:rPr lang="en-US" sz="1800" u="none" dirty="0">
                          <a:latin typeface="Century Gothic" panose="020B0502020202020204" pitchFamily="34" charset="0"/>
                        </a:rPr>
                        <a:t>with</a:t>
                      </a:r>
                    </a:p>
                    <a:p>
                      <a:pPr algn="ctr"/>
                      <a:r>
                        <a:rPr lang="en-US" sz="1800" u="none" dirty="0">
                          <a:latin typeface="Century Gothic" panose="020B0502020202020204" pitchFamily="34" charset="0"/>
                        </a:rPr>
                        <a:t>went</a:t>
                      </a:r>
                      <a:endParaRPr lang="en-US" sz="1800" b="0" u="none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u="sng" dirty="0">
                          <a:latin typeface="Century Gothic" panose="020B0502020202020204" pitchFamily="34" charset="0"/>
                        </a:rPr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u="sng" dirty="0">
                          <a:latin typeface="Century Gothic" panose="020B0502020202020204" pitchFamily="34" charset="0"/>
                        </a:rPr>
                        <a:t>Y</a:t>
                      </a:r>
                    </a:p>
                    <a:p>
                      <a:pPr algn="ctr"/>
                      <a:r>
                        <a:rPr lang="en-US" sz="1800" u="none" dirty="0">
                          <a:latin typeface="Century Gothic" panose="020B0502020202020204" pitchFamily="34" charset="0"/>
                        </a:rPr>
                        <a:t>yes</a:t>
                      </a:r>
                    </a:p>
                    <a:p>
                      <a:pPr algn="ctr"/>
                      <a:r>
                        <a:rPr lang="en-US" sz="1800" u="none" dirty="0">
                          <a:latin typeface="Century Gothic" panose="020B0502020202020204" pitchFamily="34" charset="0"/>
                        </a:rPr>
                        <a:t>you</a:t>
                      </a:r>
                      <a:endParaRPr lang="en-US" sz="1800" b="0" u="none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u="sng" dirty="0">
                          <a:latin typeface="Century Gothic" panose="020B0502020202020204" pitchFamily="34" charset="0"/>
                        </a:rPr>
                        <a:t>Z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800" u="sng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800" u="sng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pic>
        <p:nvPicPr>
          <p:cNvPr id="2" name="Picture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5506" y="83450"/>
            <a:ext cx="2080900" cy="2189658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72165" y="83450"/>
            <a:ext cx="1739482" cy="21896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13909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</TotalTime>
  <Words>71</Words>
  <Application>Microsoft Office PowerPoint</Application>
  <PresentationFormat>Widescreen</PresentationFormat>
  <Paragraphs>69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All Things Pink</vt:lpstr>
      <vt:lpstr>Arial</vt:lpstr>
      <vt:lpstr>Calibri</vt:lpstr>
      <vt:lpstr>Calibri Light</vt:lpstr>
      <vt:lpstr>Century Gothic</vt:lpstr>
      <vt:lpstr>Office Theme</vt:lpstr>
      <vt:lpstr>PowerPoint Presentation</vt:lpstr>
    </vt:vector>
  </TitlesOfParts>
  <Company>CENTRAL BUCKS SCHOOL DISTRICT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HENRY, CASEY B</dc:creator>
  <cp:lastModifiedBy>GILLEN, MEGAN</cp:lastModifiedBy>
  <cp:revision>6</cp:revision>
  <cp:lastPrinted>2016-09-30T15:35:15Z</cp:lastPrinted>
  <dcterms:created xsi:type="dcterms:W3CDTF">2015-04-08T13:11:37Z</dcterms:created>
  <dcterms:modified xsi:type="dcterms:W3CDTF">2016-10-17T19:55:26Z</dcterms:modified>
</cp:coreProperties>
</file>