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7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8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4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8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6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2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18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0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F011-AB22-46F6-AA09-F3F9B907B69A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13109-6A9A-406D-BB21-406F0357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0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764" y="131135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71764" y="170830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1764" y="2139594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71764" y="2536544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71764" y="2942119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71764" y="3339069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71764" y="3770363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71764" y="4167313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03972" y="4567423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03972" y="4964373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____ ____ ____ ____ ____ ____ ____ ____ ____ ____ ____ ____ ____ ____  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8839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67" b="1"/>
          <a:stretch/>
        </p:blipFill>
        <p:spPr bwMode="auto">
          <a:xfrm>
            <a:off x="4487396" y="5712641"/>
            <a:ext cx="3993776" cy="6119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403972" y="758014"/>
            <a:ext cx="247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Compose a new Tweet…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6200" y="76200"/>
            <a:ext cx="8839200" cy="65532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1C65459E7E04096622244F344EAF7" ma:contentTypeVersion="1" ma:contentTypeDescription="Create a new document." ma:contentTypeScope="" ma:versionID="ac48e4d064246702a879d9dc2b85706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2A13AF-1BE0-4CE7-AEB3-90BD2C23427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9FC7D95-484E-445C-8416-1BD7263A42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41DB38-E79D-430B-9C09-A8DDF25EF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</dc:creator>
  <cp:lastModifiedBy>JAFFE, JASON</cp:lastModifiedBy>
  <cp:revision>4</cp:revision>
  <cp:lastPrinted>2012-11-05T18:58:23Z</cp:lastPrinted>
  <dcterms:created xsi:type="dcterms:W3CDTF">2012-10-27T02:16:35Z</dcterms:created>
  <dcterms:modified xsi:type="dcterms:W3CDTF">2013-12-17T15:08:05Z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0x0101000521C65459E7E04096622244F344EAF7</vt:lpwstr>
  </property>
</Properties>
</file>