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Lst>
  <p:sldSz cy="6858000" cx="12192000"/>
  <p:notesSz cx="6858000" cy="9144000"/>
  <p:embeddedFontLst>
    <p:embeddedFont>
      <p:font typeface="Lustria"/>
      <p:regular r:id="rId16"/>
    </p:embeddedFont>
    <p:embeddedFont>
      <p:font typeface="Open Sans"/>
      <p:regular r:id="rId17"/>
      <p:bold r:id="rId18"/>
      <p:italic r:id="rId19"/>
      <p:boldItalic r:id="rId20"/>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21" roundtripDataSignature="AMtx7mjT9xsgMU3iDF/Dnm6wNEAusRXzj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98B209CE-D2BD-4B69-B00F-8F7B6AC918ED}">
  <a:tblStyle styleId="{98B209CE-D2BD-4B69-B00F-8F7B6AC918ED}" styleName="Table_0">
    <a:wholeTbl>
      <a:tcTxStyle b="off" i="off">
        <a:font>
          <a:latin typeface="Calisto MT"/>
          <a:ea typeface="Calisto MT"/>
          <a:cs typeface="Calisto MT"/>
        </a:font>
        <a:schemeClr val="dk1"/>
      </a:tcTxStyle>
      <a:tcStyle>
        <a:tcBdr>
          <a:left>
            <a:ln cap="flat" cmpd="sng" w="12700">
              <a:solidFill>
                <a:schemeClr val="lt1"/>
              </a:solidFill>
              <a:prstDash val="solid"/>
              <a:round/>
              <a:headEnd len="sm" w="sm" type="none"/>
              <a:tailEnd len="sm" w="sm" type="none"/>
            </a:ln>
          </a:left>
          <a:right>
            <a:ln cap="flat" cmpd="sng" w="12700">
              <a:solidFill>
                <a:schemeClr val="lt1"/>
              </a:solidFill>
              <a:prstDash val="solid"/>
              <a:round/>
              <a:headEnd len="sm" w="sm" type="none"/>
              <a:tailEnd len="sm" w="sm" type="none"/>
            </a:ln>
          </a:right>
          <a:top>
            <a:ln cap="flat" cmpd="sng" w="12700">
              <a:solidFill>
                <a:schemeClr val="lt1"/>
              </a:solidFill>
              <a:prstDash val="solid"/>
              <a:round/>
              <a:headEnd len="sm" w="sm" type="none"/>
              <a:tailEnd len="sm" w="sm" type="none"/>
            </a:ln>
          </a:top>
          <a:bottom>
            <a:ln cap="flat" cmpd="sng" w="12700">
              <a:solidFill>
                <a:schemeClr val="lt1"/>
              </a:solidFill>
              <a:prstDash val="solid"/>
              <a:round/>
              <a:headEnd len="sm" w="sm" type="none"/>
              <a:tailEnd len="sm" w="sm" type="none"/>
            </a:ln>
          </a:bottom>
          <a:insideH>
            <a:ln cap="flat" cmpd="sng" w="12700">
              <a:solidFill>
                <a:schemeClr val="lt1"/>
              </a:solidFill>
              <a:prstDash val="solid"/>
              <a:round/>
              <a:headEnd len="sm" w="sm" type="none"/>
              <a:tailEnd len="sm" w="sm" type="none"/>
            </a:ln>
          </a:insideH>
          <a:insideV>
            <a:ln cap="flat" cmpd="sng" w="12700">
              <a:solidFill>
                <a:schemeClr val="lt1"/>
              </a:solidFill>
              <a:prstDash val="solid"/>
              <a:round/>
              <a:headEnd len="sm" w="sm" type="none"/>
              <a:tailEnd len="sm" w="sm" type="none"/>
            </a:ln>
          </a:insideV>
        </a:tcBdr>
        <a:fill>
          <a:solidFill>
            <a:srgbClr val="EBE8EA"/>
          </a:solidFill>
        </a:fill>
      </a:tcStyle>
    </a:wholeTbl>
    <a:band1H>
      <a:tcTxStyle/>
      <a:tcStyle>
        <a:fill>
          <a:solidFill>
            <a:srgbClr val="D4CED2"/>
          </a:solidFill>
        </a:fill>
      </a:tcStyle>
    </a:band1H>
    <a:band2H>
      <a:tcTxStyle/>
    </a:band2H>
    <a:band1V>
      <a:tcTxStyle/>
      <a:tcStyle>
        <a:fill>
          <a:solidFill>
            <a:srgbClr val="D4CED2"/>
          </a:solidFill>
        </a:fill>
      </a:tcStyle>
    </a:band1V>
    <a:band2V>
      <a:tcTxStyle/>
    </a:band2V>
    <a:lastCol>
      <a:tcTxStyle b="on" i="off">
        <a:font>
          <a:latin typeface="Calisto MT"/>
          <a:ea typeface="Calisto MT"/>
          <a:cs typeface="Calisto MT"/>
        </a:font>
        <a:schemeClr val="lt1"/>
      </a:tcTxStyle>
      <a:tcStyle>
        <a:fill>
          <a:solidFill>
            <a:schemeClr val="accent1"/>
          </a:solidFill>
        </a:fill>
      </a:tcStyle>
    </a:lastCol>
    <a:firstCol>
      <a:tcTxStyle b="on" i="off">
        <a:font>
          <a:latin typeface="Calisto MT"/>
          <a:ea typeface="Calisto MT"/>
          <a:cs typeface="Calisto MT"/>
        </a:font>
        <a:schemeClr val="lt1"/>
      </a:tcTxStyle>
      <a:tcStyle>
        <a:fill>
          <a:solidFill>
            <a:schemeClr val="accent1"/>
          </a:solidFill>
        </a:fill>
      </a:tcStyle>
    </a:firstCol>
    <a:lastRow>
      <a:tcTxStyle b="on" i="off">
        <a:font>
          <a:latin typeface="Calisto MT"/>
          <a:ea typeface="Calisto MT"/>
          <a:cs typeface="Calisto MT"/>
        </a:font>
        <a:schemeClr val="lt1"/>
      </a:tcTxStyle>
      <a:tcStyle>
        <a:tcBdr>
          <a:top>
            <a:ln cap="flat" cmpd="sng" w="38100">
              <a:solidFill>
                <a:schemeClr val="lt1"/>
              </a:solidFill>
              <a:prstDash val="solid"/>
              <a:round/>
              <a:headEnd len="sm" w="sm" type="none"/>
              <a:tailEnd len="sm" w="sm" type="none"/>
            </a:ln>
          </a:top>
        </a:tcBdr>
        <a:fill>
          <a:solidFill>
            <a:schemeClr val="accent1"/>
          </a:solidFill>
        </a:fill>
      </a:tcStyle>
    </a:lastRow>
    <a:seCell>
      <a:tcTxStyle/>
    </a:seCell>
    <a:swCell>
      <a:tcTxStyle/>
    </a:swCell>
    <a:firstRow>
      <a:tcTxStyle b="on" i="off">
        <a:font>
          <a:latin typeface="Calisto MT"/>
          <a:ea typeface="Calisto MT"/>
          <a:cs typeface="Calisto MT"/>
        </a:font>
        <a:schemeClr val="lt1"/>
      </a:tcTxStyle>
      <a:tcStyle>
        <a:tcBdr>
          <a:bottom>
            <a:ln cap="flat" cmpd="sng" w="38100">
              <a:solidFill>
                <a:schemeClr val="lt1"/>
              </a:solidFill>
              <a:prstDash val="solid"/>
              <a:round/>
              <a:headEnd len="sm" w="sm" type="none"/>
              <a:tailEnd len="sm" w="sm" type="none"/>
            </a:ln>
          </a:bottom>
        </a:tcBdr>
        <a:fill>
          <a:solidFill>
            <a:schemeClr val="accent1"/>
          </a:solidFill>
        </a:fill>
      </a:tcStyle>
    </a:firstRow>
    <a:neCell>
      <a:tcTxStyle/>
    </a:neCell>
    <a:nwCell>
      <a:tcTxStyle/>
    </a:nwCell>
  </a:tblStyle>
  <a:tblStyle styleId="{B71A90E7-8ED9-49F7-898B-2B92D19BA4A7}" styleName="Table_1">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20" Type="http://schemas.openxmlformats.org/officeDocument/2006/relationships/font" Target="fonts/OpenSans-boldItalic.fntdata"/><Relationship Id="rId11" Type="http://schemas.openxmlformats.org/officeDocument/2006/relationships/slide" Target="slides/slide6.xml"/><Relationship Id="rId10" Type="http://schemas.openxmlformats.org/officeDocument/2006/relationships/slide" Target="slides/slide5.xml"/><Relationship Id="rId21" Type="http://customschemas.google.com/relationships/presentationmetadata" Target="metadata"/><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font" Target="fonts/OpenSans-regular.fntdata"/><Relationship Id="rId16" Type="http://schemas.openxmlformats.org/officeDocument/2006/relationships/font" Target="fonts/Lustria-regular.fntdata"/><Relationship Id="rId5" Type="http://schemas.openxmlformats.org/officeDocument/2006/relationships/notesMaster" Target="notesMasters/notesMaster1.xml"/><Relationship Id="rId19" Type="http://schemas.openxmlformats.org/officeDocument/2006/relationships/font" Target="fonts/OpenSans-italic.fntdata"/><Relationship Id="rId6" Type="http://schemas.openxmlformats.org/officeDocument/2006/relationships/slide" Target="slides/slide1.xml"/><Relationship Id="rId18" Type="http://schemas.openxmlformats.org/officeDocument/2006/relationships/font" Target="fonts/OpenSans-bold.fntdata"/><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2" name="Shape 82"/>
        <p:cNvGrpSpPr/>
        <p:nvPr/>
      </p:nvGrpSpPr>
      <p:grpSpPr>
        <a:xfrm>
          <a:off x="0" y="0"/>
          <a:ext cx="0" cy="0"/>
          <a:chOff x="0" y="0"/>
          <a:chExt cx="0" cy="0"/>
        </a:xfrm>
      </p:grpSpPr>
      <p:sp>
        <p:nvSpPr>
          <p:cNvPr id="83" name="Google Shape;83;p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4" name="Google Shape;84;p1: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5" name="Shape 145"/>
        <p:cNvGrpSpPr/>
        <p:nvPr/>
      </p:nvGrpSpPr>
      <p:grpSpPr>
        <a:xfrm>
          <a:off x="0" y="0"/>
          <a:ext cx="0" cy="0"/>
          <a:chOff x="0" y="0"/>
          <a:chExt cx="0" cy="0"/>
        </a:xfrm>
      </p:grpSpPr>
      <p:sp>
        <p:nvSpPr>
          <p:cNvPr id="146" name="Google Shape;146;p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7" name="Google Shape;147;p10: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p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4" name="Google Shape;94;p2: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p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2" name="Google Shape;102;p3: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p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08" name="Google Shape;108;p4: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p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5: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0" name="Google Shape;120;p6: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6" name="Google Shape;126;p7: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3" name="Shape 133"/>
        <p:cNvGrpSpPr/>
        <p:nvPr/>
      </p:nvGrpSpPr>
      <p:grpSpPr>
        <a:xfrm>
          <a:off x="0" y="0"/>
          <a:ext cx="0" cy="0"/>
          <a:chOff x="0" y="0"/>
          <a:chExt cx="0" cy="0"/>
        </a:xfrm>
      </p:grpSpPr>
      <p:sp>
        <p:nvSpPr>
          <p:cNvPr id="134" name="Google Shape;134;p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5" name="Google Shape;135;p8: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1" name="Google Shape;141;p9:notes"/>
          <p:cNvSpPr/>
          <p:nvPr>
            <p:ph idx="2" type="sldImg"/>
          </p:nvPr>
        </p:nvSpPr>
        <p:spPr>
          <a:xfrm>
            <a:off x="1143225" y="685800"/>
            <a:ext cx="457222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3" name="Shape 13"/>
        <p:cNvGrpSpPr/>
        <p:nvPr/>
      </p:nvGrpSpPr>
      <p:grpSpPr>
        <a:xfrm>
          <a:off x="0" y="0"/>
          <a:ext cx="0" cy="0"/>
          <a:chOff x="0" y="0"/>
          <a:chExt cx="0" cy="0"/>
        </a:xfrm>
      </p:grpSpPr>
      <p:sp>
        <p:nvSpPr>
          <p:cNvPr id="14" name="Google Shape;14;p12"/>
          <p:cNvSpPr txBox="1"/>
          <p:nvPr>
            <p:ph type="ctrTitle"/>
          </p:nvPr>
        </p:nvSpPr>
        <p:spPr>
          <a:xfrm>
            <a:off x="704088" y="889820"/>
            <a:ext cx="9989574" cy="3598606"/>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5400"/>
              <a:buFont typeface="Open Sans"/>
              <a:buNone/>
              <a:defRPr sz="54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5" name="Google Shape;15;p12"/>
          <p:cNvSpPr txBox="1"/>
          <p:nvPr>
            <p:ph idx="1" type="subTitle"/>
          </p:nvPr>
        </p:nvSpPr>
        <p:spPr>
          <a:xfrm>
            <a:off x="704088" y="4488426"/>
            <a:ext cx="6991776" cy="1302774"/>
          </a:xfrm>
          <a:prstGeom prst="rect">
            <a:avLst/>
          </a:prstGeom>
          <a:noFill/>
          <a:ln>
            <a:noFill/>
          </a:ln>
        </p:spPr>
        <p:txBody>
          <a:bodyPr anchorCtr="0" anchor="b" bIns="45700" lIns="91425" spcFirstLastPara="1" rIns="91425" wrap="square" tIns="45700">
            <a:normAutofit/>
          </a:bodyPr>
          <a:lstStyle>
            <a:lvl1pPr lvl="0" algn="l">
              <a:lnSpc>
                <a:spcPct val="110000"/>
              </a:lnSpc>
              <a:spcBef>
                <a:spcPts val="1000"/>
              </a:spcBef>
              <a:spcAft>
                <a:spcPts val="0"/>
              </a:spcAft>
              <a:buClr>
                <a:schemeClr val="dk1"/>
              </a:buClr>
              <a:buSzPts val="2000"/>
              <a:buNone/>
              <a:defRPr sz="2000"/>
            </a:lvl1pPr>
            <a:lvl2pPr lvl="1" algn="ctr">
              <a:lnSpc>
                <a:spcPct val="110000"/>
              </a:lnSpc>
              <a:spcBef>
                <a:spcPts val="500"/>
              </a:spcBef>
              <a:spcAft>
                <a:spcPts val="0"/>
              </a:spcAft>
              <a:buClr>
                <a:schemeClr val="dk1"/>
              </a:buClr>
              <a:buSzPts val="2000"/>
              <a:buNone/>
              <a:defRPr sz="2000"/>
            </a:lvl2pPr>
            <a:lvl3pPr lvl="2" algn="ctr">
              <a:lnSpc>
                <a:spcPct val="110000"/>
              </a:lnSpc>
              <a:spcBef>
                <a:spcPts val="500"/>
              </a:spcBef>
              <a:spcAft>
                <a:spcPts val="0"/>
              </a:spcAft>
              <a:buClr>
                <a:schemeClr val="dk1"/>
              </a:buClr>
              <a:buSzPts val="1800"/>
              <a:buNone/>
              <a:defRPr sz="1800"/>
            </a:lvl3pPr>
            <a:lvl4pPr lvl="3" algn="ctr">
              <a:lnSpc>
                <a:spcPct val="110000"/>
              </a:lnSpc>
              <a:spcBef>
                <a:spcPts val="500"/>
              </a:spcBef>
              <a:spcAft>
                <a:spcPts val="0"/>
              </a:spcAft>
              <a:buClr>
                <a:schemeClr val="dk1"/>
              </a:buClr>
              <a:buSzPts val="1600"/>
              <a:buNone/>
              <a:defRPr sz="1600"/>
            </a:lvl4pPr>
            <a:lvl5pPr lvl="4" algn="ctr">
              <a:lnSpc>
                <a:spcPct val="11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6" name="Google Shape;16;p12"/>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7" name="Google Shape;17;p12"/>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8" name="Google Shape;18;p12"/>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0" name="Shape 70"/>
        <p:cNvGrpSpPr/>
        <p:nvPr/>
      </p:nvGrpSpPr>
      <p:grpSpPr>
        <a:xfrm>
          <a:off x="0" y="0"/>
          <a:ext cx="0" cy="0"/>
          <a:chOff x="0" y="0"/>
          <a:chExt cx="0" cy="0"/>
        </a:xfrm>
      </p:grpSpPr>
      <p:sp>
        <p:nvSpPr>
          <p:cNvPr id="71" name="Google Shape;71;p21"/>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2" name="Google Shape;72;p21"/>
          <p:cNvSpPr txBox="1"/>
          <p:nvPr>
            <p:ph idx="1" type="body"/>
          </p:nvPr>
        </p:nvSpPr>
        <p:spPr>
          <a:xfrm rot="5400000">
            <a:off x="4176320" y="-1253693"/>
            <a:ext cx="3739896" cy="10691265"/>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3" name="Google Shape;73;p21"/>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4" name="Google Shape;74;p21"/>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5" name="Google Shape;75;p21"/>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6" name="Shape 76"/>
        <p:cNvGrpSpPr/>
        <p:nvPr/>
      </p:nvGrpSpPr>
      <p:grpSpPr>
        <a:xfrm>
          <a:off x="0" y="0"/>
          <a:ext cx="0" cy="0"/>
          <a:chOff x="0" y="0"/>
          <a:chExt cx="0" cy="0"/>
        </a:xfrm>
      </p:grpSpPr>
      <p:sp>
        <p:nvSpPr>
          <p:cNvPr id="77" name="Google Shape;77;p22"/>
          <p:cNvSpPr txBox="1"/>
          <p:nvPr>
            <p:ph type="title"/>
          </p:nvPr>
        </p:nvSpPr>
        <p:spPr>
          <a:xfrm rot="5400000">
            <a:off x="7924366" y="2315931"/>
            <a:ext cx="4984956" cy="2349043"/>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8" name="Google Shape;78;p22"/>
          <p:cNvSpPr txBox="1"/>
          <p:nvPr>
            <p:ph idx="1" type="body"/>
          </p:nvPr>
        </p:nvSpPr>
        <p:spPr>
          <a:xfrm rot="5400000">
            <a:off x="2513147" y="-746247"/>
            <a:ext cx="4984956" cy="8473395"/>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9" name="Google Shape;79;p22"/>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0" name="Google Shape;80;p22"/>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81" name="Google Shape;81;p22"/>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9" name="Shape 19"/>
        <p:cNvGrpSpPr/>
        <p:nvPr/>
      </p:nvGrpSpPr>
      <p:grpSpPr>
        <a:xfrm>
          <a:off x="0" y="0"/>
          <a:ext cx="0" cy="0"/>
          <a:chOff x="0" y="0"/>
          <a:chExt cx="0" cy="0"/>
        </a:xfrm>
      </p:grpSpPr>
      <p:sp>
        <p:nvSpPr>
          <p:cNvPr id="20" name="Google Shape;20;p13"/>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1" name="Google Shape;21;p13"/>
          <p:cNvSpPr txBox="1"/>
          <p:nvPr>
            <p:ph idx="1" type="body"/>
          </p:nvPr>
        </p:nvSpPr>
        <p:spPr>
          <a:xfrm>
            <a:off x="700635" y="2221992"/>
            <a:ext cx="10691265" cy="3739896"/>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2" name="Google Shape;22;p13"/>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3" name="Google Shape;23;p13"/>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4" name="Google Shape;24;p13"/>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5" name="Shape 25"/>
        <p:cNvGrpSpPr/>
        <p:nvPr/>
      </p:nvGrpSpPr>
      <p:grpSpPr>
        <a:xfrm>
          <a:off x="0" y="0"/>
          <a:ext cx="0" cy="0"/>
          <a:chOff x="0" y="0"/>
          <a:chExt cx="0" cy="0"/>
        </a:xfrm>
      </p:grpSpPr>
      <p:sp>
        <p:nvSpPr>
          <p:cNvPr id="26" name="Google Shape;26;p14"/>
          <p:cNvSpPr txBox="1"/>
          <p:nvPr>
            <p:ph type="title"/>
          </p:nvPr>
        </p:nvSpPr>
        <p:spPr>
          <a:xfrm>
            <a:off x="715383" y="1709738"/>
            <a:ext cx="10632067" cy="2852737"/>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6000"/>
              <a:buFont typeface="Open Sans"/>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7" name="Google Shape;27;p14"/>
          <p:cNvSpPr txBox="1"/>
          <p:nvPr>
            <p:ph idx="1" type="body"/>
          </p:nvPr>
        </p:nvSpPr>
        <p:spPr>
          <a:xfrm>
            <a:off x="715383" y="4589463"/>
            <a:ext cx="10632067"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1000"/>
              </a:spcBef>
              <a:spcAft>
                <a:spcPts val="0"/>
              </a:spcAft>
              <a:buClr>
                <a:srgbClr val="888888"/>
              </a:buClr>
              <a:buSzPts val="2400"/>
              <a:buNone/>
              <a:defRPr sz="2400">
                <a:solidFill>
                  <a:srgbClr val="888888"/>
                </a:solidFill>
              </a:defRPr>
            </a:lvl1pPr>
            <a:lvl2pPr indent="-228600" lvl="1" marL="914400" algn="l">
              <a:lnSpc>
                <a:spcPct val="110000"/>
              </a:lnSpc>
              <a:spcBef>
                <a:spcPts val="500"/>
              </a:spcBef>
              <a:spcAft>
                <a:spcPts val="0"/>
              </a:spcAft>
              <a:buClr>
                <a:srgbClr val="888888"/>
              </a:buClr>
              <a:buSzPts val="2000"/>
              <a:buNone/>
              <a:defRPr sz="2000">
                <a:solidFill>
                  <a:srgbClr val="888888"/>
                </a:solidFill>
              </a:defRPr>
            </a:lvl2pPr>
            <a:lvl3pPr indent="-228600" lvl="2" marL="1371600" algn="l">
              <a:lnSpc>
                <a:spcPct val="110000"/>
              </a:lnSpc>
              <a:spcBef>
                <a:spcPts val="500"/>
              </a:spcBef>
              <a:spcAft>
                <a:spcPts val="0"/>
              </a:spcAft>
              <a:buClr>
                <a:srgbClr val="888888"/>
              </a:buClr>
              <a:buSzPts val="1800"/>
              <a:buNone/>
              <a:defRPr sz="1800">
                <a:solidFill>
                  <a:srgbClr val="888888"/>
                </a:solidFill>
              </a:defRPr>
            </a:lvl3pPr>
            <a:lvl4pPr indent="-228600" lvl="3" marL="1828800" algn="l">
              <a:lnSpc>
                <a:spcPct val="110000"/>
              </a:lnSpc>
              <a:spcBef>
                <a:spcPts val="500"/>
              </a:spcBef>
              <a:spcAft>
                <a:spcPts val="0"/>
              </a:spcAft>
              <a:buClr>
                <a:srgbClr val="888888"/>
              </a:buClr>
              <a:buSzPts val="1600"/>
              <a:buNone/>
              <a:defRPr sz="1600">
                <a:solidFill>
                  <a:srgbClr val="888888"/>
                </a:solidFill>
              </a:defRPr>
            </a:lvl4pPr>
            <a:lvl5pPr indent="-228600" lvl="4" marL="2286000" algn="l">
              <a:lnSpc>
                <a:spcPct val="11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8" name="Google Shape;28;p14"/>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9" name="Google Shape;29;p14"/>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0" name="Google Shape;30;p14"/>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31" name="Shape 31"/>
        <p:cNvGrpSpPr/>
        <p:nvPr/>
      </p:nvGrpSpPr>
      <p:grpSpPr>
        <a:xfrm>
          <a:off x="0" y="0"/>
          <a:ext cx="0" cy="0"/>
          <a:chOff x="0" y="0"/>
          <a:chExt cx="0" cy="0"/>
        </a:xfrm>
      </p:grpSpPr>
      <p:sp>
        <p:nvSpPr>
          <p:cNvPr id="32" name="Google Shape;32;p15"/>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3" name="Google Shape;33;p15"/>
          <p:cNvSpPr txBox="1"/>
          <p:nvPr>
            <p:ph idx="1" type="body"/>
          </p:nvPr>
        </p:nvSpPr>
        <p:spPr>
          <a:xfrm>
            <a:off x="704088" y="2221992"/>
            <a:ext cx="5212080" cy="3739896"/>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4" name="Google Shape;34;p15"/>
          <p:cNvSpPr txBox="1"/>
          <p:nvPr>
            <p:ph idx="2" type="body"/>
          </p:nvPr>
        </p:nvSpPr>
        <p:spPr>
          <a:xfrm>
            <a:off x="6181344" y="2221992"/>
            <a:ext cx="5212080" cy="3739896"/>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5" name="Google Shape;35;p15"/>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6" name="Google Shape;36;p15"/>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7" name="Google Shape;37;p15"/>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8" name="Shape 38"/>
        <p:cNvGrpSpPr/>
        <p:nvPr/>
      </p:nvGrpSpPr>
      <p:grpSpPr>
        <a:xfrm>
          <a:off x="0" y="0"/>
          <a:ext cx="0" cy="0"/>
          <a:chOff x="0" y="0"/>
          <a:chExt cx="0" cy="0"/>
        </a:xfrm>
      </p:grpSpPr>
      <p:sp>
        <p:nvSpPr>
          <p:cNvPr id="39" name="Google Shape;39;p16"/>
          <p:cNvSpPr txBox="1"/>
          <p:nvPr>
            <p:ph type="title"/>
          </p:nvPr>
        </p:nvSpPr>
        <p:spPr>
          <a:xfrm>
            <a:off x="704087" y="929147"/>
            <a:ext cx="10689336" cy="798451"/>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0" name="Google Shape;40;p16"/>
          <p:cNvSpPr txBox="1"/>
          <p:nvPr>
            <p:ph idx="1" type="body"/>
          </p:nvPr>
        </p:nvSpPr>
        <p:spPr>
          <a:xfrm>
            <a:off x="704088" y="1756538"/>
            <a:ext cx="5212080" cy="657225"/>
          </a:xfrm>
          <a:prstGeom prst="rect">
            <a:avLst/>
          </a:prstGeom>
          <a:noFill/>
          <a:ln>
            <a:noFill/>
          </a:ln>
        </p:spPr>
        <p:txBody>
          <a:bodyPr anchorCtr="0" anchor="b" bIns="45700" lIns="91425" spcFirstLastPara="1" rIns="91425" wrap="square" tIns="45700">
            <a:normAutofit/>
          </a:bodyPr>
          <a:lstStyle>
            <a:lvl1pPr indent="-228600" lvl="0" marL="457200" algn="l">
              <a:lnSpc>
                <a:spcPct val="110000"/>
              </a:lnSpc>
              <a:spcBef>
                <a:spcPts val="1000"/>
              </a:spcBef>
              <a:spcAft>
                <a:spcPts val="0"/>
              </a:spcAft>
              <a:buClr>
                <a:schemeClr val="dk1"/>
              </a:buClr>
              <a:buSzPts val="1600"/>
              <a:buNone/>
              <a:defRPr b="1" sz="1600">
                <a:latin typeface="Open Sans"/>
                <a:ea typeface="Open Sans"/>
                <a:cs typeface="Open Sans"/>
                <a:sym typeface="Open Sans"/>
              </a:defRPr>
            </a:lvl1pPr>
            <a:lvl2pPr indent="-228600" lvl="1" marL="914400" algn="l">
              <a:lnSpc>
                <a:spcPct val="110000"/>
              </a:lnSpc>
              <a:spcBef>
                <a:spcPts val="500"/>
              </a:spcBef>
              <a:spcAft>
                <a:spcPts val="0"/>
              </a:spcAft>
              <a:buClr>
                <a:schemeClr val="dk1"/>
              </a:buClr>
              <a:buSzPts val="2000"/>
              <a:buNone/>
              <a:defRPr b="1" sz="2000"/>
            </a:lvl2pPr>
            <a:lvl3pPr indent="-228600" lvl="2" marL="1371600" algn="l">
              <a:lnSpc>
                <a:spcPct val="110000"/>
              </a:lnSpc>
              <a:spcBef>
                <a:spcPts val="500"/>
              </a:spcBef>
              <a:spcAft>
                <a:spcPts val="0"/>
              </a:spcAft>
              <a:buClr>
                <a:schemeClr val="dk1"/>
              </a:buClr>
              <a:buSzPts val="1800"/>
              <a:buNone/>
              <a:defRPr b="1" sz="1800"/>
            </a:lvl3pPr>
            <a:lvl4pPr indent="-228600" lvl="3" marL="1828800" algn="l">
              <a:lnSpc>
                <a:spcPct val="110000"/>
              </a:lnSpc>
              <a:spcBef>
                <a:spcPts val="500"/>
              </a:spcBef>
              <a:spcAft>
                <a:spcPts val="0"/>
              </a:spcAft>
              <a:buClr>
                <a:schemeClr val="dk1"/>
              </a:buClr>
              <a:buSzPts val="1600"/>
              <a:buNone/>
              <a:defRPr b="1" sz="1600"/>
            </a:lvl4pPr>
            <a:lvl5pPr indent="-228600" lvl="4" marL="2286000" algn="l">
              <a:lnSpc>
                <a:spcPct val="11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16"/>
          <p:cNvSpPr txBox="1"/>
          <p:nvPr>
            <p:ph idx="2" type="body"/>
          </p:nvPr>
        </p:nvSpPr>
        <p:spPr>
          <a:xfrm>
            <a:off x="704088" y="2442702"/>
            <a:ext cx="5212080" cy="3519185"/>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16"/>
          <p:cNvSpPr txBox="1"/>
          <p:nvPr>
            <p:ph idx="3" type="body"/>
          </p:nvPr>
        </p:nvSpPr>
        <p:spPr>
          <a:xfrm>
            <a:off x="6181344" y="1756538"/>
            <a:ext cx="5212080" cy="657225"/>
          </a:xfrm>
          <a:prstGeom prst="rect">
            <a:avLst/>
          </a:prstGeom>
          <a:noFill/>
          <a:ln>
            <a:noFill/>
          </a:ln>
        </p:spPr>
        <p:txBody>
          <a:bodyPr anchorCtr="0" anchor="b" bIns="45700" lIns="91425" spcFirstLastPara="1" rIns="91425" wrap="square" tIns="45700">
            <a:normAutofit/>
          </a:bodyPr>
          <a:lstStyle>
            <a:lvl1pPr indent="-228600" lvl="0" marL="457200" algn="l">
              <a:lnSpc>
                <a:spcPct val="110000"/>
              </a:lnSpc>
              <a:spcBef>
                <a:spcPts val="1000"/>
              </a:spcBef>
              <a:spcAft>
                <a:spcPts val="0"/>
              </a:spcAft>
              <a:buClr>
                <a:schemeClr val="dk1"/>
              </a:buClr>
              <a:buSzPts val="1600"/>
              <a:buNone/>
              <a:defRPr b="1" sz="1600">
                <a:latin typeface="Open Sans"/>
                <a:ea typeface="Open Sans"/>
                <a:cs typeface="Open Sans"/>
                <a:sym typeface="Open Sans"/>
              </a:defRPr>
            </a:lvl1pPr>
            <a:lvl2pPr indent="-228600" lvl="1" marL="914400" algn="l">
              <a:lnSpc>
                <a:spcPct val="110000"/>
              </a:lnSpc>
              <a:spcBef>
                <a:spcPts val="500"/>
              </a:spcBef>
              <a:spcAft>
                <a:spcPts val="0"/>
              </a:spcAft>
              <a:buClr>
                <a:schemeClr val="dk1"/>
              </a:buClr>
              <a:buSzPts val="2000"/>
              <a:buNone/>
              <a:defRPr b="1" sz="2000"/>
            </a:lvl2pPr>
            <a:lvl3pPr indent="-228600" lvl="2" marL="1371600" algn="l">
              <a:lnSpc>
                <a:spcPct val="110000"/>
              </a:lnSpc>
              <a:spcBef>
                <a:spcPts val="500"/>
              </a:spcBef>
              <a:spcAft>
                <a:spcPts val="0"/>
              </a:spcAft>
              <a:buClr>
                <a:schemeClr val="dk1"/>
              </a:buClr>
              <a:buSzPts val="1800"/>
              <a:buNone/>
              <a:defRPr b="1" sz="1800"/>
            </a:lvl3pPr>
            <a:lvl4pPr indent="-228600" lvl="3" marL="1828800" algn="l">
              <a:lnSpc>
                <a:spcPct val="110000"/>
              </a:lnSpc>
              <a:spcBef>
                <a:spcPts val="500"/>
              </a:spcBef>
              <a:spcAft>
                <a:spcPts val="0"/>
              </a:spcAft>
              <a:buClr>
                <a:schemeClr val="dk1"/>
              </a:buClr>
              <a:buSzPts val="1600"/>
              <a:buNone/>
              <a:defRPr b="1" sz="1600"/>
            </a:lvl4pPr>
            <a:lvl5pPr indent="-228600" lvl="4" marL="2286000" algn="l">
              <a:lnSpc>
                <a:spcPct val="11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3" name="Google Shape;43;p16"/>
          <p:cNvSpPr txBox="1"/>
          <p:nvPr>
            <p:ph idx="4" type="body"/>
          </p:nvPr>
        </p:nvSpPr>
        <p:spPr>
          <a:xfrm>
            <a:off x="6181344" y="2442702"/>
            <a:ext cx="5212080" cy="3519185"/>
          </a:xfrm>
          <a:prstGeom prst="rect">
            <a:avLst/>
          </a:prstGeom>
          <a:noFill/>
          <a:ln>
            <a:noFill/>
          </a:ln>
        </p:spPr>
        <p:txBody>
          <a:bodyPr anchorCtr="0" anchor="t" bIns="45700" lIns="91425" spcFirstLastPara="1" rIns="91425" wrap="square" tIns="45700">
            <a:normAutofit/>
          </a:bodyPr>
          <a:lstStyle>
            <a:lvl1pPr indent="-342900" lvl="0" marL="457200" algn="l">
              <a:lnSpc>
                <a:spcPct val="110000"/>
              </a:lnSpc>
              <a:spcBef>
                <a:spcPts val="1000"/>
              </a:spcBef>
              <a:spcAft>
                <a:spcPts val="0"/>
              </a:spcAft>
              <a:buClr>
                <a:schemeClr val="dk1"/>
              </a:buClr>
              <a:buSzPts val="1800"/>
              <a:buChar char="•"/>
              <a:defRPr/>
            </a:lvl1pPr>
            <a:lvl2pPr indent="-342900" lvl="1" marL="914400" algn="l">
              <a:lnSpc>
                <a:spcPct val="110000"/>
              </a:lnSpc>
              <a:spcBef>
                <a:spcPts val="500"/>
              </a:spcBef>
              <a:spcAft>
                <a:spcPts val="0"/>
              </a:spcAft>
              <a:buClr>
                <a:schemeClr val="dk1"/>
              </a:buClr>
              <a:buSzPts val="1800"/>
              <a:buChar char="•"/>
              <a:defRPr/>
            </a:lvl2pPr>
            <a:lvl3pPr indent="-342900" lvl="2" marL="1371600" algn="l">
              <a:lnSpc>
                <a:spcPct val="110000"/>
              </a:lnSpc>
              <a:spcBef>
                <a:spcPts val="500"/>
              </a:spcBef>
              <a:spcAft>
                <a:spcPts val="0"/>
              </a:spcAft>
              <a:buClr>
                <a:schemeClr val="dk1"/>
              </a:buClr>
              <a:buSzPts val="1800"/>
              <a:buChar char="•"/>
              <a:defRPr/>
            </a:lvl3pPr>
            <a:lvl4pPr indent="-342900" lvl="3" marL="1828800" algn="l">
              <a:lnSpc>
                <a:spcPct val="110000"/>
              </a:lnSpc>
              <a:spcBef>
                <a:spcPts val="500"/>
              </a:spcBef>
              <a:spcAft>
                <a:spcPts val="0"/>
              </a:spcAft>
              <a:buClr>
                <a:schemeClr val="dk1"/>
              </a:buClr>
              <a:buSzPts val="1800"/>
              <a:buChar char="•"/>
              <a:defRPr/>
            </a:lvl4pPr>
            <a:lvl5pPr indent="-342900" lvl="4" marL="2286000" algn="l">
              <a:lnSpc>
                <a:spcPct val="11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4" name="Google Shape;44;p16"/>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5" name="Google Shape;45;p16"/>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6" name="Google Shape;46;p16"/>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7" name="Shape 47"/>
        <p:cNvGrpSpPr/>
        <p:nvPr/>
      </p:nvGrpSpPr>
      <p:grpSpPr>
        <a:xfrm>
          <a:off x="0" y="0"/>
          <a:ext cx="0" cy="0"/>
          <a:chOff x="0" y="0"/>
          <a:chExt cx="0" cy="0"/>
        </a:xfrm>
      </p:grpSpPr>
      <p:sp>
        <p:nvSpPr>
          <p:cNvPr id="48" name="Google Shape;48;p17"/>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lvl1pPr lvl="0" algn="l">
              <a:lnSpc>
                <a:spcPct val="10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9" name="Google Shape;49;p17"/>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0" name="Google Shape;50;p17"/>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1" name="Google Shape;51;p17"/>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2" name="Shape 52"/>
        <p:cNvGrpSpPr/>
        <p:nvPr/>
      </p:nvGrpSpPr>
      <p:grpSpPr>
        <a:xfrm>
          <a:off x="0" y="0"/>
          <a:ext cx="0" cy="0"/>
          <a:chOff x="0" y="0"/>
          <a:chExt cx="0" cy="0"/>
        </a:xfrm>
      </p:grpSpPr>
      <p:sp>
        <p:nvSpPr>
          <p:cNvPr id="53" name="Google Shape;53;p18"/>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4" name="Google Shape;54;p18"/>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5" name="Google Shape;55;p18"/>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6" name="Shape 56"/>
        <p:cNvGrpSpPr/>
        <p:nvPr/>
      </p:nvGrpSpPr>
      <p:grpSpPr>
        <a:xfrm>
          <a:off x="0" y="0"/>
          <a:ext cx="0" cy="0"/>
          <a:chOff x="0" y="0"/>
          <a:chExt cx="0" cy="0"/>
        </a:xfrm>
      </p:grpSpPr>
      <p:sp>
        <p:nvSpPr>
          <p:cNvPr id="57" name="Google Shape;57;p19"/>
          <p:cNvSpPr txBox="1"/>
          <p:nvPr>
            <p:ph type="title"/>
          </p:nvPr>
        </p:nvSpPr>
        <p:spPr>
          <a:xfrm>
            <a:off x="704088" y="1069848"/>
            <a:ext cx="4093599" cy="1316736"/>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3200"/>
              <a:buFont typeface="Open San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8" name="Google Shape;58;p19"/>
          <p:cNvSpPr txBox="1"/>
          <p:nvPr>
            <p:ph idx="1" type="body"/>
          </p:nvPr>
        </p:nvSpPr>
        <p:spPr>
          <a:xfrm>
            <a:off x="5183188" y="1069848"/>
            <a:ext cx="6172200" cy="4791202"/>
          </a:xfrm>
          <a:prstGeom prst="rect">
            <a:avLst/>
          </a:prstGeom>
          <a:noFill/>
          <a:ln>
            <a:noFill/>
          </a:ln>
        </p:spPr>
        <p:txBody>
          <a:bodyPr anchorCtr="0" anchor="t" bIns="45700" lIns="91425" spcFirstLastPara="1" rIns="91425" wrap="square" tIns="45700">
            <a:normAutofit/>
          </a:bodyPr>
          <a:lstStyle>
            <a:lvl1pPr indent="-431800" lvl="0" marL="457200" algn="l">
              <a:lnSpc>
                <a:spcPct val="110000"/>
              </a:lnSpc>
              <a:spcBef>
                <a:spcPts val="1000"/>
              </a:spcBef>
              <a:spcAft>
                <a:spcPts val="0"/>
              </a:spcAft>
              <a:buClr>
                <a:schemeClr val="dk1"/>
              </a:buClr>
              <a:buSzPts val="3200"/>
              <a:buChar char="•"/>
              <a:defRPr sz="3200"/>
            </a:lvl1pPr>
            <a:lvl2pPr indent="-406400" lvl="1" marL="914400" algn="l">
              <a:lnSpc>
                <a:spcPct val="110000"/>
              </a:lnSpc>
              <a:spcBef>
                <a:spcPts val="500"/>
              </a:spcBef>
              <a:spcAft>
                <a:spcPts val="0"/>
              </a:spcAft>
              <a:buClr>
                <a:schemeClr val="dk1"/>
              </a:buClr>
              <a:buSzPts val="2800"/>
              <a:buChar char="•"/>
              <a:defRPr sz="2800"/>
            </a:lvl2pPr>
            <a:lvl3pPr indent="-381000" lvl="2" marL="1371600" algn="l">
              <a:lnSpc>
                <a:spcPct val="110000"/>
              </a:lnSpc>
              <a:spcBef>
                <a:spcPts val="500"/>
              </a:spcBef>
              <a:spcAft>
                <a:spcPts val="0"/>
              </a:spcAft>
              <a:buClr>
                <a:schemeClr val="dk1"/>
              </a:buClr>
              <a:buSzPts val="2400"/>
              <a:buChar char="•"/>
              <a:defRPr sz="2400"/>
            </a:lvl3pPr>
            <a:lvl4pPr indent="-355600" lvl="3" marL="1828800" algn="l">
              <a:lnSpc>
                <a:spcPct val="110000"/>
              </a:lnSpc>
              <a:spcBef>
                <a:spcPts val="500"/>
              </a:spcBef>
              <a:spcAft>
                <a:spcPts val="0"/>
              </a:spcAft>
              <a:buClr>
                <a:schemeClr val="dk1"/>
              </a:buClr>
              <a:buSzPts val="2000"/>
              <a:buChar char="•"/>
              <a:defRPr sz="2000"/>
            </a:lvl4pPr>
            <a:lvl5pPr indent="-355600" lvl="4" marL="2286000" algn="l">
              <a:lnSpc>
                <a:spcPct val="11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9" name="Google Shape;59;p19"/>
          <p:cNvSpPr txBox="1"/>
          <p:nvPr>
            <p:ph idx="2" type="body"/>
          </p:nvPr>
        </p:nvSpPr>
        <p:spPr>
          <a:xfrm>
            <a:off x="704088" y="2551176"/>
            <a:ext cx="4093599" cy="3319272"/>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1000"/>
              </a:spcBef>
              <a:spcAft>
                <a:spcPts val="0"/>
              </a:spcAft>
              <a:buClr>
                <a:schemeClr val="dk1"/>
              </a:buClr>
              <a:buSzPts val="1600"/>
              <a:buNone/>
              <a:defRPr sz="1600"/>
            </a:lvl1pPr>
            <a:lvl2pPr indent="-228600" lvl="1" marL="914400" algn="l">
              <a:lnSpc>
                <a:spcPct val="110000"/>
              </a:lnSpc>
              <a:spcBef>
                <a:spcPts val="500"/>
              </a:spcBef>
              <a:spcAft>
                <a:spcPts val="0"/>
              </a:spcAft>
              <a:buClr>
                <a:schemeClr val="dk1"/>
              </a:buClr>
              <a:buSzPts val="1400"/>
              <a:buNone/>
              <a:defRPr sz="1400"/>
            </a:lvl2pPr>
            <a:lvl3pPr indent="-228600" lvl="2" marL="1371600" algn="l">
              <a:lnSpc>
                <a:spcPct val="110000"/>
              </a:lnSpc>
              <a:spcBef>
                <a:spcPts val="500"/>
              </a:spcBef>
              <a:spcAft>
                <a:spcPts val="0"/>
              </a:spcAft>
              <a:buClr>
                <a:schemeClr val="dk1"/>
              </a:buClr>
              <a:buSzPts val="1200"/>
              <a:buNone/>
              <a:defRPr sz="1200"/>
            </a:lvl3pPr>
            <a:lvl4pPr indent="-228600" lvl="3" marL="1828800" algn="l">
              <a:lnSpc>
                <a:spcPct val="110000"/>
              </a:lnSpc>
              <a:spcBef>
                <a:spcPts val="500"/>
              </a:spcBef>
              <a:spcAft>
                <a:spcPts val="0"/>
              </a:spcAft>
              <a:buClr>
                <a:schemeClr val="dk1"/>
              </a:buClr>
              <a:buSzPts val="1000"/>
              <a:buNone/>
              <a:defRPr sz="1000"/>
            </a:lvl4pPr>
            <a:lvl5pPr indent="-228600" lvl="4" marL="2286000" algn="l">
              <a:lnSpc>
                <a:spcPct val="11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0" name="Google Shape;60;p19"/>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1" name="Google Shape;61;p19"/>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2" name="Google Shape;62;p19"/>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3" name="Shape 63"/>
        <p:cNvGrpSpPr/>
        <p:nvPr/>
      </p:nvGrpSpPr>
      <p:grpSpPr>
        <a:xfrm>
          <a:off x="0" y="0"/>
          <a:ext cx="0" cy="0"/>
          <a:chOff x="0" y="0"/>
          <a:chExt cx="0" cy="0"/>
        </a:xfrm>
      </p:grpSpPr>
      <p:sp>
        <p:nvSpPr>
          <p:cNvPr id="64" name="Google Shape;64;p20"/>
          <p:cNvSpPr txBox="1"/>
          <p:nvPr>
            <p:ph type="title"/>
          </p:nvPr>
        </p:nvSpPr>
        <p:spPr>
          <a:xfrm>
            <a:off x="704088" y="1066800"/>
            <a:ext cx="4103431" cy="1317523"/>
          </a:xfrm>
          <a:prstGeom prst="rect">
            <a:avLst/>
          </a:prstGeom>
          <a:noFill/>
          <a:ln>
            <a:noFill/>
          </a:ln>
        </p:spPr>
        <p:txBody>
          <a:bodyPr anchorCtr="0" anchor="b" bIns="45700" lIns="91425" spcFirstLastPara="1" rIns="91425" wrap="square" tIns="45700">
            <a:normAutofit/>
          </a:bodyPr>
          <a:lstStyle>
            <a:lvl1pPr lvl="0" algn="l">
              <a:lnSpc>
                <a:spcPct val="100000"/>
              </a:lnSpc>
              <a:spcBef>
                <a:spcPts val="0"/>
              </a:spcBef>
              <a:spcAft>
                <a:spcPts val="0"/>
              </a:spcAft>
              <a:buClr>
                <a:schemeClr val="dk1"/>
              </a:buClr>
              <a:buSzPts val="3200"/>
              <a:buFont typeface="Open Sans"/>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5" name="Google Shape;65;p20"/>
          <p:cNvSpPr/>
          <p:nvPr>
            <p:ph idx="2" type="pic"/>
          </p:nvPr>
        </p:nvSpPr>
        <p:spPr>
          <a:xfrm>
            <a:off x="5183188" y="1066800"/>
            <a:ext cx="6172200" cy="4794250"/>
          </a:xfrm>
          <a:prstGeom prst="rect">
            <a:avLst/>
          </a:prstGeom>
          <a:noFill/>
          <a:ln>
            <a:noFill/>
          </a:ln>
        </p:spPr>
      </p:sp>
      <p:sp>
        <p:nvSpPr>
          <p:cNvPr id="66" name="Google Shape;66;p20"/>
          <p:cNvSpPr txBox="1"/>
          <p:nvPr>
            <p:ph idx="1" type="body"/>
          </p:nvPr>
        </p:nvSpPr>
        <p:spPr>
          <a:xfrm>
            <a:off x="704088" y="2552700"/>
            <a:ext cx="4103431" cy="3316288"/>
          </a:xfrm>
          <a:prstGeom prst="rect">
            <a:avLst/>
          </a:prstGeom>
          <a:noFill/>
          <a:ln>
            <a:noFill/>
          </a:ln>
        </p:spPr>
        <p:txBody>
          <a:bodyPr anchorCtr="0" anchor="t" bIns="45700" lIns="91425" spcFirstLastPara="1" rIns="91425" wrap="square" tIns="45700">
            <a:normAutofit/>
          </a:bodyPr>
          <a:lstStyle>
            <a:lvl1pPr indent="-228600" lvl="0" marL="457200" algn="l">
              <a:lnSpc>
                <a:spcPct val="110000"/>
              </a:lnSpc>
              <a:spcBef>
                <a:spcPts val="1000"/>
              </a:spcBef>
              <a:spcAft>
                <a:spcPts val="0"/>
              </a:spcAft>
              <a:buClr>
                <a:schemeClr val="dk1"/>
              </a:buClr>
              <a:buSzPts val="1600"/>
              <a:buNone/>
              <a:defRPr sz="1600"/>
            </a:lvl1pPr>
            <a:lvl2pPr indent="-228600" lvl="1" marL="914400" algn="l">
              <a:lnSpc>
                <a:spcPct val="110000"/>
              </a:lnSpc>
              <a:spcBef>
                <a:spcPts val="500"/>
              </a:spcBef>
              <a:spcAft>
                <a:spcPts val="0"/>
              </a:spcAft>
              <a:buClr>
                <a:schemeClr val="dk1"/>
              </a:buClr>
              <a:buSzPts val="1400"/>
              <a:buNone/>
              <a:defRPr sz="1400"/>
            </a:lvl2pPr>
            <a:lvl3pPr indent="-228600" lvl="2" marL="1371600" algn="l">
              <a:lnSpc>
                <a:spcPct val="110000"/>
              </a:lnSpc>
              <a:spcBef>
                <a:spcPts val="500"/>
              </a:spcBef>
              <a:spcAft>
                <a:spcPts val="0"/>
              </a:spcAft>
              <a:buClr>
                <a:schemeClr val="dk1"/>
              </a:buClr>
              <a:buSzPts val="1200"/>
              <a:buNone/>
              <a:defRPr sz="1200"/>
            </a:lvl3pPr>
            <a:lvl4pPr indent="-228600" lvl="3" marL="1828800" algn="l">
              <a:lnSpc>
                <a:spcPct val="110000"/>
              </a:lnSpc>
              <a:spcBef>
                <a:spcPts val="500"/>
              </a:spcBef>
              <a:spcAft>
                <a:spcPts val="0"/>
              </a:spcAft>
              <a:buClr>
                <a:schemeClr val="dk1"/>
              </a:buClr>
              <a:buSzPts val="1000"/>
              <a:buNone/>
              <a:defRPr sz="1000"/>
            </a:lvl4pPr>
            <a:lvl5pPr indent="-228600" lvl="4" marL="2286000" algn="l">
              <a:lnSpc>
                <a:spcPct val="11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7" name="Google Shape;67;p20"/>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algn="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8" name="Google Shape;68;p20"/>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9" name="Google Shape;69;p20"/>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11"/>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lvl1pPr lvl="0" marR="0" rtl="0" algn="l">
              <a:lnSpc>
                <a:spcPct val="100000"/>
              </a:lnSpc>
              <a:spcBef>
                <a:spcPts val="0"/>
              </a:spcBef>
              <a:spcAft>
                <a:spcPts val="0"/>
              </a:spcAft>
              <a:buClr>
                <a:schemeClr val="dk1"/>
              </a:buClr>
              <a:buSzPts val="4000"/>
              <a:buFont typeface="Open Sans"/>
              <a:buNone/>
              <a:defRPr b="0" i="0" sz="4000" u="none" cap="none" strike="noStrike">
                <a:solidFill>
                  <a:schemeClr val="dk1"/>
                </a:solidFill>
                <a:latin typeface="Open Sans"/>
                <a:ea typeface="Open Sans"/>
                <a:cs typeface="Open Sans"/>
                <a:sym typeface="Open Sans"/>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11"/>
          <p:cNvSpPr txBox="1"/>
          <p:nvPr>
            <p:ph idx="1" type="body"/>
          </p:nvPr>
        </p:nvSpPr>
        <p:spPr>
          <a:xfrm>
            <a:off x="700635" y="2221992"/>
            <a:ext cx="10691265" cy="3739896"/>
          </a:xfrm>
          <a:prstGeom prst="rect">
            <a:avLst/>
          </a:prstGeom>
          <a:noFill/>
          <a:ln>
            <a:noFill/>
          </a:ln>
        </p:spPr>
        <p:txBody>
          <a:bodyPr anchorCtr="0" anchor="t" bIns="45700" lIns="91425" spcFirstLastPara="1" rIns="91425" wrap="square" tIns="45700">
            <a:normAutofit/>
          </a:bodyPr>
          <a:lstStyle>
            <a:lvl1pPr indent="-355600" lvl="0" marL="457200" marR="0" rtl="0" algn="l">
              <a:lnSpc>
                <a:spcPct val="110000"/>
              </a:lnSpc>
              <a:spcBef>
                <a:spcPts val="1000"/>
              </a:spcBef>
              <a:spcAft>
                <a:spcPts val="0"/>
              </a:spcAft>
              <a:buClr>
                <a:schemeClr val="dk1"/>
              </a:buClr>
              <a:buSzPts val="2000"/>
              <a:buFont typeface="Arial"/>
              <a:buChar char="•"/>
              <a:defRPr b="0" i="0" sz="2000" u="none" cap="none" strike="noStrike">
                <a:solidFill>
                  <a:schemeClr val="dk1"/>
                </a:solidFill>
                <a:latin typeface="Lustria"/>
                <a:ea typeface="Lustria"/>
                <a:cs typeface="Lustria"/>
                <a:sym typeface="Lustria"/>
              </a:defRPr>
            </a:lvl1pPr>
            <a:lvl2pPr indent="-342900" lvl="1" marL="914400" marR="0" rtl="0" algn="l">
              <a:lnSpc>
                <a:spcPct val="110000"/>
              </a:lnSpc>
              <a:spcBef>
                <a:spcPts val="500"/>
              </a:spcBef>
              <a:spcAft>
                <a:spcPts val="0"/>
              </a:spcAft>
              <a:buClr>
                <a:schemeClr val="dk1"/>
              </a:buClr>
              <a:buSzPts val="1800"/>
              <a:buFont typeface="Arial"/>
              <a:buChar char="•"/>
              <a:defRPr b="0" i="0" sz="1800" u="none" cap="none" strike="noStrike">
                <a:solidFill>
                  <a:schemeClr val="dk1"/>
                </a:solidFill>
                <a:latin typeface="Lustria"/>
                <a:ea typeface="Lustria"/>
                <a:cs typeface="Lustria"/>
                <a:sym typeface="Lustria"/>
              </a:defRPr>
            </a:lvl2pPr>
            <a:lvl3pPr indent="-330200" lvl="2" marL="1371600" marR="0" rtl="0" algn="l">
              <a:lnSpc>
                <a:spcPct val="110000"/>
              </a:lnSpc>
              <a:spcBef>
                <a:spcPts val="500"/>
              </a:spcBef>
              <a:spcAft>
                <a:spcPts val="0"/>
              </a:spcAft>
              <a:buClr>
                <a:schemeClr val="dk1"/>
              </a:buClr>
              <a:buSzPts val="1600"/>
              <a:buFont typeface="Arial"/>
              <a:buChar char="•"/>
              <a:defRPr b="0" i="0" sz="1600" u="none" cap="none" strike="noStrike">
                <a:solidFill>
                  <a:schemeClr val="dk1"/>
                </a:solidFill>
                <a:latin typeface="Lustria"/>
                <a:ea typeface="Lustria"/>
                <a:cs typeface="Lustria"/>
                <a:sym typeface="Lustria"/>
              </a:defRPr>
            </a:lvl3pPr>
            <a:lvl4pPr indent="-317500" lvl="3" marL="1828800" marR="0" rtl="0" algn="l">
              <a:lnSpc>
                <a:spcPct val="110000"/>
              </a:lnSpc>
              <a:spcBef>
                <a:spcPts val="500"/>
              </a:spcBef>
              <a:spcAft>
                <a:spcPts val="0"/>
              </a:spcAft>
              <a:buClr>
                <a:schemeClr val="dk1"/>
              </a:buClr>
              <a:buSzPts val="1400"/>
              <a:buFont typeface="Arial"/>
              <a:buChar char="•"/>
              <a:defRPr b="0" i="0" sz="1400" u="none" cap="none" strike="noStrike">
                <a:solidFill>
                  <a:schemeClr val="dk1"/>
                </a:solidFill>
                <a:latin typeface="Lustria"/>
                <a:ea typeface="Lustria"/>
                <a:cs typeface="Lustria"/>
                <a:sym typeface="Lustria"/>
              </a:defRPr>
            </a:lvl4pPr>
            <a:lvl5pPr indent="-317500" lvl="4" marL="2286000" marR="0" rtl="0" algn="l">
              <a:lnSpc>
                <a:spcPct val="110000"/>
              </a:lnSpc>
              <a:spcBef>
                <a:spcPts val="500"/>
              </a:spcBef>
              <a:spcAft>
                <a:spcPts val="0"/>
              </a:spcAft>
              <a:buClr>
                <a:schemeClr val="dk1"/>
              </a:buClr>
              <a:buSzPts val="1400"/>
              <a:buFont typeface="Arial"/>
              <a:buChar char="•"/>
              <a:defRPr b="0" i="0" sz="1400" u="none" cap="none" strike="noStrike">
                <a:solidFill>
                  <a:schemeClr val="dk1"/>
                </a:solidFill>
                <a:latin typeface="Lustria"/>
                <a:ea typeface="Lustria"/>
                <a:cs typeface="Lustria"/>
                <a:sym typeface="Lustria"/>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Lustria"/>
                <a:ea typeface="Lustria"/>
                <a:cs typeface="Lustria"/>
                <a:sym typeface="Lustria"/>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Lustria"/>
                <a:ea typeface="Lustria"/>
                <a:cs typeface="Lustria"/>
                <a:sym typeface="Lustria"/>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Lustria"/>
                <a:ea typeface="Lustria"/>
                <a:cs typeface="Lustria"/>
                <a:sym typeface="Lustria"/>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Lustria"/>
                <a:ea typeface="Lustria"/>
                <a:cs typeface="Lustria"/>
                <a:sym typeface="Lustria"/>
              </a:defRPr>
            </a:lvl9pPr>
          </a:lstStyle>
          <a:p/>
        </p:txBody>
      </p:sp>
      <p:sp>
        <p:nvSpPr>
          <p:cNvPr id="8" name="Google Shape;8;p11"/>
          <p:cNvSpPr txBox="1"/>
          <p:nvPr>
            <p:ph idx="10" type="dt"/>
          </p:nvPr>
        </p:nvSpPr>
        <p:spPr>
          <a:xfrm>
            <a:off x="8369448" y="6356350"/>
            <a:ext cx="2549564" cy="365125"/>
          </a:xfrm>
          <a:prstGeom prst="rect">
            <a:avLst/>
          </a:prstGeom>
          <a:noFill/>
          <a:ln>
            <a:noFill/>
          </a:ln>
        </p:spPr>
        <p:txBody>
          <a:bodyPr anchorCtr="0" anchor="ctr" bIns="45700" lIns="91425" spcFirstLastPara="1" rIns="91425" wrap="square" tIns="45700">
            <a:noAutofit/>
          </a:bodyPr>
          <a:lstStyle>
            <a:lvl1pPr lvl="0" marR="0" rtl="0" algn="r">
              <a:spcBef>
                <a:spcPts val="0"/>
              </a:spcBef>
              <a:spcAft>
                <a:spcPts val="0"/>
              </a:spcAft>
              <a:buSzPts val="1400"/>
              <a:buNone/>
              <a:defRPr b="0" i="0" sz="1050" u="none" cap="none" strike="noStrike">
                <a:solidFill>
                  <a:schemeClr val="dk1"/>
                </a:solidFill>
                <a:latin typeface="Open Sans"/>
                <a:ea typeface="Open Sans"/>
                <a:cs typeface="Open Sans"/>
                <a:sym typeface="Open Sans"/>
              </a:defRPr>
            </a:lvl1pPr>
            <a:lvl2pPr lvl="1"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2pPr>
            <a:lvl3pPr lvl="2"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3pPr>
            <a:lvl4pPr lvl="3"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4pPr>
            <a:lvl5pPr lvl="4"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5pPr>
            <a:lvl6pPr lvl="5"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6pPr>
            <a:lvl7pPr lvl="6"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7pPr>
            <a:lvl8pPr lvl="7"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8pPr>
            <a:lvl9pPr lvl="8"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9pPr>
          </a:lstStyle>
          <a:p/>
        </p:txBody>
      </p:sp>
      <p:sp>
        <p:nvSpPr>
          <p:cNvPr id="9" name="Google Shape;9;p11"/>
          <p:cNvSpPr txBox="1"/>
          <p:nvPr>
            <p:ph idx="11" type="ftr"/>
          </p:nvPr>
        </p:nvSpPr>
        <p:spPr>
          <a:xfrm>
            <a:off x="704088" y="6356350"/>
            <a:ext cx="4539727"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050" u="none" cap="none" strike="noStrike">
                <a:solidFill>
                  <a:schemeClr val="dk1"/>
                </a:solidFill>
                <a:latin typeface="Open Sans"/>
                <a:ea typeface="Open Sans"/>
                <a:cs typeface="Open Sans"/>
                <a:sym typeface="Open Sans"/>
              </a:defRPr>
            </a:lvl1pPr>
            <a:lvl2pPr lvl="1"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2pPr>
            <a:lvl3pPr lvl="2"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3pPr>
            <a:lvl4pPr lvl="3"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4pPr>
            <a:lvl5pPr lvl="4"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5pPr>
            <a:lvl6pPr lvl="5"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6pPr>
            <a:lvl7pPr lvl="6"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7pPr>
            <a:lvl8pPr lvl="7"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8pPr>
            <a:lvl9pPr lvl="8" marR="0" rtl="0" algn="l">
              <a:spcBef>
                <a:spcPts val="0"/>
              </a:spcBef>
              <a:spcAft>
                <a:spcPts val="0"/>
              </a:spcAft>
              <a:buSzPts val="1400"/>
              <a:buNone/>
              <a:defRPr b="0" i="0" sz="1800" u="none" cap="none" strike="noStrike">
                <a:solidFill>
                  <a:schemeClr val="dk1"/>
                </a:solidFill>
                <a:latin typeface="Lustria"/>
                <a:ea typeface="Lustria"/>
                <a:cs typeface="Lustria"/>
                <a:sym typeface="Lustria"/>
              </a:defRPr>
            </a:lvl9pPr>
          </a:lstStyle>
          <a:p/>
        </p:txBody>
      </p:sp>
      <p:sp>
        <p:nvSpPr>
          <p:cNvPr id="10" name="Google Shape;10;p11"/>
          <p:cNvSpPr txBox="1"/>
          <p:nvPr>
            <p:ph idx="12" type="sldNum"/>
          </p:nvPr>
        </p:nvSpPr>
        <p:spPr>
          <a:xfrm>
            <a:off x="10919012" y="6356350"/>
            <a:ext cx="672354"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800" u="none" cap="none" strike="noStrike">
                <a:solidFill>
                  <a:schemeClr val="dk1"/>
                </a:solidFill>
                <a:latin typeface="Lustria"/>
                <a:ea typeface="Lustria"/>
                <a:cs typeface="Lustria"/>
                <a:sym typeface="Lustria"/>
              </a:defRPr>
            </a:lvl1pPr>
            <a:lvl2pPr indent="0" lvl="1" marL="0" marR="0" rtl="0" algn="r">
              <a:spcBef>
                <a:spcPts val="0"/>
              </a:spcBef>
              <a:buNone/>
              <a:defRPr b="0" i="0" sz="1800" u="none" cap="none" strike="noStrike">
                <a:solidFill>
                  <a:schemeClr val="dk1"/>
                </a:solidFill>
                <a:latin typeface="Lustria"/>
                <a:ea typeface="Lustria"/>
                <a:cs typeface="Lustria"/>
                <a:sym typeface="Lustria"/>
              </a:defRPr>
            </a:lvl2pPr>
            <a:lvl3pPr indent="0" lvl="2" marL="0" marR="0" rtl="0" algn="r">
              <a:spcBef>
                <a:spcPts val="0"/>
              </a:spcBef>
              <a:buNone/>
              <a:defRPr b="0" i="0" sz="1800" u="none" cap="none" strike="noStrike">
                <a:solidFill>
                  <a:schemeClr val="dk1"/>
                </a:solidFill>
                <a:latin typeface="Lustria"/>
                <a:ea typeface="Lustria"/>
                <a:cs typeface="Lustria"/>
                <a:sym typeface="Lustria"/>
              </a:defRPr>
            </a:lvl3pPr>
            <a:lvl4pPr indent="0" lvl="3" marL="0" marR="0" rtl="0" algn="r">
              <a:spcBef>
                <a:spcPts val="0"/>
              </a:spcBef>
              <a:buNone/>
              <a:defRPr b="0" i="0" sz="1800" u="none" cap="none" strike="noStrike">
                <a:solidFill>
                  <a:schemeClr val="dk1"/>
                </a:solidFill>
                <a:latin typeface="Lustria"/>
                <a:ea typeface="Lustria"/>
                <a:cs typeface="Lustria"/>
                <a:sym typeface="Lustria"/>
              </a:defRPr>
            </a:lvl4pPr>
            <a:lvl5pPr indent="0" lvl="4" marL="0" marR="0" rtl="0" algn="r">
              <a:spcBef>
                <a:spcPts val="0"/>
              </a:spcBef>
              <a:buNone/>
              <a:defRPr b="0" i="0" sz="1800" u="none" cap="none" strike="noStrike">
                <a:solidFill>
                  <a:schemeClr val="dk1"/>
                </a:solidFill>
                <a:latin typeface="Lustria"/>
                <a:ea typeface="Lustria"/>
                <a:cs typeface="Lustria"/>
                <a:sym typeface="Lustria"/>
              </a:defRPr>
            </a:lvl5pPr>
            <a:lvl6pPr indent="0" lvl="5" marL="0" marR="0" rtl="0" algn="r">
              <a:spcBef>
                <a:spcPts val="0"/>
              </a:spcBef>
              <a:buNone/>
              <a:defRPr b="0" i="0" sz="1800" u="none" cap="none" strike="noStrike">
                <a:solidFill>
                  <a:schemeClr val="dk1"/>
                </a:solidFill>
                <a:latin typeface="Lustria"/>
                <a:ea typeface="Lustria"/>
                <a:cs typeface="Lustria"/>
                <a:sym typeface="Lustria"/>
              </a:defRPr>
            </a:lvl6pPr>
            <a:lvl7pPr indent="0" lvl="6" marL="0" marR="0" rtl="0" algn="r">
              <a:spcBef>
                <a:spcPts val="0"/>
              </a:spcBef>
              <a:buNone/>
              <a:defRPr b="0" i="0" sz="1800" u="none" cap="none" strike="noStrike">
                <a:solidFill>
                  <a:schemeClr val="dk1"/>
                </a:solidFill>
                <a:latin typeface="Lustria"/>
                <a:ea typeface="Lustria"/>
                <a:cs typeface="Lustria"/>
                <a:sym typeface="Lustria"/>
              </a:defRPr>
            </a:lvl7pPr>
            <a:lvl8pPr indent="0" lvl="7" marL="0" marR="0" rtl="0" algn="r">
              <a:spcBef>
                <a:spcPts val="0"/>
              </a:spcBef>
              <a:buNone/>
              <a:defRPr b="0" i="0" sz="1800" u="none" cap="none" strike="noStrike">
                <a:solidFill>
                  <a:schemeClr val="dk1"/>
                </a:solidFill>
                <a:latin typeface="Lustria"/>
                <a:ea typeface="Lustria"/>
                <a:cs typeface="Lustria"/>
                <a:sym typeface="Lustria"/>
              </a:defRPr>
            </a:lvl8pPr>
            <a:lvl9pPr indent="0" lvl="8" marL="0" marR="0" rtl="0" algn="r">
              <a:spcBef>
                <a:spcPts val="0"/>
              </a:spcBef>
              <a:buNone/>
              <a:defRPr b="0" i="0" sz="1800" u="none" cap="none" strike="noStrike">
                <a:solidFill>
                  <a:schemeClr val="dk1"/>
                </a:solidFill>
                <a:latin typeface="Lustria"/>
                <a:ea typeface="Lustria"/>
                <a:cs typeface="Lustria"/>
                <a:sym typeface="Lustria"/>
              </a:defRPr>
            </a:lvl9pPr>
          </a:lstStyle>
          <a:p>
            <a:pPr indent="0" lvl="0" marL="0" rtl="0" algn="r">
              <a:spcBef>
                <a:spcPts val="0"/>
              </a:spcBef>
              <a:spcAft>
                <a:spcPts val="0"/>
              </a:spcAft>
              <a:buNone/>
            </a:pPr>
            <a:fld id="{00000000-1234-1234-1234-123412341234}" type="slidenum">
              <a:rPr lang="en-US"/>
              <a:t>‹#›</a:t>
            </a:fld>
            <a:endParaRPr/>
          </a:p>
        </p:txBody>
      </p:sp>
      <p:cxnSp>
        <p:nvCxnSpPr>
          <p:cNvPr id="11" name="Google Shape;11;p11"/>
          <p:cNvCxnSpPr/>
          <p:nvPr/>
        </p:nvCxnSpPr>
        <p:spPr>
          <a:xfrm>
            <a:off x="800100" y="723900"/>
            <a:ext cx="10591800" cy="0"/>
          </a:xfrm>
          <a:prstGeom prst="straightConnector1">
            <a:avLst/>
          </a:prstGeom>
          <a:noFill/>
          <a:ln cap="flat" cmpd="sng" w="44450">
            <a:solidFill>
              <a:schemeClr val="dk1"/>
            </a:solidFill>
            <a:prstDash val="solid"/>
            <a:miter lim="800000"/>
            <a:headEnd len="sm" w="sm" type="none"/>
            <a:tailEnd len="sm" w="sm" type="none"/>
          </a:ln>
        </p:spPr>
      </p:cxnSp>
      <p:cxnSp>
        <p:nvCxnSpPr>
          <p:cNvPr id="12" name="Google Shape;12;p11"/>
          <p:cNvCxnSpPr/>
          <p:nvPr/>
        </p:nvCxnSpPr>
        <p:spPr>
          <a:xfrm>
            <a:off x="800100" y="6142781"/>
            <a:ext cx="10591800" cy="0"/>
          </a:xfrm>
          <a:prstGeom prst="straightConnector1">
            <a:avLst/>
          </a:prstGeom>
          <a:noFill/>
          <a:ln cap="flat" cmpd="sng" w="12700">
            <a:solidFill>
              <a:schemeClr val="dk1"/>
            </a:solidFill>
            <a:prstDash val="solid"/>
            <a:miter lim="800000"/>
            <a:headEnd len="sm" w="sm" type="none"/>
            <a:tailEnd len="sm" w="sm" type="none"/>
          </a:ln>
        </p:spPr>
      </p:cxn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 Id="rId3" Type="http://schemas.openxmlformats.org/officeDocument/2006/relationships/hyperlink" Target="https://docs.google.com/presentation/d/1XcmCJxjTjcb0VDbwDh3b39rVorCn8-FbfYgg1zUF4Tc/edit?slide=id.p#slide=id.p"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85" name="Shape 85"/>
        <p:cNvGrpSpPr/>
        <p:nvPr/>
      </p:nvGrpSpPr>
      <p:grpSpPr>
        <a:xfrm>
          <a:off x="0" y="0"/>
          <a:ext cx="0" cy="0"/>
          <a:chOff x="0" y="0"/>
          <a:chExt cx="0" cy="0"/>
        </a:xfrm>
      </p:grpSpPr>
      <p:sp>
        <p:nvSpPr>
          <p:cNvPr id="86" name="Google Shape;86;p1"/>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Lustria"/>
              <a:ea typeface="Lustria"/>
              <a:cs typeface="Lustria"/>
              <a:sym typeface="Lustria"/>
            </a:endParaRPr>
          </a:p>
        </p:txBody>
      </p:sp>
      <p:sp>
        <p:nvSpPr>
          <p:cNvPr id="87" name="Google Shape;87;p1"/>
          <p:cNvSpPr txBox="1"/>
          <p:nvPr>
            <p:ph type="ctrTitle"/>
          </p:nvPr>
        </p:nvSpPr>
        <p:spPr>
          <a:xfrm>
            <a:off x="703400" y="871758"/>
            <a:ext cx="5227171" cy="3871143"/>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5400"/>
              <a:buFont typeface="Open Sans"/>
              <a:buNone/>
            </a:pPr>
            <a:r>
              <a:rPr lang="en-US"/>
              <a:t>HODGE PTO MEETING </a:t>
            </a:r>
            <a:endParaRPr/>
          </a:p>
        </p:txBody>
      </p:sp>
      <p:sp>
        <p:nvSpPr>
          <p:cNvPr id="88" name="Google Shape;88;p1"/>
          <p:cNvSpPr txBox="1"/>
          <p:nvPr>
            <p:ph idx="1" type="subTitle"/>
          </p:nvPr>
        </p:nvSpPr>
        <p:spPr>
          <a:xfrm>
            <a:off x="721688" y="4785543"/>
            <a:ext cx="4857857" cy="1005657"/>
          </a:xfrm>
          <a:prstGeom prst="rect">
            <a:avLst/>
          </a:prstGeom>
          <a:noFill/>
          <a:ln>
            <a:noFill/>
          </a:ln>
        </p:spPr>
        <p:txBody>
          <a:bodyPr anchorCtr="0" anchor="b" bIns="45700" lIns="91425" spcFirstLastPara="1" rIns="91425" wrap="square" tIns="45700">
            <a:normAutofit/>
          </a:bodyPr>
          <a:lstStyle/>
          <a:p>
            <a:pPr indent="0" lvl="0" marL="0" rtl="0" algn="l">
              <a:lnSpc>
                <a:spcPct val="110000"/>
              </a:lnSpc>
              <a:spcBef>
                <a:spcPts val="0"/>
              </a:spcBef>
              <a:spcAft>
                <a:spcPts val="0"/>
              </a:spcAft>
              <a:buClr>
                <a:schemeClr val="dk1"/>
              </a:buClr>
              <a:buSzPts val="2000"/>
              <a:buNone/>
            </a:pPr>
            <a:r>
              <a:rPr lang="en-US"/>
              <a:t>April 14, 2025 </a:t>
            </a:r>
            <a:endParaRPr/>
          </a:p>
          <a:p>
            <a:pPr indent="0" lvl="0" marL="0" rtl="0" algn="l">
              <a:lnSpc>
                <a:spcPct val="110000"/>
              </a:lnSpc>
              <a:spcBef>
                <a:spcPts val="1000"/>
              </a:spcBef>
              <a:spcAft>
                <a:spcPts val="0"/>
              </a:spcAft>
              <a:buClr>
                <a:schemeClr val="dk1"/>
              </a:buClr>
              <a:buSzPts val="2000"/>
              <a:buNone/>
            </a:pPr>
            <a:r>
              <a:rPr lang="en-US"/>
              <a:t>6:30 PM </a:t>
            </a:r>
            <a:endParaRPr/>
          </a:p>
        </p:txBody>
      </p:sp>
      <p:cxnSp>
        <p:nvCxnSpPr>
          <p:cNvPr id="89" name="Google Shape;89;p1"/>
          <p:cNvCxnSpPr/>
          <p:nvPr/>
        </p:nvCxnSpPr>
        <p:spPr>
          <a:xfrm>
            <a:off x="800100" y="723900"/>
            <a:ext cx="4914900" cy="0"/>
          </a:xfrm>
          <a:prstGeom prst="straightConnector1">
            <a:avLst/>
          </a:prstGeom>
          <a:noFill/>
          <a:ln cap="flat" cmpd="sng" w="44450">
            <a:solidFill>
              <a:schemeClr val="dk1"/>
            </a:solidFill>
            <a:prstDash val="solid"/>
            <a:miter lim="800000"/>
            <a:headEnd len="sm" w="sm" type="none"/>
            <a:tailEnd len="sm" w="sm" type="none"/>
          </a:ln>
        </p:spPr>
      </p:cxnSp>
      <p:cxnSp>
        <p:nvCxnSpPr>
          <p:cNvPr id="90" name="Google Shape;90;p1"/>
          <p:cNvCxnSpPr/>
          <p:nvPr/>
        </p:nvCxnSpPr>
        <p:spPr>
          <a:xfrm>
            <a:off x="800100" y="6134100"/>
            <a:ext cx="4914900" cy="0"/>
          </a:xfrm>
          <a:prstGeom prst="straightConnector1">
            <a:avLst/>
          </a:prstGeom>
          <a:noFill/>
          <a:ln cap="flat" cmpd="sng" w="12700">
            <a:solidFill>
              <a:schemeClr val="dk1"/>
            </a:solidFill>
            <a:prstDash val="solid"/>
            <a:miter lim="800000"/>
            <a:headEnd len="sm" w="sm" type="none"/>
            <a:tailEnd len="sm" w="sm" type="none"/>
          </a:ln>
        </p:spPr>
      </p:cxnSp>
      <p:pic>
        <p:nvPicPr>
          <p:cNvPr descr="An abstract burst of blue and pink" id="91" name="Google Shape;91;p1"/>
          <p:cNvPicPr preferRelativeResize="0"/>
          <p:nvPr/>
        </p:nvPicPr>
        <p:blipFill rotWithShape="1">
          <a:blip r:embed="rId3">
            <a:alphaModFix/>
          </a:blip>
          <a:srcRect b="0" l="27458" r="25979" t="0"/>
          <a:stretch/>
        </p:blipFill>
        <p:spPr>
          <a:xfrm>
            <a:off x="6515100" y="10"/>
            <a:ext cx="5676900" cy="685799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8" name="Shape 148"/>
        <p:cNvGrpSpPr/>
        <p:nvPr/>
      </p:nvGrpSpPr>
      <p:grpSpPr>
        <a:xfrm>
          <a:off x="0" y="0"/>
          <a:ext cx="0" cy="0"/>
          <a:chOff x="0" y="0"/>
          <a:chExt cx="0" cy="0"/>
        </a:xfrm>
      </p:grpSpPr>
      <p:sp>
        <p:nvSpPr>
          <p:cNvPr id="149" name="Google Shape;149;p10"/>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4000"/>
              <a:buFont typeface="Open Sans"/>
              <a:buNone/>
            </a:pPr>
            <a:r>
              <a:rPr lang="en-US"/>
              <a:t>CONCLUSION		</a:t>
            </a:r>
            <a:endParaRPr/>
          </a:p>
        </p:txBody>
      </p:sp>
      <p:sp>
        <p:nvSpPr>
          <p:cNvPr id="150" name="Google Shape;150;p10"/>
          <p:cNvSpPr txBox="1"/>
          <p:nvPr>
            <p:ph idx="1" type="body"/>
          </p:nvPr>
        </p:nvSpPr>
        <p:spPr>
          <a:xfrm>
            <a:off x="700635" y="2221992"/>
            <a:ext cx="10691265" cy="3739896"/>
          </a:xfrm>
          <a:prstGeom prst="rect">
            <a:avLst/>
          </a:prstGeom>
          <a:noFill/>
          <a:ln>
            <a:noFill/>
          </a:ln>
        </p:spPr>
        <p:txBody>
          <a:bodyPr anchorCtr="0" anchor="t" bIns="45700" lIns="91425" spcFirstLastPara="1" rIns="91425" wrap="square" tIns="45700">
            <a:normAutofit/>
          </a:bodyPr>
          <a:lstStyle/>
          <a:p>
            <a:pPr indent="-228600" lvl="0" marL="228600" rtl="0" algn="l">
              <a:lnSpc>
                <a:spcPct val="110000"/>
              </a:lnSpc>
              <a:spcBef>
                <a:spcPts val="0"/>
              </a:spcBef>
              <a:spcAft>
                <a:spcPts val="0"/>
              </a:spcAft>
              <a:buClr>
                <a:schemeClr val="dk1"/>
              </a:buClr>
              <a:buSzPts val="3200"/>
              <a:buChar char="•"/>
            </a:pPr>
            <a:r>
              <a:rPr lang="en-US" sz="3200"/>
              <a:t>Thank you for your time this evening!!!  We just have one more meeting this school year!!!  We appreciate all of the time our volunteers have given us!  We couldn’t do what we do without you guys!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4000"/>
              <a:buFont typeface="Open Sans"/>
              <a:buNone/>
            </a:pPr>
            <a:r>
              <a:rPr lang="en-US"/>
              <a:t>OLD BUSINESS 	</a:t>
            </a:r>
            <a:endParaRPr/>
          </a:p>
        </p:txBody>
      </p:sp>
      <p:graphicFrame>
        <p:nvGraphicFramePr>
          <p:cNvPr id="97" name="Google Shape;97;p2"/>
          <p:cNvGraphicFramePr/>
          <p:nvPr/>
        </p:nvGraphicFramePr>
        <p:xfrm>
          <a:off x="1233812" y="1962150"/>
          <a:ext cx="3000000" cy="3000000"/>
        </p:xfrm>
        <a:graphic>
          <a:graphicData uri="http://schemas.openxmlformats.org/drawingml/2006/table">
            <a:tbl>
              <a:tblPr>
                <a:noFill/>
                <a:tableStyleId>{98B209CE-D2BD-4B69-B00F-8F7B6AC918ED}</a:tableStyleId>
              </a:tblPr>
              <a:tblGrid>
                <a:gridCol w="1304625"/>
                <a:gridCol w="1766450"/>
                <a:gridCol w="1027550"/>
              </a:tblGrid>
              <a:tr h="297175">
                <a:tc>
                  <a:txBody>
                    <a:bodyPr/>
                    <a:lstStyle/>
                    <a:p>
                      <a:pPr indent="0" lvl="0" marL="0" marR="0" rtl="0" algn="ctr">
                        <a:spcBef>
                          <a:spcPts val="0"/>
                        </a:spcBef>
                        <a:spcAft>
                          <a:spcPts val="0"/>
                        </a:spcAft>
                        <a:buNone/>
                      </a:pPr>
                      <a:r>
                        <a:rPr lang="en-US" sz="1800" u="none" cap="none" strike="noStrike"/>
                        <a:t>Costs</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r>
              <a:tr h="297175">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Andre's room rental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$250.00</a:t>
                      </a:r>
                      <a:endParaRPr b="0" i="0" sz="1800" u="none" cap="none" strike="noStrike">
                        <a:solidFill>
                          <a:srgbClr val="000000"/>
                        </a:solidFill>
                        <a:latin typeface="Arial"/>
                        <a:ea typeface="Arial"/>
                        <a:cs typeface="Arial"/>
                        <a:sym typeface="Arial"/>
                      </a:endParaRPr>
                    </a:p>
                  </a:txBody>
                  <a:tcPr marT="7625" marB="0" marR="6925" marL="6925" anchor="b"/>
                </a:tc>
              </a:tr>
              <a:tr h="297175">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Andre's night of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$3,763.20</a:t>
                      </a:r>
                      <a:endParaRPr b="0" i="0" sz="1800" u="none" cap="none" strike="noStrike">
                        <a:solidFill>
                          <a:srgbClr val="000000"/>
                        </a:solidFill>
                        <a:latin typeface="Arial"/>
                        <a:ea typeface="Arial"/>
                        <a:cs typeface="Arial"/>
                        <a:sym typeface="Arial"/>
                      </a:endParaRPr>
                    </a:p>
                  </a:txBody>
                  <a:tcPr marT="7625" marB="0" marR="6925" marL="6925" anchor="b"/>
                </a:tc>
              </a:tr>
              <a:tr h="297175">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Amazon</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$97.80</a:t>
                      </a:r>
                      <a:endParaRPr b="0" i="0" sz="1800" u="none" cap="none" strike="noStrike">
                        <a:solidFill>
                          <a:srgbClr val="000000"/>
                        </a:solidFill>
                        <a:latin typeface="Arial"/>
                        <a:ea typeface="Arial"/>
                        <a:cs typeface="Arial"/>
                        <a:sym typeface="Arial"/>
                      </a:endParaRPr>
                    </a:p>
                  </a:txBody>
                  <a:tcPr marT="7625" marB="0" marR="6925" marL="6925" anchor="b"/>
                </a:tc>
              </a:tr>
              <a:tr h="297175">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Jelly Belly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$123.75</a:t>
                      </a:r>
                      <a:endParaRPr b="0" i="0" sz="1800" u="none" cap="none" strike="noStrike">
                        <a:solidFill>
                          <a:srgbClr val="000000"/>
                        </a:solidFill>
                        <a:latin typeface="Arial"/>
                        <a:ea typeface="Arial"/>
                        <a:cs typeface="Arial"/>
                        <a:sym typeface="Arial"/>
                      </a:endParaRPr>
                    </a:p>
                  </a:txBody>
                  <a:tcPr marT="7625" marB="0" marR="6925" marL="6925" anchor="b"/>
                </a:tc>
              </a:tr>
              <a:tr h="297175">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Blues Jersey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$66.40</a:t>
                      </a:r>
                      <a:endParaRPr b="0" i="0" sz="1800" u="none" cap="none" strike="noStrike">
                        <a:solidFill>
                          <a:srgbClr val="000000"/>
                        </a:solidFill>
                        <a:latin typeface="Arial"/>
                        <a:ea typeface="Arial"/>
                        <a:cs typeface="Arial"/>
                        <a:sym typeface="Arial"/>
                      </a:endParaRPr>
                    </a:p>
                  </a:txBody>
                  <a:tcPr marT="7625" marB="0" marR="6925" marL="6925" anchor="b"/>
                </a:tc>
              </a:tr>
              <a:tr h="297175">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Dollar Tree</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$84.01</a:t>
                      </a:r>
                      <a:endParaRPr b="0" i="0" sz="1800" u="none" cap="none" strike="noStrike">
                        <a:solidFill>
                          <a:srgbClr val="000000"/>
                        </a:solidFill>
                        <a:latin typeface="Arial"/>
                        <a:ea typeface="Arial"/>
                        <a:cs typeface="Arial"/>
                        <a:sym typeface="Arial"/>
                      </a:endParaRPr>
                    </a:p>
                  </a:txBody>
                  <a:tcPr marT="7625" marB="0" marR="6925" marL="6925" anchor="b"/>
                </a:tc>
              </a:tr>
              <a:tr h="297175">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Thank you Cards</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$24.02</a:t>
                      </a:r>
                      <a:endParaRPr b="0" i="0" sz="1800" u="none" cap="none" strike="noStrike">
                        <a:solidFill>
                          <a:srgbClr val="000000"/>
                        </a:solidFill>
                        <a:latin typeface="Arial"/>
                        <a:ea typeface="Arial"/>
                        <a:cs typeface="Arial"/>
                        <a:sym typeface="Arial"/>
                      </a:endParaRPr>
                    </a:p>
                  </a:txBody>
                  <a:tcPr marT="7625" marB="0" marR="6925" marL="6925" anchor="b"/>
                </a:tc>
              </a:tr>
              <a:tr h="297175">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 </a:t>
                      </a:r>
                      <a:endParaRPr b="0" i="0" sz="1800" u="none" cap="none" strike="noStrike">
                        <a:solidFill>
                          <a:srgbClr val="000000"/>
                        </a:solidFill>
                        <a:latin typeface="Arial"/>
                        <a:ea typeface="Arial"/>
                        <a:cs typeface="Arial"/>
                        <a:sym typeface="Arial"/>
                      </a:endParaRPr>
                    </a:p>
                  </a:txBody>
                  <a:tcPr marT="7625" marB="0" marR="6925" marL="6925" anchor="b"/>
                </a:tc>
                <a:tc>
                  <a:txBody>
                    <a:bodyPr/>
                    <a:lstStyle/>
                    <a:p>
                      <a:pPr indent="0" lvl="0" marL="0" marR="0" rtl="0" algn="ctr">
                        <a:spcBef>
                          <a:spcPts val="0"/>
                        </a:spcBef>
                        <a:spcAft>
                          <a:spcPts val="0"/>
                        </a:spcAft>
                        <a:buNone/>
                      </a:pPr>
                      <a:r>
                        <a:rPr lang="en-US" sz="1800" u="none" cap="none" strike="noStrike"/>
                        <a:t>$4,409.18</a:t>
                      </a:r>
                      <a:endParaRPr b="0" i="0" sz="1800" u="none" cap="none" strike="noStrike">
                        <a:solidFill>
                          <a:srgbClr val="000000"/>
                        </a:solidFill>
                        <a:latin typeface="Arial"/>
                        <a:ea typeface="Arial"/>
                        <a:cs typeface="Arial"/>
                        <a:sym typeface="Arial"/>
                      </a:endParaRPr>
                    </a:p>
                  </a:txBody>
                  <a:tcPr marT="7625" marB="0" marR="6925" marL="6925" anchor="b"/>
                </a:tc>
              </a:tr>
            </a:tbl>
          </a:graphicData>
        </a:graphic>
      </p:graphicFrame>
      <p:graphicFrame>
        <p:nvGraphicFramePr>
          <p:cNvPr id="98" name="Google Shape;98;p2"/>
          <p:cNvGraphicFramePr/>
          <p:nvPr/>
        </p:nvGraphicFramePr>
        <p:xfrm>
          <a:off x="5605923" y="1688845"/>
          <a:ext cx="3000000" cy="3000000"/>
        </p:xfrm>
        <a:graphic>
          <a:graphicData uri="http://schemas.openxmlformats.org/drawingml/2006/table">
            <a:tbl>
              <a:tblPr>
                <a:noFill/>
                <a:tableStyleId>{98B209CE-D2BD-4B69-B00F-8F7B6AC918ED}</a:tableStyleId>
              </a:tblPr>
              <a:tblGrid>
                <a:gridCol w="1389350"/>
                <a:gridCol w="1881150"/>
                <a:gridCol w="1094250"/>
              </a:tblGrid>
              <a:tr h="287700">
                <a:tc>
                  <a:txBody>
                    <a:bodyPr/>
                    <a:lstStyle/>
                    <a:p>
                      <a:pPr indent="0" lvl="0" marL="0" marR="0" rtl="0" algn="ctr">
                        <a:spcBef>
                          <a:spcPts val="0"/>
                        </a:spcBef>
                        <a:spcAft>
                          <a:spcPts val="0"/>
                        </a:spcAft>
                        <a:buNone/>
                      </a:pPr>
                      <a:r>
                        <a:rPr lang="en-US" sz="1700" u="none" cap="none" strike="noStrike"/>
                        <a:t>Profits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Tables</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$5,450.00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Round Sponsors</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$800.00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Mulligans</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$230.00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Heads or Tails</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$61.00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Birthday Game</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$67.00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Jelly Belly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$170.00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Raffle Baskets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$1,840.00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Booze Barrel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$307.00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50/50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$485.00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Blues Jersey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$1,040.00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Silent Auction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$450.00</a:t>
                      </a:r>
                      <a:endParaRPr b="0" i="0" sz="1700" u="none" cap="none" strike="noStrike">
                        <a:solidFill>
                          <a:srgbClr val="000000"/>
                        </a:solidFill>
                        <a:latin typeface="Arial"/>
                        <a:ea typeface="Arial"/>
                        <a:cs typeface="Arial"/>
                        <a:sym typeface="Arial"/>
                      </a:endParaRPr>
                    </a:p>
                  </a:txBody>
                  <a:tcPr marT="7375" marB="0" marR="7375" marL="7375" anchor="b"/>
                </a:tc>
              </a:tr>
              <a:tr h="287700">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 </a:t>
                      </a:r>
                      <a:endParaRPr b="0" i="0" sz="1700" u="none" cap="none" strike="noStrike">
                        <a:solidFill>
                          <a:srgbClr val="000000"/>
                        </a:solidFill>
                        <a:latin typeface="Arial"/>
                        <a:ea typeface="Arial"/>
                        <a:cs typeface="Arial"/>
                        <a:sym typeface="Arial"/>
                      </a:endParaRPr>
                    </a:p>
                  </a:txBody>
                  <a:tcPr marT="7375" marB="0" marR="7375" marL="7375" anchor="b"/>
                </a:tc>
                <a:tc>
                  <a:txBody>
                    <a:bodyPr/>
                    <a:lstStyle/>
                    <a:p>
                      <a:pPr indent="0" lvl="0" marL="0" marR="0" rtl="0" algn="ctr">
                        <a:spcBef>
                          <a:spcPts val="0"/>
                        </a:spcBef>
                        <a:spcAft>
                          <a:spcPts val="0"/>
                        </a:spcAft>
                        <a:buNone/>
                      </a:pPr>
                      <a:r>
                        <a:rPr lang="en-US" sz="1700" u="none" cap="none" strike="noStrike"/>
                        <a:t>$10,900.00</a:t>
                      </a:r>
                      <a:endParaRPr b="0" i="0" sz="1700" u="none" cap="none" strike="noStrike">
                        <a:solidFill>
                          <a:srgbClr val="000000"/>
                        </a:solidFill>
                        <a:latin typeface="Arial"/>
                        <a:ea typeface="Arial"/>
                        <a:cs typeface="Arial"/>
                        <a:sym typeface="Arial"/>
                      </a:endParaRPr>
                    </a:p>
                  </a:txBody>
                  <a:tcPr marT="7375" marB="0" marR="7375" marL="7375" anchor="b"/>
                </a:tc>
              </a:tr>
            </a:tbl>
          </a:graphicData>
        </a:graphic>
      </p:graphicFrame>
      <p:sp>
        <p:nvSpPr>
          <p:cNvPr id="99" name="Google Shape;99;p2"/>
          <p:cNvSpPr txBox="1"/>
          <p:nvPr/>
        </p:nvSpPr>
        <p:spPr>
          <a:xfrm>
            <a:off x="4031226" y="5685192"/>
            <a:ext cx="6096000" cy="369332"/>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0" i="0" lang="en-US" sz="1800" u="none" cap="none" strike="noStrike">
                <a:solidFill>
                  <a:srgbClr val="000000"/>
                </a:solidFill>
                <a:latin typeface="Arial"/>
                <a:ea typeface="Arial"/>
                <a:cs typeface="Arial"/>
                <a:sym typeface="Arial"/>
              </a:rPr>
              <a:t>TOTAL PROFIT </a:t>
            </a:r>
            <a:r>
              <a:rPr b="0" i="0" lang="en-US" sz="1800" u="none" cap="none" strike="noStrike">
                <a:solidFill>
                  <a:schemeClr val="dk1"/>
                </a:solidFill>
                <a:latin typeface="Lustria"/>
                <a:ea typeface="Lustria"/>
                <a:cs typeface="Lustria"/>
                <a:sym typeface="Lustria"/>
              </a:rPr>
              <a:t> </a:t>
            </a:r>
            <a:r>
              <a:rPr b="0" i="0" lang="en-US" sz="1800" u="none" cap="none" strike="noStrike">
                <a:solidFill>
                  <a:srgbClr val="000000"/>
                </a:solidFill>
                <a:latin typeface="Arial"/>
                <a:ea typeface="Arial"/>
                <a:cs typeface="Arial"/>
                <a:sym typeface="Arial"/>
              </a:rPr>
              <a:t> </a:t>
            </a:r>
            <a:r>
              <a:rPr b="0" i="0" lang="en-US" sz="1800" u="none" cap="none" strike="noStrike">
                <a:solidFill>
                  <a:schemeClr val="dk1"/>
                </a:solidFill>
                <a:latin typeface="Lustria"/>
                <a:ea typeface="Lustria"/>
                <a:cs typeface="Lustria"/>
                <a:sym typeface="Lustria"/>
              </a:rPr>
              <a:t> </a:t>
            </a:r>
            <a:r>
              <a:rPr b="0" i="0" lang="en-US" sz="1800" u="none" cap="none" strike="noStrike">
                <a:solidFill>
                  <a:srgbClr val="000000"/>
                </a:solidFill>
                <a:latin typeface="Arial"/>
                <a:ea typeface="Arial"/>
                <a:cs typeface="Arial"/>
                <a:sym typeface="Arial"/>
              </a:rPr>
              <a:t>$6,490.82</a:t>
            </a:r>
            <a:r>
              <a:rPr b="0" i="0" lang="en-US" sz="1800" u="none" cap="none" strike="noStrike">
                <a:solidFill>
                  <a:schemeClr val="dk1"/>
                </a:solidFill>
                <a:latin typeface="Lustria"/>
                <a:ea typeface="Lustria"/>
                <a:cs typeface="Lustria"/>
                <a:sym typeface="Lustria"/>
              </a:rPr>
              <a:t> </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3"/>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4000"/>
              <a:buFont typeface="Open Sans"/>
              <a:buNone/>
            </a:pPr>
            <a:r>
              <a:rPr lang="en-US"/>
              <a:t>DO WE DO TRIVIA AGAIN?  </a:t>
            </a:r>
            <a:endParaRPr/>
          </a:p>
        </p:txBody>
      </p:sp>
      <p:sp>
        <p:nvSpPr>
          <p:cNvPr id="105" name="Google Shape;105;p3"/>
          <p:cNvSpPr txBox="1"/>
          <p:nvPr>
            <p:ph idx="1" type="body"/>
          </p:nvPr>
        </p:nvSpPr>
        <p:spPr>
          <a:xfrm>
            <a:off x="700635" y="2221992"/>
            <a:ext cx="10691265" cy="3739896"/>
          </a:xfrm>
          <a:prstGeom prst="rect">
            <a:avLst/>
          </a:prstGeom>
          <a:noFill/>
          <a:ln>
            <a:noFill/>
          </a:ln>
        </p:spPr>
        <p:txBody>
          <a:bodyPr anchorCtr="0" anchor="t" bIns="45700" lIns="91425" spcFirstLastPara="1" rIns="91425" wrap="square" tIns="45700">
            <a:normAutofit/>
          </a:bodyPr>
          <a:lstStyle/>
          <a:p>
            <a:pPr indent="-228600" lvl="0" marL="228600" rtl="0" algn="l">
              <a:lnSpc>
                <a:spcPct val="110000"/>
              </a:lnSpc>
              <a:spcBef>
                <a:spcPts val="0"/>
              </a:spcBef>
              <a:spcAft>
                <a:spcPts val="0"/>
              </a:spcAft>
              <a:buClr>
                <a:schemeClr val="dk1"/>
              </a:buClr>
              <a:buSzPts val="3200"/>
              <a:buChar char="•"/>
            </a:pPr>
            <a:r>
              <a:rPr lang="en-US" sz="3200"/>
              <a:t>Date? </a:t>
            </a:r>
            <a:endParaRPr/>
          </a:p>
          <a:p>
            <a:pPr indent="-228600" lvl="0" marL="228600" rtl="0" algn="l">
              <a:lnSpc>
                <a:spcPct val="110000"/>
              </a:lnSpc>
              <a:spcBef>
                <a:spcPts val="1000"/>
              </a:spcBef>
              <a:spcAft>
                <a:spcPts val="0"/>
              </a:spcAft>
              <a:buClr>
                <a:schemeClr val="dk1"/>
              </a:buClr>
              <a:buSzPts val="3200"/>
              <a:buChar char="•"/>
            </a:pPr>
            <a:r>
              <a:rPr lang="en-US" sz="3200"/>
              <a:t>Friday Night vs Saturday Night </a:t>
            </a:r>
            <a:endParaRPr/>
          </a:p>
          <a:p>
            <a:pPr indent="-228600" lvl="0" marL="228600" rtl="0" algn="l">
              <a:lnSpc>
                <a:spcPct val="110000"/>
              </a:lnSpc>
              <a:spcBef>
                <a:spcPts val="1000"/>
              </a:spcBef>
              <a:spcAft>
                <a:spcPts val="0"/>
              </a:spcAft>
              <a:buClr>
                <a:schemeClr val="dk1"/>
              </a:buClr>
              <a:buSzPts val="3200"/>
              <a:buChar char="•"/>
            </a:pPr>
            <a:r>
              <a:rPr lang="en-US" sz="3200"/>
              <a:t>Do we Emcee it ourselves again? </a:t>
            </a:r>
            <a:endParaRPr/>
          </a:p>
          <a:p>
            <a:pPr indent="0" lvl="0" marL="0" rtl="0" algn="l">
              <a:lnSpc>
                <a:spcPct val="110000"/>
              </a:lnSpc>
              <a:spcBef>
                <a:spcPts val="1000"/>
              </a:spcBef>
              <a:spcAft>
                <a:spcPts val="0"/>
              </a:spcAft>
              <a:buClr>
                <a:schemeClr val="dk1"/>
              </a:buClr>
              <a:buSzPts val="2000"/>
              <a:buNone/>
            </a:pPr>
            <a:r>
              <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4"/>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4000"/>
              <a:buFont typeface="Open Sans"/>
              <a:buNone/>
            </a:pPr>
            <a:r>
              <a:rPr lang="en-US"/>
              <a:t>TEXAS ROADHOUSE 	</a:t>
            </a:r>
            <a:endParaRPr/>
          </a:p>
        </p:txBody>
      </p:sp>
      <p:sp>
        <p:nvSpPr>
          <p:cNvPr id="111" name="Google Shape;111;p4"/>
          <p:cNvSpPr txBox="1"/>
          <p:nvPr>
            <p:ph idx="1" type="body"/>
          </p:nvPr>
        </p:nvSpPr>
        <p:spPr>
          <a:xfrm>
            <a:off x="700635" y="2221992"/>
            <a:ext cx="10691265" cy="3739896"/>
          </a:xfrm>
          <a:prstGeom prst="rect">
            <a:avLst/>
          </a:prstGeom>
          <a:noFill/>
          <a:ln>
            <a:noFill/>
          </a:ln>
        </p:spPr>
        <p:txBody>
          <a:bodyPr anchorCtr="0" anchor="t" bIns="45700" lIns="91425" spcFirstLastPara="1" rIns="91425" wrap="square" tIns="45700">
            <a:normAutofit/>
          </a:bodyPr>
          <a:lstStyle/>
          <a:p>
            <a:pPr indent="-228600" lvl="0" marL="228600" rtl="0" algn="l">
              <a:lnSpc>
                <a:spcPct val="110000"/>
              </a:lnSpc>
              <a:spcBef>
                <a:spcPts val="0"/>
              </a:spcBef>
              <a:spcAft>
                <a:spcPts val="0"/>
              </a:spcAft>
              <a:buClr>
                <a:schemeClr val="dk1"/>
              </a:buClr>
              <a:buSzPts val="3600"/>
              <a:buChar char="•"/>
            </a:pPr>
            <a:r>
              <a:rPr lang="en-US" sz="3600"/>
              <a:t>April 16 – Let’s make this a big one, it’s easy money for us!  You just have to mention you’re there for Hodge and it gets you out of cooking dinner!!! </a:t>
            </a:r>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5"/>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4000"/>
              <a:buFont typeface="Open Sans"/>
              <a:buNone/>
            </a:pPr>
            <a:r>
              <a:rPr lang="en-US"/>
              <a:t>TEACHER APPRECIATION 	</a:t>
            </a:r>
            <a:endParaRPr/>
          </a:p>
        </p:txBody>
      </p:sp>
      <p:sp>
        <p:nvSpPr>
          <p:cNvPr id="117" name="Google Shape;117;p5"/>
          <p:cNvSpPr txBox="1"/>
          <p:nvPr>
            <p:ph idx="1" type="body"/>
          </p:nvPr>
        </p:nvSpPr>
        <p:spPr>
          <a:xfrm>
            <a:off x="700635" y="2221992"/>
            <a:ext cx="10691265" cy="3739896"/>
          </a:xfrm>
          <a:prstGeom prst="rect">
            <a:avLst/>
          </a:prstGeom>
          <a:noFill/>
          <a:ln>
            <a:noFill/>
          </a:ln>
        </p:spPr>
        <p:txBody>
          <a:bodyPr anchorCtr="0" anchor="t" bIns="45700" lIns="91425" spcFirstLastPara="1" rIns="91425" wrap="square" tIns="45700">
            <a:normAutofit/>
          </a:bodyPr>
          <a:lstStyle/>
          <a:p>
            <a:pPr indent="-228600" lvl="0" marL="228600" rtl="0" algn="l">
              <a:lnSpc>
                <a:spcPct val="110000"/>
              </a:lnSpc>
              <a:spcBef>
                <a:spcPts val="0"/>
              </a:spcBef>
              <a:spcAft>
                <a:spcPts val="0"/>
              </a:spcAft>
              <a:buClr>
                <a:schemeClr val="dk1"/>
              </a:buClr>
              <a:buSzPts val="2400"/>
              <a:buChar char="•"/>
            </a:pPr>
            <a:r>
              <a:rPr lang="en-US" sz="2400"/>
              <a:t>Catered lunch from Dough Depot – we will get a Google Sheet for teachers to fill out what they want to eat – box lunches will be labeled from Dough Depot with everyone’s names on them.  We will have to pick them up from Dough Depot.  </a:t>
            </a:r>
            <a:endParaRPr/>
          </a:p>
          <a:p>
            <a:pPr indent="-228600" lvl="1" marL="685800" rtl="0" algn="l">
              <a:lnSpc>
                <a:spcPct val="110000"/>
              </a:lnSpc>
              <a:spcBef>
                <a:spcPts val="500"/>
              </a:spcBef>
              <a:spcAft>
                <a:spcPts val="0"/>
              </a:spcAft>
              <a:buClr>
                <a:schemeClr val="dk1"/>
              </a:buClr>
              <a:buSzPts val="2400"/>
              <a:buChar char="•"/>
            </a:pPr>
            <a:r>
              <a:rPr lang="en-US" sz="2400"/>
              <a:t>Box lunch, full sandwich, chips, pickle and a cookie - $7.99 </a:t>
            </a:r>
            <a:endParaRPr/>
          </a:p>
          <a:p>
            <a:pPr indent="-228600" lvl="1" marL="685800" rtl="0" algn="l">
              <a:lnSpc>
                <a:spcPct val="110000"/>
              </a:lnSpc>
              <a:spcBef>
                <a:spcPts val="500"/>
              </a:spcBef>
              <a:spcAft>
                <a:spcPts val="0"/>
              </a:spcAft>
              <a:buClr>
                <a:schemeClr val="dk1"/>
              </a:buClr>
              <a:buSzPts val="2400"/>
              <a:buChar char="•"/>
            </a:pPr>
            <a:r>
              <a:rPr lang="en-US" sz="2400"/>
              <a:t>Full Sandwich, salad (House or Mandarin Orange), and a cookie $8.50 </a:t>
            </a:r>
            <a:endParaRPr/>
          </a:p>
          <a:p>
            <a:pPr indent="-228600" lvl="1" marL="685800" rtl="0" algn="l">
              <a:lnSpc>
                <a:spcPct val="110000"/>
              </a:lnSpc>
              <a:spcBef>
                <a:spcPts val="500"/>
              </a:spcBef>
              <a:spcAft>
                <a:spcPts val="0"/>
              </a:spcAft>
              <a:buClr>
                <a:schemeClr val="dk1"/>
              </a:buClr>
              <a:buSzPts val="2400"/>
              <a:buChar char="•"/>
            </a:pPr>
            <a:r>
              <a:rPr lang="en-US" sz="2400"/>
              <a:t>Full Salad (no sandwich) </a:t>
            </a:r>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6"/>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4000"/>
              <a:buFont typeface="Open Sans"/>
              <a:buNone/>
            </a:pPr>
            <a:r>
              <a:rPr lang="en-US"/>
              <a:t>EVENTS FOR NEXT YEAR</a:t>
            </a:r>
            <a:endParaRPr/>
          </a:p>
        </p:txBody>
      </p:sp>
      <p:sp>
        <p:nvSpPr>
          <p:cNvPr id="123" name="Google Shape;123;p6"/>
          <p:cNvSpPr txBox="1"/>
          <p:nvPr>
            <p:ph idx="1" type="body"/>
          </p:nvPr>
        </p:nvSpPr>
        <p:spPr>
          <a:xfrm>
            <a:off x="700635" y="2221992"/>
            <a:ext cx="10691265" cy="3739896"/>
          </a:xfrm>
          <a:prstGeom prst="rect">
            <a:avLst/>
          </a:prstGeom>
          <a:noFill/>
          <a:ln>
            <a:noFill/>
          </a:ln>
        </p:spPr>
        <p:txBody>
          <a:bodyPr anchorCtr="0" anchor="t" bIns="45700" lIns="91425" spcFirstLastPara="1" rIns="91425" wrap="square" tIns="45700">
            <a:normAutofit/>
          </a:bodyPr>
          <a:lstStyle/>
          <a:p>
            <a:pPr indent="-228600" lvl="0" marL="228600" rtl="0" algn="l">
              <a:lnSpc>
                <a:spcPct val="110000"/>
              </a:lnSpc>
              <a:spcBef>
                <a:spcPts val="0"/>
              </a:spcBef>
              <a:spcAft>
                <a:spcPts val="0"/>
              </a:spcAft>
              <a:buClr>
                <a:schemeClr val="dk1"/>
              </a:buClr>
              <a:buSzPts val="2400"/>
              <a:buChar char="•"/>
            </a:pPr>
            <a:r>
              <a:rPr lang="en-US" sz="2400"/>
              <a:t>Grandparents Breakfast </a:t>
            </a:r>
            <a:endParaRPr/>
          </a:p>
          <a:p>
            <a:pPr indent="-228600" lvl="0" marL="228600" rtl="0" algn="l">
              <a:lnSpc>
                <a:spcPct val="110000"/>
              </a:lnSpc>
              <a:spcBef>
                <a:spcPts val="1000"/>
              </a:spcBef>
              <a:spcAft>
                <a:spcPts val="0"/>
              </a:spcAft>
              <a:buClr>
                <a:schemeClr val="dk1"/>
              </a:buClr>
              <a:buSzPts val="2400"/>
              <a:buChar char="•"/>
            </a:pPr>
            <a:r>
              <a:rPr lang="en-US" sz="2400"/>
              <a:t>Fall Festival </a:t>
            </a:r>
            <a:endParaRPr/>
          </a:p>
          <a:p>
            <a:pPr indent="-228600" lvl="0" marL="228600" rtl="0" algn="l">
              <a:lnSpc>
                <a:spcPct val="110000"/>
              </a:lnSpc>
              <a:spcBef>
                <a:spcPts val="1000"/>
              </a:spcBef>
              <a:spcAft>
                <a:spcPts val="0"/>
              </a:spcAft>
              <a:buClr>
                <a:schemeClr val="dk1"/>
              </a:buClr>
              <a:buSzPts val="2400"/>
              <a:buChar char="•"/>
            </a:pPr>
            <a:r>
              <a:rPr lang="en-US" sz="2400"/>
              <a:t>Mother Son </a:t>
            </a:r>
            <a:endParaRPr/>
          </a:p>
          <a:p>
            <a:pPr indent="-228600" lvl="0" marL="228600" rtl="0" algn="l">
              <a:lnSpc>
                <a:spcPct val="110000"/>
              </a:lnSpc>
              <a:spcBef>
                <a:spcPts val="1000"/>
              </a:spcBef>
              <a:spcAft>
                <a:spcPts val="0"/>
              </a:spcAft>
              <a:buClr>
                <a:schemeClr val="dk1"/>
              </a:buClr>
              <a:buSzPts val="2400"/>
              <a:buChar char="•"/>
            </a:pPr>
            <a:r>
              <a:rPr lang="en-US" sz="2400"/>
              <a:t>Breakfast with Santa / Santa Shop </a:t>
            </a:r>
            <a:endParaRPr/>
          </a:p>
          <a:p>
            <a:pPr indent="-228600" lvl="0" marL="228600" rtl="0" algn="l">
              <a:lnSpc>
                <a:spcPct val="110000"/>
              </a:lnSpc>
              <a:spcBef>
                <a:spcPts val="1000"/>
              </a:spcBef>
              <a:spcAft>
                <a:spcPts val="0"/>
              </a:spcAft>
              <a:buClr>
                <a:schemeClr val="dk1"/>
              </a:buClr>
              <a:buSzPts val="2400"/>
              <a:buChar char="•"/>
            </a:pPr>
            <a:r>
              <a:rPr lang="en-US" sz="2400"/>
              <a:t>Father Daughter </a:t>
            </a:r>
            <a:endParaRPr/>
          </a:p>
          <a:p>
            <a:pPr indent="-228600" lvl="0" marL="228600" rtl="0" algn="l">
              <a:lnSpc>
                <a:spcPct val="110000"/>
              </a:lnSpc>
              <a:spcBef>
                <a:spcPts val="1000"/>
              </a:spcBef>
              <a:spcAft>
                <a:spcPts val="0"/>
              </a:spcAft>
              <a:buClr>
                <a:schemeClr val="dk1"/>
              </a:buClr>
              <a:buSzPts val="2400"/>
              <a:buChar char="•"/>
            </a:pPr>
            <a:r>
              <a:rPr lang="en-US" sz="2400"/>
              <a:t>Trivia </a:t>
            </a:r>
            <a:endParaRPr/>
          </a:p>
          <a:p>
            <a:pPr indent="-228600" lvl="0" marL="228600" rtl="0" algn="l">
              <a:lnSpc>
                <a:spcPct val="110000"/>
              </a:lnSpc>
              <a:spcBef>
                <a:spcPts val="1000"/>
              </a:spcBef>
              <a:spcAft>
                <a:spcPts val="0"/>
              </a:spcAft>
              <a:buClr>
                <a:schemeClr val="dk1"/>
              </a:buClr>
              <a:buSzPts val="2400"/>
              <a:buChar char="•"/>
            </a:pPr>
            <a:r>
              <a:rPr lang="en-US" sz="2400"/>
              <a:t>Snack Days </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27" name="Shape 127"/>
        <p:cNvGrpSpPr/>
        <p:nvPr/>
      </p:nvGrpSpPr>
      <p:grpSpPr>
        <a:xfrm>
          <a:off x="0" y="0"/>
          <a:ext cx="0" cy="0"/>
          <a:chOff x="0" y="0"/>
          <a:chExt cx="0" cy="0"/>
        </a:xfrm>
      </p:grpSpPr>
      <p:sp>
        <p:nvSpPr>
          <p:cNvPr id="128" name="Google Shape;128;p7"/>
          <p:cNvSpPr/>
          <p:nvPr/>
        </p:nvSpPr>
        <p:spPr>
          <a:xfrm>
            <a:off x="0" y="0"/>
            <a:ext cx="12192000" cy="6858000"/>
          </a:xfrm>
          <a:prstGeom prst="rect">
            <a:avLst/>
          </a:prstGeom>
          <a:solidFill>
            <a:schemeClr val="lt1"/>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Lustria"/>
              <a:ea typeface="Lustria"/>
              <a:cs typeface="Lustria"/>
              <a:sym typeface="Lustria"/>
            </a:endParaRPr>
          </a:p>
        </p:txBody>
      </p:sp>
      <p:sp>
        <p:nvSpPr>
          <p:cNvPr id="129" name="Google Shape;129;p7"/>
          <p:cNvSpPr txBox="1"/>
          <p:nvPr>
            <p:ph type="title"/>
          </p:nvPr>
        </p:nvSpPr>
        <p:spPr>
          <a:xfrm>
            <a:off x="700087" y="909638"/>
            <a:ext cx="10691813" cy="1155618"/>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4000"/>
              <a:buFont typeface="Open Sans"/>
              <a:buNone/>
            </a:pPr>
            <a:r>
              <a:rPr lang="en-US"/>
              <a:t>SNACK DAY </a:t>
            </a:r>
            <a:endParaRPr/>
          </a:p>
        </p:txBody>
      </p:sp>
      <p:cxnSp>
        <p:nvCxnSpPr>
          <p:cNvPr id="130" name="Google Shape;130;p7"/>
          <p:cNvCxnSpPr/>
          <p:nvPr/>
        </p:nvCxnSpPr>
        <p:spPr>
          <a:xfrm>
            <a:off x="800100" y="723900"/>
            <a:ext cx="10591800" cy="0"/>
          </a:xfrm>
          <a:prstGeom prst="straightConnector1">
            <a:avLst/>
          </a:prstGeom>
          <a:noFill/>
          <a:ln cap="flat" cmpd="sng" w="44450">
            <a:solidFill>
              <a:schemeClr val="dk1"/>
            </a:solidFill>
            <a:prstDash val="solid"/>
            <a:miter lim="800000"/>
            <a:headEnd len="sm" w="sm" type="none"/>
            <a:tailEnd len="sm" w="sm" type="none"/>
          </a:ln>
        </p:spPr>
      </p:cxnSp>
      <p:cxnSp>
        <p:nvCxnSpPr>
          <p:cNvPr id="131" name="Google Shape;131;p7"/>
          <p:cNvCxnSpPr/>
          <p:nvPr/>
        </p:nvCxnSpPr>
        <p:spPr>
          <a:xfrm>
            <a:off x="800100" y="6142781"/>
            <a:ext cx="10591800" cy="0"/>
          </a:xfrm>
          <a:prstGeom prst="straightConnector1">
            <a:avLst/>
          </a:prstGeom>
          <a:noFill/>
          <a:ln cap="flat" cmpd="sng" w="12700">
            <a:solidFill>
              <a:schemeClr val="dk1"/>
            </a:solidFill>
            <a:prstDash val="solid"/>
            <a:miter lim="800000"/>
            <a:headEnd len="sm" w="sm" type="none"/>
            <a:tailEnd len="sm" w="sm" type="none"/>
          </a:ln>
        </p:spPr>
      </p:cxnSp>
      <p:graphicFrame>
        <p:nvGraphicFramePr>
          <p:cNvPr id="132" name="Google Shape;132;p7"/>
          <p:cNvGraphicFramePr/>
          <p:nvPr/>
        </p:nvGraphicFramePr>
        <p:xfrm>
          <a:off x="700088" y="2229278"/>
          <a:ext cx="3000000" cy="3000000"/>
        </p:xfrm>
        <a:graphic>
          <a:graphicData uri="http://schemas.openxmlformats.org/drawingml/2006/table">
            <a:tbl>
              <a:tblPr>
                <a:noFill/>
                <a:tableStyleId>{B71A90E7-8ED9-49F7-898B-2B92D19BA4A7}</a:tableStyleId>
              </a:tblPr>
              <a:tblGrid>
                <a:gridCol w="2521075"/>
                <a:gridCol w="1731975"/>
                <a:gridCol w="2471750"/>
                <a:gridCol w="1810900"/>
                <a:gridCol w="2156125"/>
              </a:tblGrid>
              <a:tr h="465825">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Totals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Deposits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Cost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Running Profit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65825">
                <a:tc>
                  <a:txBody>
                    <a:bodyPr/>
                    <a:lstStyle/>
                    <a:p>
                      <a:pPr indent="0" lvl="0" marL="0" marR="0" rtl="0" algn="ctr">
                        <a:spcBef>
                          <a:spcPts val="0"/>
                        </a:spcBef>
                        <a:spcAft>
                          <a:spcPts val="0"/>
                        </a:spcAft>
                        <a:buNone/>
                      </a:pPr>
                      <a:r>
                        <a:rPr lang="en-US" sz="2300" u="none" cap="none" strike="noStrike"/>
                        <a:t>Snack Pass</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164</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$ 1,720.26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65825">
                <a:tc>
                  <a:txBody>
                    <a:bodyPr/>
                    <a:lstStyle/>
                    <a:p>
                      <a:pPr indent="0" lvl="0" marL="0" marR="0" rtl="0" algn="ctr">
                        <a:spcBef>
                          <a:spcPts val="0"/>
                        </a:spcBef>
                        <a:spcAft>
                          <a:spcPts val="0"/>
                        </a:spcAft>
                        <a:buNone/>
                      </a:pPr>
                      <a:r>
                        <a:rPr lang="en-US" sz="2300" u="none" cap="none" strike="noStrike"/>
                        <a:t>September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204</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 -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$ 262.53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65825">
                <a:tc>
                  <a:txBody>
                    <a:bodyPr/>
                    <a:lstStyle/>
                    <a:p>
                      <a:pPr indent="0" lvl="0" marL="0" marR="0" rtl="0" algn="ctr">
                        <a:spcBef>
                          <a:spcPts val="0"/>
                        </a:spcBef>
                        <a:spcAft>
                          <a:spcPts val="0"/>
                        </a:spcAft>
                        <a:buNone/>
                      </a:pPr>
                      <a:r>
                        <a:rPr lang="en-US" sz="2300" u="none" cap="none" strike="noStrike"/>
                        <a:t>November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234</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$ 143.00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149.99</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65825">
                <a:tc>
                  <a:txBody>
                    <a:bodyPr/>
                    <a:lstStyle/>
                    <a:p>
                      <a:pPr indent="0" lvl="0" marL="0" marR="0" rtl="0" algn="ctr">
                        <a:spcBef>
                          <a:spcPts val="0"/>
                        </a:spcBef>
                        <a:spcAft>
                          <a:spcPts val="0"/>
                        </a:spcAft>
                        <a:buNone/>
                      </a:pPr>
                      <a:r>
                        <a:rPr lang="en-US" sz="2300" u="none" cap="none" strike="noStrike"/>
                        <a:t>January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228</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$ 130.01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32.58</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65825">
                <a:tc>
                  <a:txBody>
                    <a:bodyPr/>
                    <a:lstStyle/>
                    <a:p>
                      <a:pPr indent="0" lvl="0" marL="0" marR="0" rtl="0" algn="ctr">
                        <a:spcBef>
                          <a:spcPts val="0"/>
                        </a:spcBef>
                        <a:spcAft>
                          <a:spcPts val="0"/>
                        </a:spcAft>
                        <a:buNone/>
                      </a:pPr>
                      <a:r>
                        <a:rPr lang="en-US" sz="2300" u="none" cap="none" strike="noStrike"/>
                        <a:t>February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230</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131.84</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65825">
                <a:tc>
                  <a:txBody>
                    <a:bodyPr/>
                    <a:lstStyle/>
                    <a:p>
                      <a:pPr indent="0" lvl="0" marL="0" marR="0" rtl="0" algn="ctr">
                        <a:spcBef>
                          <a:spcPts val="0"/>
                        </a:spcBef>
                        <a:spcAft>
                          <a:spcPts val="0"/>
                        </a:spcAft>
                        <a:buNone/>
                      </a:pPr>
                      <a:r>
                        <a:rPr lang="en-US" sz="2300" u="none" cap="none" strike="noStrike"/>
                        <a:t>April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164</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r h="465825">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l">
                        <a:spcBef>
                          <a:spcPts val="0"/>
                        </a:spcBef>
                        <a:spcAft>
                          <a:spcPts val="0"/>
                        </a:spcAft>
                        <a:buNone/>
                      </a:pPr>
                      <a:r>
                        <a:t/>
                      </a:r>
                      <a:endParaRPr sz="2300" u="none" cap="none" strike="noStrike"/>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$ 1,993.27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576.94</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c>
                  <a:txBody>
                    <a:bodyPr/>
                    <a:lstStyle/>
                    <a:p>
                      <a:pPr indent="0" lvl="0" marL="0" marR="0" rtl="0" algn="ctr">
                        <a:spcBef>
                          <a:spcPts val="0"/>
                        </a:spcBef>
                        <a:spcAft>
                          <a:spcPts val="0"/>
                        </a:spcAft>
                        <a:buNone/>
                      </a:pPr>
                      <a:r>
                        <a:rPr lang="en-US" sz="2300" u="none" cap="none" strike="noStrike"/>
                        <a:t>$ 1,416.33 </a:t>
                      </a:r>
                      <a:endParaRPr/>
                    </a:p>
                  </a:txBody>
                  <a:tcPr marT="19800" marB="19800" marR="29725" marL="29725" anchor="b">
                    <a:lnL cap="flat" cmpd="sng" w="9525">
                      <a:solidFill>
                        <a:srgbClr val="CCCCCC"/>
                      </a:solidFill>
                      <a:prstDash val="solid"/>
                      <a:round/>
                      <a:headEnd len="sm" w="sm" type="none"/>
                      <a:tailEnd len="sm" w="sm" type="none"/>
                    </a:lnL>
                    <a:lnR cap="flat" cmpd="sng" w="9525">
                      <a:solidFill>
                        <a:srgbClr val="CCCCCC"/>
                      </a:solidFill>
                      <a:prstDash val="solid"/>
                      <a:round/>
                      <a:headEnd len="sm" w="sm" type="none"/>
                      <a:tailEnd len="sm" w="sm" type="none"/>
                    </a:lnR>
                    <a:lnT cap="flat" cmpd="sng" w="9525">
                      <a:solidFill>
                        <a:srgbClr val="CCCCCC"/>
                      </a:solidFill>
                      <a:prstDash val="solid"/>
                      <a:round/>
                      <a:headEnd len="sm" w="sm" type="none"/>
                      <a:tailEnd len="sm" w="sm" type="none"/>
                    </a:lnT>
                    <a:lnB cap="flat" cmpd="sng" w="9525">
                      <a:solidFill>
                        <a:srgbClr val="CCCCCC"/>
                      </a:solidFill>
                      <a:prstDash val="solid"/>
                      <a:round/>
                      <a:headEnd len="sm" w="sm" type="none"/>
                      <a:tailEnd len="sm" w="sm" type="none"/>
                    </a:lnB>
                  </a:tcPr>
                </a:tc>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8"/>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4000"/>
              <a:buFont typeface="Open Sans"/>
              <a:buNone/>
            </a:pPr>
            <a:r>
              <a:rPr lang="en-US"/>
              <a:t>TREASURER’S REPORT 	</a:t>
            </a:r>
            <a:endParaRPr/>
          </a:p>
        </p:txBody>
      </p:sp>
      <p:sp>
        <p:nvSpPr>
          <p:cNvPr id="138" name="Google Shape;138;p8"/>
          <p:cNvSpPr txBox="1"/>
          <p:nvPr>
            <p:ph idx="1" type="body"/>
          </p:nvPr>
        </p:nvSpPr>
        <p:spPr>
          <a:xfrm>
            <a:off x="700635" y="2221992"/>
            <a:ext cx="10691265" cy="3739896"/>
          </a:xfrm>
          <a:prstGeom prst="rect">
            <a:avLst/>
          </a:prstGeom>
          <a:noFill/>
          <a:ln>
            <a:noFill/>
          </a:ln>
        </p:spPr>
        <p:txBody>
          <a:bodyPr anchorCtr="0" anchor="t" bIns="45700" lIns="91425" spcFirstLastPara="1" rIns="91425" wrap="square" tIns="45700">
            <a:normAutofit/>
          </a:bodyPr>
          <a:lstStyle/>
          <a:p>
            <a:pPr indent="-228600" lvl="0" marL="228600" rtl="0" algn="l">
              <a:lnSpc>
                <a:spcPct val="110000"/>
              </a:lnSpc>
              <a:spcBef>
                <a:spcPts val="0"/>
              </a:spcBef>
              <a:spcAft>
                <a:spcPts val="0"/>
              </a:spcAft>
              <a:buClr>
                <a:schemeClr val="dk1"/>
              </a:buClr>
              <a:buSzPts val="2000"/>
              <a:buChar char="•"/>
            </a:pPr>
            <a:r>
              <a:rPr lang="en-US"/>
              <a:t>We are at $27,604.63 as of March 31, 2025 </a:t>
            </a:r>
            <a:endParaRPr/>
          </a:p>
          <a:p>
            <a:pPr indent="-228600" lvl="0" marL="228600" rtl="0" algn="l">
              <a:lnSpc>
                <a:spcPct val="110000"/>
              </a:lnSpc>
              <a:spcBef>
                <a:spcPts val="1000"/>
              </a:spcBef>
              <a:spcAft>
                <a:spcPts val="0"/>
              </a:spcAft>
              <a:buClr>
                <a:schemeClr val="dk1"/>
              </a:buClr>
              <a:buSzPts val="2000"/>
              <a:buChar char="•"/>
            </a:pPr>
            <a:r>
              <a:rPr lang="en-US"/>
              <a:t>We have a snack day deposit to make – and one more snack day to get through.  </a:t>
            </a:r>
            <a:endParaRPr/>
          </a:p>
          <a:p>
            <a:pPr indent="0" lvl="0" marL="0" rtl="0" algn="l">
              <a:lnSpc>
                <a:spcPct val="110000"/>
              </a:lnSpc>
              <a:spcBef>
                <a:spcPts val="1000"/>
              </a:spcBef>
              <a:spcAft>
                <a:spcPts val="0"/>
              </a:spcAft>
              <a:buClr>
                <a:schemeClr val="dk1"/>
              </a:buClr>
              <a:buSzPts val="2000"/>
              <a:buNone/>
            </a:pPr>
            <a:r>
              <a:t/>
            </a:r>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9"/>
          <p:cNvSpPr txBox="1"/>
          <p:nvPr>
            <p:ph type="title"/>
          </p:nvPr>
        </p:nvSpPr>
        <p:spPr>
          <a:xfrm>
            <a:off x="700635" y="914400"/>
            <a:ext cx="10691265" cy="1307592"/>
          </a:xfrm>
          <a:prstGeom prst="rect">
            <a:avLst/>
          </a:prstGeom>
          <a:noFill/>
          <a:ln>
            <a:noFill/>
          </a:ln>
        </p:spPr>
        <p:txBody>
          <a:bodyPr anchorCtr="0" anchor="t" bIns="45700" lIns="91425" spcFirstLastPara="1" rIns="91425" wrap="square" tIns="45700">
            <a:normAutofit/>
          </a:bodyPr>
          <a:lstStyle/>
          <a:p>
            <a:pPr indent="0" lvl="0" marL="0" rtl="0" algn="l">
              <a:lnSpc>
                <a:spcPct val="100000"/>
              </a:lnSpc>
              <a:spcBef>
                <a:spcPts val="0"/>
              </a:spcBef>
              <a:spcAft>
                <a:spcPts val="0"/>
              </a:spcAft>
              <a:buClr>
                <a:schemeClr val="dk1"/>
              </a:buClr>
              <a:buSzPts val="4000"/>
              <a:buFont typeface="Open Sans"/>
              <a:buNone/>
            </a:pPr>
            <a:r>
              <a:rPr lang="en-US"/>
              <a:t>PRINCIPAL’S REPORT 	</a:t>
            </a:r>
            <a:endParaRPr/>
          </a:p>
        </p:txBody>
      </p:sp>
      <p:sp>
        <p:nvSpPr>
          <p:cNvPr id="144" name="Google Shape;144;p9"/>
          <p:cNvSpPr txBox="1"/>
          <p:nvPr>
            <p:ph idx="1" type="body"/>
          </p:nvPr>
        </p:nvSpPr>
        <p:spPr>
          <a:xfrm>
            <a:off x="700635" y="2221992"/>
            <a:ext cx="10691265" cy="3739896"/>
          </a:xfrm>
          <a:prstGeom prst="rect">
            <a:avLst/>
          </a:prstGeom>
          <a:noFill/>
          <a:ln>
            <a:noFill/>
          </a:ln>
        </p:spPr>
        <p:txBody>
          <a:bodyPr anchorCtr="0" anchor="t" bIns="45700" lIns="91425" spcFirstLastPara="1" rIns="91425" wrap="square" tIns="45700">
            <a:normAutofit/>
          </a:bodyPr>
          <a:lstStyle/>
          <a:p>
            <a:pPr indent="-228600" lvl="0" marL="228600" rtl="0" algn="l">
              <a:lnSpc>
                <a:spcPct val="110000"/>
              </a:lnSpc>
              <a:spcBef>
                <a:spcPts val="0"/>
              </a:spcBef>
              <a:spcAft>
                <a:spcPts val="0"/>
              </a:spcAft>
              <a:buClr>
                <a:schemeClr val="dk1"/>
              </a:buClr>
              <a:buSzPts val="2000"/>
              <a:buChar char="•"/>
            </a:pPr>
            <a:r>
              <a:rPr lang="en-US" u="sng">
                <a:solidFill>
                  <a:schemeClr val="hlink"/>
                </a:solidFill>
                <a:hlinkClick r:id="rId3"/>
              </a:rPr>
              <a:t>Nominations</a:t>
            </a:r>
            <a:endParaRPr/>
          </a:p>
          <a:p>
            <a:pPr indent="-228600" lvl="0" marL="228600" rtl="0" algn="l">
              <a:lnSpc>
                <a:spcPct val="110000"/>
              </a:lnSpc>
              <a:spcBef>
                <a:spcPts val="0"/>
              </a:spcBef>
              <a:spcAft>
                <a:spcPts val="0"/>
              </a:spcAft>
              <a:buClr>
                <a:schemeClr val="dk1"/>
              </a:buClr>
              <a:buSzPts val="2000"/>
              <a:buChar char="•"/>
            </a:pPr>
            <a:r>
              <a:rPr lang="en-US"/>
              <a:t>Purchase Requests </a:t>
            </a:r>
            <a:endParaRPr/>
          </a:p>
          <a:p>
            <a:pPr indent="0" lvl="0" marL="0" rtl="0" algn="l">
              <a:lnSpc>
                <a:spcPct val="110000"/>
              </a:lnSpc>
              <a:spcBef>
                <a:spcPts val="1000"/>
              </a:spcBef>
              <a:spcAft>
                <a:spcPts val="0"/>
              </a:spcAft>
              <a:buClr>
                <a:schemeClr val="dk1"/>
              </a:buClr>
              <a:buSzPts val="2000"/>
              <a:buNone/>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ChronicleVTI">
  <a:themeElements>
    <a:clrScheme name="Chronicle">
      <a:dk1>
        <a:srgbClr val="000000"/>
      </a:dk1>
      <a:lt1>
        <a:srgbClr val="FFFFFF"/>
      </a:lt1>
      <a:dk2>
        <a:srgbClr val="1C1C32"/>
      </a:dk2>
      <a:lt2>
        <a:srgbClr val="F8F4F1"/>
      </a:lt2>
      <a:accent1>
        <a:srgbClr val="734B67"/>
      </a:accent1>
      <a:accent2>
        <a:srgbClr val="959EBB"/>
      </a:accent2>
      <a:accent3>
        <a:srgbClr val="596781"/>
      </a:accent3>
      <a:accent4>
        <a:srgbClr val="7F6E8C"/>
      </a:accent4>
      <a:accent5>
        <a:srgbClr val="DB9A8F"/>
      </a:accent5>
      <a:accent6>
        <a:srgbClr val="C29AB1"/>
      </a:accent6>
      <a:hlink>
        <a:srgbClr val="778BA2"/>
      </a:hlink>
      <a:folHlink>
        <a:srgbClr val="A27C99"/>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2025-04-14T17:13:12Z</dcterms:created>
  <dc:creator>Jen Hermen</dc:creator>
</cp:coreProperties>
</file>