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1"/>
  </p:notesMasterIdLst>
  <p:sldIdLst>
    <p:sldId id="257" r:id="rId2"/>
    <p:sldId id="260" r:id="rId3"/>
    <p:sldId id="274" r:id="rId4"/>
    <p:sldId id="275" r:id="rId5"/>
    <p:sldId id="276" r:id="rId6"/>
    <p:sldId id="277"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0" r:id="rId20"/>
    <p:sldId id="291" r:id="rId21"/>
    <p:sldId id="292" r:id="rId22"/>
    <p:sldId id="293" r:id="rId23"/>
    <p:sldId id="267" r:id="rId24"/>
    <p:sldId id="269" r:id="rId25"/>
    <p:sldId id="270" r:id="rId26"/>
    <p:sldId id="271" r:id="rId27"/>
    <p:sldId id="272" r:id="rId28"/>
    <p:sldId id="273" r:id="rId29"/>
    <p:sldId id="258" r:id="rId3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2" roundtripDataSignature="AMtx7mg0L/r+L2R74m06AUHx4G/3NvqYA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6" name="Google Shape;20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586714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040584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566301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21682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032235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76712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319715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245138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481315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83462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358694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637672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908471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7" name="Google Shape;277;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1" name="Google Shape;291;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8" name="Google Shape;298;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5" name="Google Shape;305;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2" name="Google Shape;312;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9" name="Google Shape;319;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3" name="Google Shape;21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139277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65925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1421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367729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154505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51527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7" name="Google Shape;22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710128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2"/>
        <p:cNvGrpSpPr/>
        <p:nvPr/>
      </p:nvGrpSpPr>
      <p:grpSpPr>
        <a:xfrm>
          <a:off x="0" y="0"/>
          <a:ext cx="0" cy="0"/>
          <a:chOff x="0" y="0"/>
          <a:chExt cx="0" cy="0"/>
        </a:xfrm>
      </p:grpSpPr>
      <p:pic>
        <p:nvPicPr>
          <p:cNvPr id="13" name="Google Shape;13;p22" descr="HD-ShadowLong.png"/>
          <p:cNvPicPr preferRelativeResize="0"/>
          <p:nvPr/>
        </p:nvPicPr>
        <p:blipFill rotWithShape="1">
          <a:blip r:embed="rId2">
            <a:alphaModFix/>
          </a:blip>
          <a:srcRect/>
          <a:stretch/>
        </p:blipFill>
        <p:spPr>
          <a:xfrm>
            <a:off x="1" y="4242851"/>
            <a:ext cx="8968084" cy="275942"/>
          </a:xfrm>
          <a:prstGeom prst="rect">
            <a:avLst/>
          </a:prstGeom>
          <a:noFill/>
          <a:ln>
            <a:noFill/>
          </a:ln>
        </p:spPr>
      </p:pic>
      <p:pic>
        <p:nvPicPr>
          <p:cNvPr id="14" name="Google Shape;14;p22" descr="HD-ShadowShort.png"/>
          <p:cNvPicPr preferRelativeResize="0"/>
          <p:nvPr/>
        </p:nvPicPr>
        <p:blipFill rotWithShape="1">
          <a:blip r:embed="rId3">
            <a:alphaModFix/>
          </a:blip>
          <a:srcRect/>
          <a:stretch/>
        </p:blipFill>
        <p:spPr>
          <a:xfrm>
            <a:off x="9111716" y="4243845"/>
            <a:ext cx="3077108" cy="276940"/>
          </a:xfrm>
          <a:prstGeom prst="rect">
            <a:avLst/>
          </a:prstGeom>
          <a:noFill/>
          <a:ln>
            <a:noFill/>
          </a:ln>
        </p:spPr>
      </p:pic>
      <p:sp>
        <p:nvSpPr>
          <p:cNvPr id="15" name="Google Shape;15;p22"/>
          <p:cNvSpPr/>
          <p:nvPr/>
        </p:nvSpPr>
        <p:spPr>
          <a:xfrm>
            <a:off x="0" y="2590078"/>
            <a:ext cx="8968085" cy="1660332"/>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2"/>
          <p:cNvSpPr/>
          <p:nvPr/>
        </p:nvSpPr>
        <p:spPr>
          <a:xfrm>
            <a:off x="9111715" y="2590078"/>
            <a:ext cx="3077109" cy="1660332"/>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2"/>
          <p:cNvSpPr txBox="1">
            <a:spLocks noGrp="1"/>
          </p:cNvSpPr>
          <p:nvPr>
            <p:ph type="ctrTitle"/>
          </p:nvPr>
        </p:nvSpPr>
        <p:spPr>
          <a:xfrm>
            <a:off x="680322" y="2733709"/>
            <a:ext cx="8144134" cy="1373070"/>
          </a:xfrm>
          <a:prstGeom prst="rect">
            <a:avLst/>
          </a:prstGeom>
          <a:noFill/>
          <a:ln>
            <a:noFill/>
          </a:ln>
        </p:spPr>
        <p:txBody>
          <a:bodyPr spcFirstLastPara="1" wrap="square" lIns="91425" tIns="45700" rIns="91425" bIns="45700" anchor="b" anchorCtr="0">
            <a:noAutofit/>
          </a:bodyPr>
          <a:lstStyle>
            <a:lvl1pPr lvl="0" algn="r">
              <a:lnSpc>
                <a:spcPct val="90000"/>
              </a:lnSpc>
              <a:spcBef>
                <a:spcPts val="0"/>
              </a:spcBef>
              <a:spcAft>
                <a:spcPts val="0"/>
              </a:spcAft>
              <a:buClr>
                <a:schemeClr val="lt1"/>
              </a:buClr>
              <a:buSzPts val="5400"/>
              <a:buFont typeface="Trebuchet MS"/>
              <a:buNone/>
              <a:defRPr sz="5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22"/>
          <p:cNvSpPr txBox="1">
            <a:spLocks noGrp="1"/>
          </p:cNvSpPr>
          <p:nvPr>
            <p:ph type="subTitle" idx="1"/>
          </p:nvPr>
        </p:nvSpPr>
        <p:spPr>
          <a:xfrm>
            <a:off x="680322" y="4394039"/>
            <a:ext cx="8144134" cy="1117687"/>
          </a:xfrm>
          <a:prstGeom prst="rect">
            <a:avLst/>
          </a:prstGeom>
          <a:noFill/>
          <a:ln>
            <a:noFill/>
          </a:ln>
        </p:spPr>
        <p:txBody>
          <a:bodyPr spcFirstLastPara="1" wrap="square" lIns="91425" tIns="45700" rIns="91425" bIns="45700" anchor="t" anchorCtr="0">
            <a:normAutofit/>
          </a:bodyPr>
          <a:lstStyle>
            <a:lvl1pPr lvl="0" algn="r">
              <a:lnSpc>
                <a:spcPct val="90000"/>
              </a:lnSpc>
              <a:spcBef>
                <a:spcPts val="1000"/>
              </a:spcBef>
              <a:spcAft>
                <a:spcPts val="0"/>
              </a:spcAft>
              <a:buClr>
                <a:schemeClr val="lt1"/>
              </a:buClr>
              <a:buSzPts val="2000"/>
              <a:buNone/>
              <a:defRPr sz="20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19" name="Google Shape;19;p22"/>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2"/>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2"/>
          <p:cNvSpPr txBox="1">
            <a:spLocks noGrp="1"/>
          </p:cNvSpPr>
          <p:nvPr>
            <p:ph type="sldNum" idx="12"/>
          </p:nvPr>
        </p:nvSpPr>
        <p:spPr>
          <a:xfrm>
            <a:off x="9255346" y="2750337"/>
            <a:ext cx="1171888" cy="1356442"/>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anoramic Picture with Caption">
  <p:cSld name="Panoramic Picture with Caption">
    <p:spTree>
      <p:nvGrpSpPr>
        <p:cNvPr id="1" name="Shape 103"/>
        <p:cNvGrpSpPr/>
        <p:nvPr/>
      </p:nvGrpSpPr>
      <p:grpSpPr>
        <a:xfrm>
          <a:off x="0" y="0"/>
          <a:ext cx="0" cy="0"/>
          <a:chOff x="0" y="0"/>
          <a:chExt cx="0" cy="0"/>
        </a:xfrm>
      </p:grpSpPr>
      <p:pic>
        <p:nvPicPr>
          <p:cNvPr id="104" name="Google Shape;104;p31" descr="HD-ShadowLong.png"/>
          <p:cNvPicPr preferRelativeResize="0"/>
          <p:nvPr/>
        </p:nvPicPr>
        <p:blipFill rotWithShape="1">
          <a:blip r:embed="rId2">
            <a:alphaModFix/>
          </a:blip>
          <a:srcRect/>
          <a:stretch/>
        </p:blipFill>
        <p:spPr>
          <a:xfrm>
            <a:off x="1" y="5928628"/>
            <a:ext cx="10437812" cy="321164"/>
          </a:xfrm>
          <a:prstGeom prst="rect">
            <a:avLst/>
          </a:prstGeom>
          <a:noFill/>
          <a:ln>
            <a:noFill/>
          </a:ln>
        </p:spPr>
      </p:pic>
      <p:pic>
        <p:nvPicPr>
          <p:cNvPr id="105" name="Google Shape;105;p31" descr="HD-ShadowShort.png"/>
          <p:cNvPicPr preferRelativeResize="0"/>
          <p:nvPr/>
        </p:nvPicPr>
        <p:blipFill rotWithShape="1">
          <a:blip r:embed="rId3">
            <a:alphaModFix/>
          </a:blip>
          <a:srcRect/>
          <a:stretch/>
        </p:blipFill>
        <p:spPr>
          <a:xfrm>
            <a:off x="10585826" y="5929622"/>
            <a:ext cx="1602997" cy="144270"/>
          </a:xfrm>
          <a:prstGeom prst="rect">
            <a:avLst/>
          </a:prstGeom>
          <a:noFill/>
          <a:ln>
            <a:noFill/>
          </a:ln>
        </p:spPr>
      </p:pic>
      <p:sp>
        <p:nvSpPr>
          <p:cNvPr id="106" name="Google Shape;106;p31"/>
          <p:cNvSpPr/>
          <p:nvPr/>
        </p:nvSpPr>
        <p:spPr>
          <a:xfrm>
            <a:off x="0" y="4567988"/>
            <a:ext cx="10437812" cy="1368198"/>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1"/>
          <p:cNvSpPr/>
          <p:nvPr/>
        </p:nvSpPr>
        <p:spPr>
          <a:xfrm>
            <a:off x="10585827" y="4567988"/>
            <a:ext cx="1602997" cy="13681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1"/>
          <p:cNvSpPr txBox="1">
            <a:spLocks noGrp="1"/>
          </p:cNvSpPr>
          <p:nvPr>
            <p:ph type="title"/>
          </p:nvPr>
        </p:nvSpPr>
        <p:spPr>
          <a:xfrm>
            <a:off x="680322" y="4711616"/>
            <a:ext cx="9613859" cy="453051"/>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2400"/>
              <a:buFont typeface="Trebuchet MS"/>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9" name="Google Shape;109;p31"/>
          <p:cNvSpPr>
            <a:spLocks noGrp="1"/>
          </p:cNvSpPr>
          <p:nvPr>
            <p:ph type="pic" idx="2"/>
          </p:nvPr>
        </p:nvSpPr>
        <p:spPr>
          <a:xfrm>
            <a:off x="680322" y="609597"/>
            <a:ext cx="9613859" cy="3589575"/>
          </a:xfrm>
          <a:prstGeom prst="rect">
            <a:avLst/>
          </a:prstGeom>
          <a:noFill/>
          <a:ln>
            <a:noFill/>
          </a:ln>
          <a:effectLst>
            <a:outerShdw blurRad="76200" dist="63500" dir="5040000" algn="tl" rotWithShape="0">
              <a:srgbClr val="000000">
                <a:alpha val="40784"/>
              </a:srgbClr>
            </a:outerShdw>
          </a:effectLst>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lt1"/>
              </a:buClr>
              <a:buSzPts val="3200"/>
              <a:buFont typeface="Arial"/>
              <a:buNone/>
              <a:defRPr sz="3200" b="0" i="0" u="none" strike="noStrike" cap="none">
                <a:solidFill>
                  <a:schemeClr val="lt1"/>
                </a:solidFill>
                <a:latin typeface="Trebuchet MS"/>
                <a:ea typeface="Trebuchet MS"/>
                <a:cs typeface="Trebuchet MS"/>
                <a:sym typeface="Trebuchet MS"/>
              </a:defRPr>
            </a:lvl1pPr>
            <a:lvl2pPr marR="0" lvl="1" algn="l" rtl="0">
              <a:lnSpc>
                <a:spcPct val="90000"/>
              </a:lnSpc>
              <a:spcBef>
                <a:spcPts val="500"/>
              </a:spcBef>
              <a:spcAft>
                <a:spcPts val="0"/>
              </a:spcAft>
              <a:buClr>
                <a:schemeClr val="lt1"/>
              </a:buClr>
              <a:buSzPts val="2800"/>
              <a:buFont typeface="Arial"/>
              <a:buNone/>
              <a:defRPr sz="2800" b="0" i="0" u="none" strike="noStrike" cap="none">
                <a:solidFill>
                  <a:schemeClr val="lt1"/>
                </a:solidFill>
                <a:latin typeface="Trebuchet MS"/>
                <a:ea typeface="Trebuchet MS"/>
                <a:cs typeface="Trebuchet MS"/>
                <a:sym typeface="Trebuchet MS"/>
              </a:defRPr>
            </a:lvl2pPr>
            <a:lvl3pPr marR="0" lvl="2" algn="l" rtl="0">
              <a:lnSpc>
                <a:spcPct val="90000"/>
              </a:lnSpc>
              <a:spcBef>
                <a:spcPts val="500"/>
              </a:spcBef>
              <a:spcAft>
                <a:spcPts val="0"/>
              </a:spcAft>
              <a:buClr>
                <a:schemeClr val="lt1"/>
              </a:buClr>
              <a:buSzPts val="2400"/>
              <a:buFont typeface="Arial"/>
              <a:buNone/>
              <a:defRPr sz="2400" b="0" i="0" u="none" strike="noStrike" cap="none">
                <a:solidFill>
                  <a:schemeClr val="lt1"/>
                </a:solidFill>
                <a:latin typeface="Trebuchet MS"/>
                <a:ea typeface="Trebuchet MS"/>
                <a:cs typeface="Trebuchet MS"/>
                <a:sym typeface="Trebuchet MS"/>
              </a:defRPr>
            </a:lvl3pPr>
            <a:lvl4pPr marR="0" lvl="3"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Trebuchet MS"/>
                <a:ea typeface="Trebuchet MS"/>
                <a:cs typeface="Trebuchet MS"/>
                <a:sym typeface="Trebuchet MS"/>
              </a:defRPr>
            </a:lvl4pPr>
            <a:lvl5pPr marR="0" lvl="4"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Trebuchet MS"/>
                <a:ea typeface="Trebuchet MS"/>
                <a:cs typeface="Trebuchet MS"/>
                <a:sym typeface="Trebuchet MS"/>
              </a:defRPr>
            </a:lvl5pPr>
            <a:lvl6pPr marR="0" lvl="5"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Trebuchet MS"/>
                <a:ea typeface="Trebuchet MS"/>
                <a:cs typeface="Trebuchet MS"/>
                <a:sym typeface="Trebuchet MS"/>
              </a:defRPr>
            </a:lvl6pPr>
            <a:lvl7pPr marR="0" lvl="6"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Trebuchet MS"/>
                <a:ea typeface="Trebuchet MS"/>
                <a:cs typeface="Trebuchet MS"/>
                <a:sym typeface="Trebuchet MS"/>
              </a:defRPr>
            </a:lvl7pPr>
            <a:lvl8pPr marR="0" lvl="7"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Trebuchet MS"/>
                <a:ea typeface="Trebuchet MS"/>
                <a:cs typeface="Trebuchet MS"/>
                <a:sym typeface="Trebuchet MS"/>
              </a:defRPr>
            </a:lvl8pPr>
            <a:lvl9pPr marR="0" lvl="8"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Trebuchet MS"/>
                <a:ea typeface="Trebuchet MS"/>
                <a:cs typeface="Trebuchet MS"/>
                <a:sym typeface="Trebuchet MS"/>
              </a:defRPr>
            </a:lvl9pPr>
          </a:lstStyle>
          <a:p>
            <a:endParaRPr/>
          </a:p>
        </p:txBody>
      </p:sp>
      <p:sp>
        <p:nvSpPr>
          <p:cNvPr id="110" name="Google Shape;110;p31"/>
          <p:cNvSpPr txBox="1">
            <a:spLocks noGrp="1"/>
          </p:cNvSpPr>
          <p:nvPr>
            <p:ph type="body" idx="1"/>
          </p:nvPr>
        </p:nvSpPr>
        <p:spPr>
          <a:xfrm>
            <a:off x="680319" y="5169583"/>
            <a:ext cx="9613862" cy="62297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600"/>
              <a:buNone/>
              <a:defRPr sz="1600"/>
            </a:lvl1pPr>
            <a:lvl2pPr marL="914400" lvl="1" indent="-228600" algn="l">
              <a:lnSpc>
                <a:spcPct val="90000"/>
              </a:lnSpc>
              <a:spcBef>
                <a:spcPts val="500"/>
              </a:spcBef>
              <a:spcAft>
                <a:spcPts val="0"/>
              </a:spcAft>
              <a:buClr>
                <a:schemeClr val="lt1"/>
              </a:buClr>
              <a:buSzPts val="1400"/>
              <a:buNone/>
              <a:defRPr sz="1400"/>
            </a:lvl2pPr>
            <a:lvl3pPr marL="1371600" lvl="2" indent="-228600" algn="l">
              <a:lnSpc>
                <a:spcPct val="90000"/>
              </a:lnSpc>
              <a:spcBef>
                <a:spcPts val="500"/>
              </a:spcBef>
              <a:spcAft>
                <a:spcPts val="0"/>
              </a:spcAft>
              <a:buClr>
                <a:schemeClr val="lt1"/>
              </a:buClr>
              <a:buSzPts val="1200"/>
              <a:buNone/>
              <a:defRPr sz="1200"/>
            </a:lvl3pPr>
            <a:lvl4pPr marL="1828800" lvl="3" indent="-228600" algn="l">
              <a:lnSpc>
                <a:spcPct val="90000"/>
              </a:lnSpc>
              <a:spcBef>
                <a:spcPts val="500"/>
              </a:spcBef>
              <a:spcAft>
                <a:spcPts val="0"/>
              </a:spcAft>
              <a:buClr>
                <a:schemeClr val="lt1"/>
              </a:buClr>
              <a:buSzPts val="1000"/>
              <a:buNone/>
              <a:defRPr sz="1000"/>
            </a:lvl4pPr>
            <a:lvl5pPr marL="2286000" lvl="4" indent="-228600" algn="l">
              <a:lnSpc>
                <a:spcPct val="90000"/>
              </a:lnSpc>
              <a:spcBef>
                <a:spcPts val="500"/>
              </a:spcBef>
              <a:spcAft>
                <a:spcPts val="0"/>
              </a:spcAft>
              <a:buClr>
                <a:schemeClr val="lt1"/>
              </a:buClr>
              <a:buSzPts val="1000"/>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111" name="Google Shape;111;p31"/>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2" name="Google Shape;112;p31"/>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31"/>
          <p:cNvSpPr txBox="1">
            <a:spLocks noGrp="1"/>
          </p:cNvSpPr>
          <p:nvPr>
            <p:ph type="sldNum" idx="12"/>
          </p:nvPr>
        </p:nvSpPr>
        <p:spPr>
          <a:xfrm>
            <a:off x="10729455" y="4711309"/>
            <a:ext cx="1154151" cy="1090789"/>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aption">
  <p:cSld name="Title and Caption">
    <p:spTree>
      <p:nvGrpSpPr>
        <p:cNvPr id="1" name="Shape 114"/>
        <p:cNvGrpSpPr/>
        <p:nvPr/>
      </p:nvGrpSpPr>
      <p:grpSpPr>
        <a:xfrm>
          <a:off x="0" y="0"/>
          <a:ext cx="0" cy="0"/>
          <a:chOff x="0" y="0"/>
          <a:chExt cx="0" cy="0"/>
        </a:xfrm>
      </p:grpSpPr>
      <p:pic>
        <p:nvPicPr>
          <p:cNvPr id="115" name="Google Shape;115;p32" descr="HD-ShadowLong.png"/>
          <p:cNvPicPr preferRelativeResize="0"/>
          <p:nvPr/>
        </p:nvPicPr>
        <p:blipFill rotWithShape="1">
          <a:blip r:embed="rId2">
            <a:alphaModFix/>
          </a:blip>
          <a:srcRect/>
          <a:stretch/>
        </p:blipFill>
        <p:spPr>
          <a:xfrm>
            <a:off x="1" y="5928628"/>
            <a:ext cx="10437812" cy="321164"/>
          </a:xfrm>
          <a:prstGeom prst="rect">
            <a:avLst/>
          </a:prstGeom>
          <a:noFill/>
          <a:ln>
            <a:noFill/>
          </a:ln>
        </p:spPr>
      </p:pic>
      <p:pic>
        <p:nvPicPr>
          <p:cNvPr id="116" name="Google Shape;116;p32" descr="HD-ShadowShort.png"/>
          <p:cNvPicPr preferRelativeResize="0"/>
          <p:nvPr/>
        </p:nvPicPr>
        <p:blipFill rotWithShape="1">
          <a:blip r:embed="rId3">
            <a:alphaModFix/>
          </a:blip>
          <a:srcRect/>
          <a:stretch/>
        </p:blipFill>
        <p:spPr>
          <a:xfrm>
            <a:off x="10585826" y="5929622"/>
            <a:ext cx="1602997" cy="144270"/>
          </a:xfrm>
          <a:prstGeom prst="rect">
            <a:avLst/>
          </a:prstGeom>
          <a:noFill/>
          <a:ln>
            <a:noFill/>
          </a:ln>
        </p:spPr>
      </p:pic>
      <p:sp>
        <p:nvSpPr>
          <p:cNvPr id="117" name="Google Shape;117;p32"/>
          <p:cNvSpPr/>
          <p:nvPr/>
        </p:nvSpPr>
        <p:spPr>
          <a:xfrm>
            <a:off x="0" y="4567988"/>
            <a:ext cx="10437812" cy="1368198"/>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32"/>
          <p:cNvSpPr/>
          <p:nvPr/>
        </p:nvSpPr>
        <p:spPr>
          <a:xfrm>
            <a:off x="10585827" y="4567988"/>
            <a:ext cx="1602997" cy="13681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32"/>
          <p:cNvSpPr txBox="1">
            <a:spLocks noGrp="1"/>
          </p:cNvSpPr>
          <p:nvPr>
            <p:ph type="title"/>
          </p:nvPr>
        </p:nvSpPr>
        <p:spPr>
          <a:xfrm>
            <a:off x="680322" y="609597"/>
            <a:ext cx="9613858" cy="359275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200"/>
              <a:buFont typeface="Trebuchet M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0" name="Google Shape;120;p32"/>
          <p:cNvSpPr txBox="1">
            <a:spLocks noGrp="1"/>
          </p:cNvSpPr>
          <p:nvPr>
            <p:ph type="body" idx="1"/>
          </p:nvPr>
        </p:nvSpPr>
        <p:spPr>
          <a:xfrm>
            <a:off x="680322" y="4711615"/>
            <a:ext cx="9613859" cy="1090789"/>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000"/>
              </a:spcBef>
              <a:spcAft>
                <a:spcPts val="0"/>
              </a:spcAft>
              <a:buClr>
                <a:schemeClr val="lt1"/>
              </a:buClr>
              <a:buSzPts val="1600"/>
              <a:buNone/>
              <a:defRPr sz="1600"/>
            </a:lvl1pPr>
            <a:lvl2pPr marL="914400" lvl="1" indent="-228600" algn="l">
              <a:lnSpc>
                <a:spcPct val="90000"/>
              </a:lnSpc>
              <a:spcBef>
                <a:spcPts val="500"/>
              </a:spcBef>
              <a:spcAft>
                <a:spcPts val="0"/>
              </a:spcAft>
              <a:buClr>
                <a:schemeClr val="lt1"/>
              </a:buClr>
              <a:buSzPts val="1400"/>
              <a:buNone/>
              <a:defRPr sz="1400"/>
            </a:lvl2pPr>
            <a:lvl3pPr marL="1371600" lvl="2" indent="-228600" algn="l">
              <a:lnSpc>
                <a:spcPct val="90000"/>
              </a:lnSpc>
              <a:spcBef>
                <a:spcPts val="500"/>
              </a:spcBef>
              <a:spcAft>
                <a:spcPts val="0"/>
              </a:spcAft>
              <a:buClr>
                <a:schemeClr val="lt1"/>
              </a:buClr>
              <a:buSzPts val="1200"/>
              <a:buNone/>
              <a:defRPr sz="1200"/>
            </a:lvl3pPr>
            <a:lvl4pPr marL="1828800" lvl="3" indent="-228600" algn="l">
              <a:lnSpc>
                <a:spcPct val="90000"/>
              </a:lnSpc>
              <a:spcBef>
                <a:spcPts val="500"/>
              </a:spcBef>
              <a:spcAft>
                <a:spcPts val="0"/>
              </a:spcAft>
              <a:buClr>
                <a:schemeClr val="lt1"/>
              </a:buClr>
              <a:buSzPts val="1000"/>
              <a:buNone/>
              <a:defRPr sz="1000"/>
            </a:lvl4pPr>
            <a:lvl5pPr marL="2286000" lvl="4" indent="-228600" algn="l">
              <a:lnSpc>
                <a:spcPct val="90000"/>
              </a:lnSpc>
              <a:spcBef>
                <a:spcPts val="500"/>
              </a:spcBef>
              <a:spcAft>
                <a:spcPts val="0"/>
              </a:spcAft>
              <a:buClr>
                <a:schemeClr val="lt1"/>
              </a:buClr>
              <a:buSzPts val="1000"/>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121" name="Google Shape;121;p32"/>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32"/>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3" name="Google Shape;123;p32"/>
          <p:cNvSpPr txBox="1">
            <a:spLocks noGrp="1"/>
          </p:cNvSpPr>
          <p:nvPr>
            <p:ph type="sldNum" idx="12"/>
          </p:nvPr>
        </p:nvSpPr>
        <p:spPr>
          <a:xfrm>
            <a:off x="10729455" y="4711615"/>
            <a:ext cx="1154151" cy="1090789"/>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Quote with Caption">
  <p:cSld name="Quote with Caption">
    <p:spTree>
      <p:nvGrpSpPr>
        <p:cNvPr id="1" name="Shape 124"/>
        <p:cNvGrpSpPr/>
        <p:nvPr/>
      </p:nvGrpSpPr>
      <p:grpSpPr>
        <a:xfrm>
          <a:off x="0" y="0"/>
          <a:ext cx="0" cy="0"/>
          <a:chOff x="0" y="0"/>
          <a:chExt cx="0" cy="0"/>
        </a:xfrm>
      </p:grpSpPr>
      <p:pic>
        <p:nvPicPr>
          <p:cNvPr id="125" name="Google Shape;125;p33" descr="HD-ShadowLong.png"/>
          <p:cNvPicPr preferRelativeResize="0"/>
          <p:nvPr/>
        </p:nvPicPr>
        <p:blipFill rotWithShape="1">
          <a:blip r:embed="rId2">
            <a:alphaModFix/>
          </a:blip>
          <a:srcRect/>
          <a:stretch/>
        </p:blipFill>
        <p:spPr>
          <a:xfrm>
            <a:off x="1" y="5928628"/>
            <a:ext cx="10437812" cy="321164"/>
          </a:xfrm>
          <a:prstGeom prst="rect">
            <a:avLst/>
          </a:prstGeom>
          <a:noFill/>
          <a:ln>
            <a:noFill/>
          </a:ln>
        </p:spPr>
      </p:pic>
      <p:pic>
        <p:nvPicPr>
          <p:cNvPr id="126" name="Google Shape;126;p33" descr="HD-ShadowShort.png"/>
          <p:cNvPicPr preferRelativeResize="0"/>
          <p:nvPr/>
        </p:nvPicPr>
        <p:blipFill rotWithShape="1">
          <a:blip r:embed="rId3">
            <a:alphaModFix/>
          </a:blip>
          <a:srcRect/>
          <a:stretch/>
        </p:blipFill>
        <p:spPr>
          <a:xfrm>
            <a:off x="10585826" y="5929622"/>
            <a:ext cx="1602997" cy="144270"/>
          </a:xfrm>
          <a:prstGeom prst="rect">
            <a:avLst/>
          </a:prstGeom>
          <a:noFill/>
          <a:ln>
            <a:noFill/>
          </a:ln>
        </p:spPr>
      </p:pic>
      <p:sp>
        <p:nvSpPr>
          <p:cNvPr id="127" name="Google Shape;127;p33"/>
          <p:cNvSpPr/>
          <p:nvPr/>
        </p:nvSpPr>
        <p:spPr>
          <a:xfrm>
            <a:off x="0" y="4567988"/>
            <a:ext cx="10437812" cy="1368198"/>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33"/>
          <p:cNvSpPr/>
          <p:nvPr/>
        </p:nvSpPr>
        <p:spPr>
          <a:xfrm>
            <a:off x="10585827" y="4567988"/>
            <a:ext cx="1602997" cy="13681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33"/>
          <p:cNvSpPr txBox="1">
            <a:spLocks noGrp="1"/>
          </p:cNvSpPr>
          <p:nvPr>
            <p:ph type="title"/>
          </p:nvPr>
        </p:nvSpPr>
        <p:spPr>
          <a:xfrm>
            <a:off x="1127856" y="609598"/>
            <a:ext cx="8718877" cy="303606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200"/>
              <a:buFont typeface="Trebuchet M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0" name="Google Shape;130;p33"/>
          <p:cNvSpPr txBox="1">
            <a:spLocks noGrp="1"/>
          </p:cNvSpPr>
          <p:nvPr>
            <p:ph type="body" idx="1"/>
          </p:nvPr>
        </p:nvSpPr>
        <p:spPr>
          <a:xfrm>
            <a:off x="1402288" y="3653379"/>
            <a:ext cx="8156579" cy="54896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400"/>
              <a:buNone/>
              <a:defRPr sz="1400"/>
            </a:lvl1pPr>
            <a:lvl2pPr marL="914400" lvl="1" indent="-228600" algn="l">
              <a:lnSpc>
                <a:spcPct val="90000"/>
              </a:lnSpc>
              <a:spcBef>
                <a:spcPts val="500"/>
              </a:spcBef>
              <a:spcAft>
                <a:spcPts val="0"/>
              </a:spcAft>
              <a:buClr>
                <a:schemeClr val="lt1"/>
              </a:buClr>
              <a:buSzPts val="1400"/>
              <a:buNone/>
              <a:defRPr sz="1400"/>
            </a:lvl2pPr>
            <a:lvl3pPr marL="1371600" lvl="2" indent="-228600" algn="l">
              <a:lnSpc>
                <a:spcPct val="90000"/>
              </a:lnSpc>
              <a:spcBef>
                <a:spcPts val="500"/>
              </a:spcBef>
              <a:spcAft>
                <a:spcPts val="0"/>
              </a:spcAft>
              <a:buClr>
                <a:schemeClr val="lt1"/>
              </a:buClr>
              <a:buSzPts val="1200"/>
              <a:buNone/>
              <a:defRPr sz="1200"/>
            </a:lvl3pPr>
            <a:lvl4pPr marL="1828800" lvl="3" indent="-228600" algn="l">
              <a:lnSpc>
                <a:spcPct val="90000"/>
              </a:lnSpc>
              <a:spcBef>
                <a:spcPts val="500"/>
              </a:spcBef>
              <a:spcAft>
                <a:spcPts val="0"/>
              </a:spcAft>
              <a:buClr>
                <a:schemeClr val="lt1"/>
              </a:buClr>
              <a:buSzPts val="1000"/>
              <a:buNone/>
              <a:defRPr sz="1000"/>
            </a:lvl4pPr>
            <a:lvl5pPr marL="2286000" lvl="4" indent="-228600" algn="l">
              <a:lnSpc>
                <a:spcPct val="90000"/>
              </a:lnSpc>
              <a:spcBef>
                <a:spcPts val="500"/>
              </a:spcBef>
              <a:spcAft>
                <a:spcPts val="0"/>
              </a:spcAft>
              <a:buClr>
                <a:schemeClr val="lt1"/>
              </a:buClr>
              <a:buSzPts val="1000"/>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131" name="Google Shape;131;p33"/>
          <p:cNvSpPr txBox="1">
            <a:spLocks noGrp="1"/>
          </p:cNvSpPr>
          <p:nvPr>
            <p:ph type="body" idx="2"/>
          </p:nvPr>
        </p:nvSpPr>
        <p:spPr>
          <a:xfrm>
            <a:off x="680322" y="4711615"/>
            <a:ext cx="9613859" cy="1090789"/>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000"/>
              </a:spcBef>
              <a:spcAft>
                <a:spcPts val="0"/>
              </a:spcAft>
              <a:buClr>
                <a:schemeClr val="lt1"/>
              </a:buClr>
              <a:buSzPts val="1600"/>
              <a:buNone/>
              <a:defRPr sz="1600"/>
            </a:lvl1pPr>
            <a:lvl2pPr marL="914400" lvl="1" indent="-228600" algn="l">
              <a:lnSpc>
                <a:spcPct val="90000"/>
              </a:lnSpc>
              <a:spcBef>
                <a:spcPts val="500"/>
              </a:spcBef>
              <a:spcAft>
                <a:spcPts val="0"/>
              </a:spcAft>
              <a:buClr>
                <a:schemeClr val="lt1"/>
              </a:buClr>
              <a:buSzPts val="1400"/>
              <a:buNone/>
              <a:defRPr sz="1400"/>
            </a:lvl2pPr>
            <a:lvl3pPr marL="1371600" lvl="2" indent="-228600" algn="l">
              <a:lnSpc>
                <a:spcPct val="90000"/>
              </a:lnSpc>
              <a:spcBef>
                <a:spcPts val="500"/>
              </a:spcBef>
              <a:spcAft>
                <a:spcPts val="0"/>
              </a:spcAft>
              <a:buClr>
                <a:schemeClr val="lt1"/>
              </a:buClr>
              <a:buSzPts val="1200"/>
              <a:buNone/>
              <a:defRPr sz="1200"/>
            </a:lvl3pPr>
            <a:lvl4pPr marL="1828800" lvl="3" indent="-228600" algn="l">
              <a:lnSpc>
                <a:spcPct val="90000"/>
              </a:lnSpc>
              <a:spcBef>
                <a:spcPts val="500"/>
              </a:spcBef>
              <a:spcAft>
                <a:spcPts val="0"/>
              </a:spcAft>
              <a:buClr>
                <a:schemeClr val="lt1"/>
              </a:buClr>
              <a:buSzPts val="1000"/>
              <a:buNone/>
              <a:defRPr sz="1000"/>
            </a:lvl4pPr>
            <a:lvl5pPr marL="2286000" lvl="4" indent="-228600" algn="l">
              <a:lnSpc>
                <a:spcPct val="90000"/>
              </a:lnSpc>
              <a:spcBef>
                <a:spcPts val="500"/>
              </a:spcBef>
              <a:spcAft>
                <a:spcPts val="0"/>
              </a:spcAft>
              <a:buClr>
                <a:schemeClr val="lt1"/>
              </a:buClr>
              <a:buSzPts val="1000"/>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132" name="Google Shape;132;p33"/>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3" name="Google Shape;133;p33"/>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4" name="Google Shape;134;p33"/>
          <p:cNvSpPr txBox="1">
            <a:spLocks noGrp="1"/>
          </p:cNvSpPr>
          <p:nvPr>
            <p:ph type="sldNum" idx="12"/>
          </p:nvPr>
        </p:nvSpPr>
        <p:spPr>
          <a:xfrm>
            <a:off x="10729455" y="4709925"/>
            <a:ext cx="1154151" cy="1090789"/>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
        <p:nvSpPr>
          <p:cNvPr id="135" name="Google Shape;135;p33"/>
          <p:cNvSpPr txBox="1"/>
          <p:nvPr/>
        </p:nvSpPr>
        <p:spPr>
          <a:xfrm>
            <a:off x="583572" y="748116"/>
            <a:ext cx="609600" cy="584776"/>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lt1"/>
              </a:buClr>
              <a:buSzPts val="7200"/>
              <a:buFont typeface="Trebuchet MS"/>
              <a:buNone/>
            </a:pPr>
            <a:r>
              <a:rPr lang="en-US" sz="7200" b="0" i="0" u="none" strike="noStrike" cap="none">
                <a:solidFill>
                  <a:schemeClr val="lt1"/>
                </a:solidFill>
                <a:latin typeface="Trebuchet MS"/>
                <a:ea typeface="Trebuchet MS"/>
                <a:cs typeface="Trebuchet MS"/>
                <a:sym typeface="Trebuchet MS"/>
              </a:rPr>
              <a:t>“</a:t>
            </a:r>
            <a:endParaRPr/>
          </a:p>
        </p:txBody>
      </p:sp>
      <p:sp>
        <p:nvSpPr>
          <p:cNvPr id="136" name="Google Shape;136;p33"/>
          <p:cNvSpPr txBox="1"/>
          <p:nvPr/>
        </p:nvSpPr>
        <p:spPr>
          <a:xfrm>
            <a:off x="9662809" y="3033524"/>
            <a:ext cx="609600" cy="584776"/>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Clr>
                <a:schemeClr val="lt1"/>
              </a:buClr>
              <a:buSzPts val="7200"/>
              <a:buFont typeface="Trebuchet MS"/>
              <a:buNone/>
            </a:pPr>
            <a:r>
              <a:rPr lang="en-US" sz="7200" b="0" i="0" u="none" strike="noStrike" cap="none">
                <a:solidFill>
                  <a:schemeClr val="lt1"/>
                </a:solidFill>
                <a:latin typeface="Trebuchet MS"/>
                <a:ea typeface="Trebuchet MS"/>
                <a:cs typeface="Trebuchet MS"/>
                <a:sym typeface="Trebuchet MS"/>
              </a:rPr>
              <a:t>”</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Name Card">
  <p:cSld name="Name Card">
    <p:spTree>
      <p:nvGrpSpPr>
        <p:cNvPr id="1" name="Shape 137"/>
        <p:cNvGrpSpPr/>
        <p:nvPr/>
      </p:nvGrpSpPr>
      <p:grpSpPr>
        <a:xfrm>
          <a:off x="0" y="0"/>
          <a:ext cx="0" cy="0"/>
          <a:chOff x="0" y="0"/>
          <a:chExt cx="0" cy="0"/>
        </a:xfrm>
      </p:grpSpPr>
      <p:pic>
        <p:nvPicPr>
          <p:cNvPr id="138" name="Google Shape;138;p34" descr="HD-ShadowLong.png"/>
          <p:cNvPicPr preferRelativeResize="0"/>
          <p:nvPr/>
        </p:nvPicPr>
        <p:blipFill rotWithShape="1">
          <a:blip r:embed="rId2">
            <a:alphaModFix/>
          </a:blip>
          <a:srcRect/>
          <a:stretch/>
        </p:blipFill>
        <p:spPr>
          <a:xfrm>
            <a:off x="1" y="5928628"/>
            <a:ext cx="10437812" cy="321164"/>
          </a:xfrm>
          <a:prstGeom prst="rect">
            <a:avLst/>
          </a:prstGeom>
          <a:noFill/>
          <a:ln>
            <a:noFill/>
          </a:ln>
        </p:spPr>
      </p:pic>
      <p:pic>
        <p:nvPicPr>
          <p:cNvPr id="139" name="Google Shape;139;p34" descr="HD-ShadowShort.png"/>
          <p:cNvPicPr preferRelativeResize="0"/>
          <p:nvPr/>
        </p:nvPicPr>
        <p:blipFill rotWithShape="1">
          <a:blip r:embed="rId3">
            <a:alphaModFix/>
          </a:blip>
          <a:srcRect/>
          <a:stretch/>
        </p:blipFill>
        <p:spPr>
          <a:xfrm>
            <a:off x="10585826" y="5929622"/>
            <a:ext cx="1602997" cy="144270"/>
          </a:xfrm>
          <a:prstGeom prst="rect">
            <a:avLst/>
          </a:prstGeom>
          <a:noFill/>
          <a:ln>
            <a:noFill/>
          </a:ln>
        </p:spPr>
      </p:pic>
      <p:sp>
        <p:nvSpPr>
          <p:cNvPr id="140" name="Google Shape;140;p34"/>
          <p:cNvSpPr/>
          <p:nvPr/>
        </p:nvSpPr>
        <p:spPr>
          <a:xfrm>
            <a:off x="0" y="4567988"/>
            <a:ext cx="10437812" cy="1368198"/>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34"/>
          <p:cNvSpPr/>
          <p:nvPr/>
        </p:nvSpPr>
        <p:spPr>
          <a:xfrm>
            <a:off x="10585827" y="4567988"/>
            <a:ext cx="1602997" cy="13681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34"/>
          <p:cNvSpPr txBox="1">
            <a:spLocks noGrp="1"/>
          </p:cNvSpPr>
          <p:nvPr>
            <p:ph type="title"/>
          </p:nvPr>
        </p:nvSpPr>
        <p:spPr>
          <a:xfrm>
            <a:off x="680319" y="4711615"/>
            <a:ext cx="9613862" cy="58853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200"/>
              <a:buFont typeface="Trebuchet M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3" name="Google Shape;143;p34"/>
          <p:cNvSpPr txBox="1">
            <a:spLocks noGrp="1"/>
          </p:cNvSpPr>
          <p:nvPr>
            <p:ph type="body" idx="1"/>
          </p:nvPr>
        </p:nvSpPr>
        <p:spPr>
          <a:xfrm>
            <a:off x="680320" y="5300149"/>
            <a:ext cx="9613862" cy="50225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600"/>
              <a:buNone/>
              <a:defRPr sz="1600"/>
            </a:lvl1pPr>
            <a:lvl2pPr marL="914400" lvl="1" indent="-228600" algn="l">
              <a:lnSpc>
                <a:spcPct val="90000"/>
              </a:lnSpc>
              <a:spcBef>
                <a:spcPts val="500"/>
              </a:spcBef>
              <a:spcAft>
                <a:spcPts val="0"/>
              </a:spcAft>
              <a:buClr>
                <a:schemeClr val="lt1"/>
              </a:buClr>
              <a:buSzPts val="1400"/>
              <a:buNone/>
              <a:defRPr sz="1400"/>
            </a:lvl2pPr>
            <a:lvl3pPr marL="1371600" lvl="2" indent="-228600" algn="l">
              <a:lnSpc>
                <a:spcPct val="90000"/>
              </a:lnSpc>
              <a:spcBef>
                <a:spcPts val="500"/>
              </a:spcBef>
              <a:spcAft>
                <a:spcPts val="0"/>
              </a:spcAft>
              <a:buClr>
                <a:schemeClr val="lt1"/>
              </a:buClr>
              <a:buSzPts val="1200"/>
              <a:buNone/>
              <a:defRPr sz="1200"/>
            </a:lvl3pPr>
            <a:lvl4pPr marL="1828800" lvl="3" indent="-228600" algn="l">
              <a:lnSpc>
                <a:spcPct val="90000"/>
              </a:lnSpc>
              <a:spcBef>
                <a:spcPts val="500"/>
              </a:spcBef>
              <a:spcAft>
                <a:spcPts val="0"/>
              </a:spcAft>
              <a:buClr>
                <a:schemeClr val="lt1"/>
              </a:buClr>
              <a:buSzPts val="1000"/>
              <a:buNone/>
              <a:defRPr sz="1000"/>
            </a:lvl4pPr>
            <a:lvl5pPr marL="2286000" lvl="4" indent="-228600" algn="l">
              <a:lnSpc>
                <a:spcPct val="90000"/>
              </a:lnSpc>
              <a:spcBef>
                <a:spcPts val="500"/>
              </a:spcBef>
              <a:spcAft>
                <a:spcPts val="0"/>
              </a:spcAft>
              <a:buClr>
                <a:schemeClr val="lt1"/>
              </a:buClr>
              <a:buSzPts val="1000"/>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144" name="Google Shape;144;p34"/>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5" name="Google Shape;145;p34"/>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6" name="Google Shape;146;p34"/>
          <p:cNvSpPr txBox="1">
            <a:spLocks noGrp="1"/>
          </p:cNvSpPr>
          <p:nvPr>
            <p:ph type="sldNum" idx="12"/>
          </p:nvPr>
        </p:nvSpPr>
        <p:spPr>
          <a:xfrm>
            <a:off x="10729455" y="4709925"/>
            <a:ext cx="1154151" cy="1090789"/>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3 Column">
  <p:cSld name="3 Column">
    <p:spTree>
      <p:nvGrpSpPr>
        <p:cNvPr id="1" name="Shape 147"/>
        <p:cNvGrpSpPr/>
        <p:nvPr/>
      </p:nvGrpSpPr>
      <p:grpSpPr>
        <a:xfrm>
          <a:off x="0" y="0"/>
          <a:ext cx="0" cy="0"/>
          <a:chOff x="0" y="0"/>
          <a:chExt cx="0" cy="0"/>
        </a:xfrm>
      </p:grpSpPr>
      <p:pic>
        <p:nvPicPr>
          <p:cNvPr id="148" name="Google Shape;148;p35" descr="HD-ShadowLong.png"/>
          <p:cNvPicPr preferRelativeResize="0"/>
          <p:nvPr/>
        </p:nvPicPr>
        <p:blipFill rotWithShape="1">
          <a:blip r:embed="rId2">
            <a:alphaModFix/>
          </a:blip>
          <a:srcRect/>
          <a:stretch/>
        </p:blipFill>
        <p:spPr>
          <a:xfrm>
            <a:off x="1" y="1970240"/>
            <a:ext cx="10437812" cy="321164"/>
          </a:xfrm>
          <a:prstGeom prst="rect">
            <a:avLst/>
          </a:prstGeom>
          <a:noFill/>
          <a:ln>
            <a:noFill/>
          </a:ln>
        </p:spPr>
      </p:pic>
      <p:pic>
        <p:nvPicPr>
          <p:cNvPr id="149" name="Google Shape;149;p35" descr="HD-ShadowShort.png"/>
          <p:cNvPicPr preferRelativeResize="0"/>
          <p:nvPr/>
        </p:nvPicPr>
        <p:blipFill rotWithShape="1">
          <a:blip r:embed="rId3">
            <a:alphaModFix/>
          </a:blip>
          <a:srcRect/>
          <a:stretch/>
        </p:blipFill>
        <p:spPr>
          <a:xfrm>
            <a:off x="10585826" y="1971234"/>
            <a:ext cx="1602997" cy="144270"/>
          </a:xfrm>
          <a:prstGeom prst="rect">
            <a:avLst/>
          </a:prstGeom>
          <a:noFill/>
          <a:ln>
            <a:noFill/>
          </a:ln>
        </p:spPr>
      </p:pic>
      <p:sp>
        <p:nvSpPr>
          <p:cNvPr id="150" name="Google Shape;150;p35"/>
          <p:cNvSpPr/>
          <p:nvPr/>
        </p:nvSpPr>
        <p:spPr>
          <a:xfrm>
            <a:off x="0" y="609600"/>
            <a:ext cx="10437812" cy="1368198"/>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35"/>
          <p:cNvSpPr/>
          <p:nvPr/>
        </p:nvSpPr>
        <p:spPr>
          <a:xfrm>
            <a:off x="10585827" y="609600"/>
            <a:ext cx="1602997" cy="13681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35"/>
          <p:cNvSpPr txBox="1">
            <a:spLocks noGrp="1"/>
          </p:cNvSpPr>
          <p:nvPr>
            <p:ph type="title"/>
          </p:nvPr>
        </p:nvSpPr>
        <p:spPr>
          <a:xfrm>
            <a:off x="669222" y="753228"/>
            <a:ext cx="9624960" cy="108093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3" name="Google Shape;153;p35"/>
          <p:cNvSpPr txBox="1">
            <a:spLocks noGrp="1"/>
          </p:cNvSpPr>
          <p:nvPr>
            <p:ph type="body" idx="1"/>
          </p:nvPr>
        </p:nvSpPr>
        <p:spPr>
          <a:xfrm>
            <a:off x="660946" y="2336873"/>
            <a:ext cx="3070034" cy="57626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lt1"/>
              </a:buClr>
              <a:buSzPts val="2400"/>
              <a:buNone/>
              <a:defRPr sz="2400" b="0">
                <a:solidFill>
                  <a:schemeClr val="lt1"/>
                </a:solidFill>
              </a:defRPr>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154" name="Google Shape;154;p35"/>
          <p:cNvSpPr txBox="1">
            <a:spLocks noGrp="1"/>
          </p:cNvSpPr>
          <p:nvPr>
            <p:ph type="body" idx="2"/>
          </p:nvPr>
        </p:nvSpPr>
        <p:spPr>
          <a:xfrm>
            <a:off x="680322" y="3022673"/>
            <a:ext cx="3049702" cy="2913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400"/>
              <a:buNone/>
              <a:defRPr sz="1400"/>
            </a:lvl1pPr>
            <a:lvl2pPr marL="914400" lvl="1" indent="-228600" algn="l">
              <a:lnSpc>
                <a:spcPct val="90000"/>
              </a:lnSpc>
              <a:spcBef>
                <a:spcPts val="500"/>
              </a:spcBef>
              <a:spcAft>
                <a:spcPts val="0"/>
              </a:spcAft>
              <a:buClr>
                <a:schemeClr val="lt1"/>
              </a:buClr>
              <a:buSzPts val="1200"/>
              <a:buNone/>
              <a:defRPr sz="1200"/>
            </a:lvl2pPr>
            <a:lvl3pPr marL="1371600" lvl="2" indent="-228600" algn="l">
              <a:lnSpc>
                <a:spcPct val="90000"/>
              </a:lnSpc>
              <a:spcBef>
                <a:spcPts val="500"/>
              </a:spcBef>
              <a:spcAft>
                <a:spcPts val="0"/>
              </a:spcAft>
              <a:buClr>
                <a:schemeClr val="lt1"/>
              </a:buClr>
              <a:buSzPts val="1000"/>
              <a:buNone/>
              <a:defRPr sz="1000"/>
            </a:lvl3pPr>
            <a:lvl4pPr marL="1828800" lvl="3" indent="-228600" algn="l">
              <a:lnSpc>
                <a:spcPct val="90000"/>
              </a:lnSpc>
              <a:spcBef>
                <a:spcPts val="500"/>
              </a:spcBef>
              <a:spcAft>
                <a:spcPts val="0"/>
              </a:spcAft>
              <a:buClr>
                <a:schemeClr val="lt1"/>
              </a:buClr>
              <a:buSzPts val="900"/>
              <a:buNone/>
              <a:defRPr sz="900"/>
            </a:lvl4pPr>
            <a:lvl5pPr marL="2286000" lvl="4" indent="-228600" algn="l">
              <a:lnSpc>
                <a:spcPct val="90000"/>
              </a:lnSpc>
              <a:spcBef>
                <a:spcPts val="500"/>
              </a:spcBef>
              <a:spcAft>
                <a:spcPts val="0"/>
              </a:spcAft>
              <a:buClr>
                <a:schemeClr val="lt1"/>
              </a:buClr>
              <a:buSzPts val="900"/>
              <a:buNone/>
              <a:defRPr sz="900"/>
            </a:lvl5pPr>
            <a:lvl6pPr marL="2743200" lvl="5" indent="-228600" algn="l">
              <a:lnSpc>
                <a:spcPct val="90000"/>
              </a:lnSpc>
              <a:spcBef>
                <a:spcPts val="500"/>
              </a:spcBef>
              <a:spcAft>
                <a:spcPts val="0"/>
              </a:spcAft>
              <a:buClr>
                <a:schemeClr val="lt1"/>
              </a:buClr>
              <a:buSzPts val="900"/>
              <a:buNone/>
              <a:defRPr sz="900"/>
            </a:lvl6pPr>
            <a:lvl7pPr marL="3200400" lvl="6" indent="-228600" algn="l">
              <a:lnSpc>
                <a:spcPct val="90000"/>
              </a:lnSpc>
              <a:spcBef>
                <a:spcPts val="500"/>
              </a:spcBef>
              <a:spcAft>
                <a:spcPts val="0"/>
              </a:spcAft>
              <a:buClr>
                <a:schemeClr val="lt1"/>
              </a:buClr>
              <a:buSzPts val="900"/>
              <a:buNone/>
              <a:defRPr sz="900"/>
            </a:lvl7pPr>
            <a:lvl8pPr marL="3657600" lvl="7" indent="-228600" algn="l">
              <a:lnSpc>
                <a:spcPct val="90000"/>
              </a:lnSpc>
              <a:spcBef>
                <a:spcPts val="500"/>
              </a:spcBef>
              <a:spcAft>
                <a:spcPts val="0"/>
              </a:spcAft>
              <a:buClr>
                <a:schemeClr val="lt1"/>
              </a:buClr>
              <a:buSzPts val="900"/>
              <a:buNone/>
              <a:defRPr sz="900"/>
            </a:lvl8pPr>
            <a:lvl9pPr marL="4114800" lvl="8" indent="-228600" algn="l">
              <a:lnSpc>
                <a:spcPct val="90000"/>
              </a:lnSpc>
              <a:spcBef>
                <a:spcPts val="500"/>
              </a:spcBef>
              <a:spcAft>
                <a:spcPts val="0"/>
              </a:spcAft>
              <a:buClr>
                <a:schemeClr val="lt1"/>
              </a:buClr>
              <a:buSzPts val="900"/>
              <a:buNone/>
              <a:defRPr sz="900"/>
            </a:lvl9pPr>
          </a:lstStyle>
          <a:p>
            <a:endParaRPr/>
          </a:p>
        </p:txBody>
      </p:sp>
      <p:sp>
        <p:nvSpPr>
          <p:cNvPr id="155" name="Google Shape;155;p35"/>
          <p:cNvSpPr txBox="1">
            <a:spLocks noGrp="1"/>
          </p:cNvSpPr>
          <p:nvPr>
            <p:ph type="body" idx="3"/>
          </p:nvPr>
        </p:nvSpPr>
        <p:spPr>
          <a:xfrm>
            <a:off x="3956025" y="2336873"/>
            <a:ext cx="3063240" cy="57626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lt1"/>
              </a:buClr>
              <a:buSzPts val="2400"/>
              <a:buNone/>
              <a:defRPr sz="2400" b="0">
                <a:solidFill>
                  <a:schemeClr val="lt1"/>
                </a:solidFill>
              </a:defRPr>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156" name="Google Shape;156;p35"/>
          <p:cNvSpPr txBox="1">
            <a:spLocks noGrp="1"/>
          </p:cNvSpPr>
          <p:nvPr>
            <p:ph type="body" idx="4"/>
          </p:nvPr>
        </p:nvSpPr>
        <p:spPr>
          <a:xfrm>
            <a:off x="3945470" y="3022673"/>
            <a:ext cx="3063240" cy="2913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400"/>
              <a:buNone/>
              <a:defRPr sz="1400"/>
            </a:lvl1pPr>
            <a:lvl2pPr marL="914400" lvl="1" indent="-228600" algn="l">
              <a:lnSpc>
                <a:spcPct val="90000"/>
              </a:lnSpc>
              <a:spcBef>
                <a:spcPts val="500"/>
              </a:spcBef>
              <a:spcAft>
                <a:spcPts val="0"/>
              </a:spcAft>
              <a:buClr>
                <a:schemeClr val="lt1"/>
              </a:buClr>
              <a:buSzPts val="1200"/>
              <a:buNone/>
              <a:defRPr sz="1200"/>
            </a:lvl2pPr>
            <a:lvl3pPr marL="1371600" lvl="2" indent="-228600" algn="l">
              <a:lnSpc>
                <a:spcPct val="90000"/>
              </a:lnSpc>
              <a:spcBef>
                <a:spcPts val="500"/>
              </a:spcBef>
              <a:spcAft>
                <a:spcPts val="0"/>
              </a:spcAft>
              <a:buClr>
                <a:schemeClr val="lt1"/>
              </a:buClr>
              <a:buSzPts val="1000"/>
              <a:buNone/>
              <a:defRPr sz="1000"/>
            </a:lvl3pPr>
            <a:lvl4pPr marL="1828800" lvl="3" indent="-228600" algn="l">
              <a:lnSpc>
                <a:spcPct val="90000"/>
              </a:lnSpc>
              <a:spcBef>
                <a:spcPts val="500"/>
              </a:spcBef>
              <a:spcAft>
                <a:spcPts val="0"/>
              </a:spcAft>
              <a:buClr>
                <a:schemeClr val="lt1"/>
              </a:buClr>
              <a:buSzPts val="900"/>
              <a:buNone/>
              <a:defRPr sz="900"/>
            </a:lvl4pPr>
            <a:lvl5pPr marL="2286000" lvl="4" indent="-228600" algn="l">
              <a:lnSpc>
                <a:spcPct val="90000"/>
              </a:lnSpc>
              <a:spcBef>
                <a:spcPts val="500"/>
              </a:spcBef>
              <a:spcAft>
                <a:spcPts val="0"/>
              </a:spcAft>
              <a:buClr>
                <a:schemeClr val="lt1"/>
              </a:buClr>
              <a:buSzPts val="900"/>
              <a:buNone/>
              <a:defRPr sz="900"/>
            </a:lvl5pPr>
            <a:lvl6pPr marL="2743200" lvl="5" indent="-228600" algn="l">
              <a:lnSpc>
                <a:spcPct val="90000"/>
              </a:lnSpc>
              <a:spcBef>
                <a:spcPts val="500"/>
              </a:spcBef>
              <a:spcAft>
                <a:spcPts val="0"/>
              </a:spcAft>
              <a:buClr>
                <a:schemeClr val="lt1"/>
              </a:buClr>
              <a:buSzPts val="900"/>
              <a:buNone/>
              <a:defRPr sz="900"/>
            </a:lvl6pPr>
            <a:lvl7pPr marL="3200400" lvl="6" indent="-228600" algn="l">
              <a:lnSpc>
                <a:spcPct val="90000"/>
              </a:lnSpc>
              <a:spcBef>
                <a:spcPts val="500"/>
              </a:spcBef>
              <a:spcAft>
                <a:spcPts val="0"/>
              </a:spcAft>
              <a:buClr>
                <a:schemeClr val="lt1"/>
              </a:buClr>
              <a:buSzPts val="900"/>
              <a:buNone/>
              <a:defRPr sz="900"/>
            </a:lvl7pPr>
            <a:lvl8pPr marL="3657600" lvl="7" indent="-228600" algn="l">
              <a:lnSpc>
                <a:spcPct val="90000"/>
              </a:lnSpc>
              <a:spcBef>
                <a:spcPts val="500"/>
              </a:spcBef>
              <a:spcAft>
                <a:spcPts val="0"/>
              </a:spcAft>
              <a:buClr>
                <a:schemeClr val="lt1"/>
              </a:buClr>
              <a:buSzPts val="900"/>
              <a:buNone/>
              <a:defRPr sz="900"/>
            </a:lvl8pPr>
            <a:lvl9pPr marL="4114800" lvl="8" indent="-228600" algn="l">
              <a:lnSpc>
                <a:spcPct val="90000"/>
              </a:lnSpc>
              <a:spcBef>
                <a:spcPts val="500"/>
              </a:spcBef>
              <a:spcAft>
                <a:spcPts val="0"/>
              </a:spcAft>
              <a:buClr>
                <a:schemeClr val="lt1"/>
              </a:buClr>
              <a:buSzPts val="900"/>
              <a:buNone/>
              <a:defRPr sz="900"/>
            </a:lvl9pPr>
          </a:lstStyle>
          <a:p>
            <a:endParaRPr/>
          </a:p>
        </p:txBody>
      </p:sp>
      <p:sp>
        <p:nvSpPr>
          <p:cNvPr id="157" name="Google Shape;157;p35"/>
          <p:cNvSpPr txBox="1">
            <a:spLocks noGrp="1"/>
          </p:cNvSpPr>
          <p:nvPr>
            <p:ph type="body" idx="5"/>
          </p:nvPr>
        </p:nvSpPr>
        <p:spPr>
          <a:xfrm>
            <a:off x="7224156" y="2336873"/>
            <a:ext cx="3070025" cy="57626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lt1"/>
              </a:buClr>
              <a:buSzPts val="2400"/>
              <a:buNone/>
              <a:defRPr sz="2400" b="0">
                <a:solidFill>
                  <a:schemeClr val="lt1"/>
                </a:solidFill>
              </a:defRPr>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158" name="Google Shape;158;p35"/>
          <p:cNvSpPr txBox="1">
            <a:spLocks noGrp="1"/>
          </p:cNvSpPr>
          <p:nvPr>
            <p:ph type="body" idx="6"/>
          </p:nvPr>
        </p:nvSpPr>
        <p:spPr>
          <a:xfrm>
            <a:off x="7224156" y="3022673"/>
            <a:ext cx="3070025" cy="29135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400"/>
              <a:buNone/>
              <a:defRPr sz="1400"/>
            </a:lvl1pPr>
            <a:lvl2pPr marL="914400" lvl="1" indent="-228600" algn="l">
              <a:lnSpc>
                <a:spcPct val="90000"/>
              </a:lnSpc>
              <a:spcBef>
                <a:spcPts val="500"/>
              </a:spcBef>
              <a:spcAft>
                <a:spcPts val="0"/>
              </a:spcAft>
              <a:buClr>
                <a:schemeClr val="lt1"/>
              </a:buClr>
              <a:buSzPts val="1200"/>
              <a:buNone/>
              <a:defRPr sz="1200"/>
            </a:lvl2pPr>
            <a:lvl3pPr marL="1371600" lvl="2" indent="-228600" algn="l">
              <a:lnSpc>
                <a:spcPct val="90000"/>
              </a:lnSpc>
              <a:spcBef>
                <a:spcPts val="500"/>
              </a:spcBef>
              <a:spcAft>
                <a:spcPts val="0"/>
              </a:spcAft>
              <a:buClr>
                <a:schemeClr val="lt1"/>
              </a:buClr>
              <a:buSzPts val="1000"/>
              <a:buNone/>
              <a:defRPr sz="1000"/>
            </a:lvl3pPr>
            <a:lvl4pPr marL="1828800" lvl="3" indent="-228600" algn="l">
              <a:lnSpc>
                <a:spcPct val="90000"/>
              </a:lnSpc>
              <a:spcBef>
                <a:spcPts val="500"/>
              </a:spcBef>
              <a:spcAft>
                <a:spcPts val="0"/>
              </a:spcAft>
              <a:buClr>
                <a:schemeClr val="lt1"/>
              </a:buClr>
              <a:buSzPts val="900"/>
              <a:buNone/>
              <a:defRPr sz="900"/>
            </a:lvl4pPr>
            <a:lvl5pPr marL="2286000" lvl="4" indent="-228600" algn="l">
              <a:lnSpc>
                <a:spcPct val="90000"/>
              </a:lnSpc>
              <a:spcBef>
                <a:spcPts val="500"/>
              </a:spcBef>
              <a:spcAft>
                <a:spcPts val="0"/>
              </a:spcAft>
              <a:buClr>
                <a:schemeClr val="lt1"/>
              </a:buClr>
              <a:buSzPts val="900"/>
              <a:buNone/>
              <a:defRPr sz="900"/>
            </a:lvl5pPr>
            <a:lvl6pPr marL="2743200" lvl="5" indent="-228600" algn="l">
              <a:lnSpc>
                <a:spcPct val="90000"/>
              </a:lnSpc>
              <a:spcBef>
                <a:spcPts val="500"/>
              </a:spcBef>
              <a:spcAft>
                <a:spcPts val="0"/>
              </a:spcAft>
              <a:buClr>
                <a:schemeClr val="lt1"/>
              </a:buClr>
              <a:buSzPts val="900"/>
              <a:buNone/>
              <a:defRPr sz="900"/>
            </a:lvl6pPr>
            <a:lvl7pPr marL="3200400" lvl="6" indent="-228600" algn="l">
              <a:lnSpc>
                <a:spcPct val="90000"/>
              </a:lnSpc>
              <a:spcBef>
                <a:spcPts val="500"/>
              </a:spcBef>
              <a:spcAft>
                <a:spcPts val="0"/>
              </a:spcAft>
              <a:buClr>
                <a:schemeClr val="lt1"/>
              </a:buClr>
              <a:buSzPts val="900"/>
              <a:buNone/>
              <a:defRPr sz="900"/>
            </a:lvl7pPr>
            <a:lvl8pPr marL="3657600" lvl="7" indent="-228600" algn="l">
              <a:lnSpc>
                <a:spcPct val="90000"/>
              </a:lnSpc>
              <a:spcBef>
                <a:spcPts val="500"/>
              </a:spcBef>
              <a:spcAft>
                <a:spcPts val="0"/>
              </a:spcAft>
              <a:buClr>
                <a:schemeClr val="lt1"/>
              </a:buClr>
              <a:buSzPts val="900"/>
              <a:buNone/>
              <a:defRPr sz="900"/>
            </a:lvl8pPr>
            <a:lvl9pPr marL="4114800" lvl="8" indent="-228600" algn="l">
              <a:lnSpc>
                <a:spcPct val="90000"/>
              </a:lnSpc>
              <a:spcBef>
                <a:spcPts val="500"/>
              </a:spcBef>
              <a:spcAft>
                <a:spcPts val="0"/>
              </a:spcAft>
              <a:buClr>
                <a:schemeClr val="lt1"/>
              </a:buClr>
              <a:buSzPts val="900"/>
              <a:buNone/>
              <a:defRPr sz="900"/>
            </a:lvl9pPr>
          </a:lstStyle>
          <a:p>
            <a:endParaRPr/>
          </a:p>
        </p:txBody>
      </p:sp>
      <p:sp>
        <p:nvSpPr>
          <p:cNvPr id="159" name="Google Shape;159;p35"/>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0" name="Google Shape;160;p35"/>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1" name="Google Shape;161;p35"/>
          <p:cNvSpPr txBox="1">
            <a:spLocks noGrp="1"/>
          </p:cNvSpPr>
          <p:nvPr>
            <p:ph type="sldNum" idx="12"/>
          </p:nvPr>
        </p:nvSpPr>
        <p:spPr>
          <a:xfrm>
            <a:off x="10729455" y="753227"/>
            <a:ext cx="1154151" cy="1090789"/>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3 Picture Column">
  <p:cSld name="3 Picture Column">
    <p:spTree>
      <p:nvGrpSpPr>
        <p:cNvPr id="1" name="Shape 162"/>
        <p:cNvGrpSpPr/>
        <p:nvPr/>
      </p:nvGrpSpPr>
      <p:grpSpPr>
        <a:xfrm>
          <a:off x="0" y="0"/>
          <a:ext cx="0" cy="0"/>
          <a:chOff x="0" y="0"/>
          <a:chExt cx="0" cy="0"/>
        </a:xfrm>
      </p:grpSpPr>
      <p:pic>
        <p:nvPicPr>
          <p:cNvPr id="163" name="Google Shape;163;p36" descr="HD-ShadowLong.png"/>
          <p:cNvPicPr preferRelativeResize="0"/>
          <p:nvPr/>
        </p:nvPicPr>
        <p:blipFill rotWithShape="1">
          <a:blip r:embed="rId2">
            <a:alphaModFix/>
          </a:blip>
          <a:srcRect/>
          <a:stretch/>
        </p:blipFill>
        <p:spPr>
          <a:xfrm>
            <a:off x="1" y="1970240"/>
            <a:ext cx="10437812" cy="321164"/>
          </a:xfrm>
          <a:prstGeom prst="rect">
            <a:avLst/>
          </a:prstGeom>
          <a:noFill/>
          <a:ln>
            <a:noFill/>
          </a:ln>
        </p:spPr>
      </p:pic>
      <p:pic>
        <p:nvPicPr>
          <p:cNvPr id="164" name="Google Shape;164;p36" descr="HD-ShadowShort.png"/>
          <p:cNvPicPr preferRelativeResize="0"/>
          <p:nvPr/>
        </p:nvPicPr>
        <p:blipFill rotWithShape="1">
          <a:blip r:embed="rId3">
            <a:alphaModFix/>
          </a:blip>
          <a:srcRect/>
          <a:stretch/>
        </p:blipFill>
        <p:spPr>
          <a:xfrm>
            <a:off x="10585826" y="1971234"/>
            <a:ext cx="1602997" cy="144270"/>
          </a:xfrm>
          <a:prstGeom prst="rect">
            <a:avLst/>
          </a:prstGeom>
          <a:noFill/>
          <a:ln>
            <a:noFill/>
          </a:ln>
        </p:spPr>
      </p:pic>
      <p:sp>
        <p:nvSpPr>
          <p:cNvPr id="165" name="Google Shape;165;p36"/>
          <p:cNvSpPr/>
          <p:nvPr/>
        </p:nvSpPr>
        <p:spPr>
          <a:xfrm>
            <a:off x="0" y="609600"/>
            <a:ext cx="10437812" cy="1368198"/>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36"/>
          <p:cNvSpPr/>
          <p:nvPr/>
        </p:nvSpPr>
        <p:spPr>
          <a:xfrm>
            <a:off x="10585827" y="609600"/>
            <a:ext cx="1602997" cy="13681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36"/>
          <p:cNvSpPr txBox="1">
            <a:spLocks noGrp="1"/>
          </p:cNvSpPr>
          <p:nvPr>
            <p:ph type="title"/>
          </p:nvPr>
        </p:nvSpPr>
        <p:spPr>
          <a:xfrm>
            <a:off x="680322" y="753228"/>
            <a:ext cx="9613860" cy="108093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8" name="Google Shape;168;p36"/>
          <p:cNvSpPr txBox="1">
            <a:spLocks noGrp="1"/>
          </p:cNvSpPr>
          <p:nvPr>
            <p:ph type="body" idx="1"/>
          </p:nvPr>
        </p:nvSpPr>
        <p:spPr>
          <a:xfrm>
            <a:off x="680318" y="4297503"/>
            <a:ext cx="3049705" cy="57626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lt1"/>
              </a:buClr>
              <a:buSzPts val="2400"/>
              <a:buNone/>
              <a:defRPr sz="2400" b="0">
                <a:solidFill>
                  <a:schemeClr val="lt1"/>
                </a:solidFill>
              </a:defRPr>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169" name="Google Shape;169;p36"/>
          <p:cNvSpPr>
            <a:spLocks noGrp="1"/>
          </p:cNvSpPr>
          <p:nvPr>
            <p:ph type="pic" idx="2"/>
          </p:nvPr>
        </p:nvSpPr>
        <p:spPr>
          <a:xfrm>
            <a:off x="680318" y="2336873"/>
            <a:ext cx="3049705" cy="1524000"/>
          </a:xfrm>
          <a:prstGeom prst="roundRect">
            <a:avLst>
              <a:gd name="adj" fmla="val 0"/>
            </a:avLst>
          </a:prstGeom>
          <a:noFill/>
          <a:ln>
            <a:noFill/>
          </a:ln>
          <a:effectLst>
            <a:outerShdw blurRad="50800" dist="50800" dir="5400000" algn="tl" rotWithShape="0">
              <a:srgbClr val="000000">
                <a:alpha val="42745"/>
              </a:srgbClr>
            </a:outerShdw>
          </a:effectLst>
        </p:spPr>
        <p:txBody>
          <a:bodyPr spcFirstLastPara="1" wrap="square" lIns="91425" tIns="45700" rIns="91425" bIns="45700" anchor="t" anchorCtr="0">
            <a:normAutofit/>
          </a:bodyPr>
          <a:lstStyle>
            <a:lvl1pPr marR="0" lvl="0" algn="ctr" rtl="0">
              <a:lnSpc>
                <a:spcPct val="90000"/>
              </a:lnSpc>
              <a:spcBef>
                <a:spcPts val="10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1pPr>
            <a:lvl2pPr marR="0" lvl="1"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2pPr>
            <a:lvl3pPr marR="0" lvl="2"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3pPr>
            <a:lvl4pPr marR="0" lvl="3"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4pPr>
            <a:lvl5pPr marR="0" lvl="4"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5pPr>
            <a:lvl6pPr marR="0" lvl="5"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6pPr>
            <a:lvl7pPr marR="0" lvl="6"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7pPr>
            <a:lvl8pPr marR="0" lvl="7"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8pPr>
            <a:lvl9pPr marR="0" lvl="8"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9pPr>
          </a:lstStyle>
          <a:p>
            <a:endParaRPr/>
          </a:p>
        </p:txBody>
      </p:sp>
      <p:sp>
        <p:nvSpPr>
          <p:cNvPr id="170" name="Google Shape;170;p36"/>
          <p:cNvSpPr txBox="1">
            <a:spLocks noGrp="1"/>
          </p:cNvSpPr>
          <p:nvPr>
            <p:ph type="body" idx="3"/>
          </p:nvPr>
        </p:nvSpPr>
        <p:spPr>
          <a:xfrm>
            <a:off x="680318" y="4873765"/>
            <a:ext cx="3049705" cy="106242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400"/>
              <a:buNone/>
              <a:defRPr sz="1400"/>
            </a:lvl1pPr>
            <a:lvl2pPr marL="914400" lvl="1" indent="-228600" algn="l">
              <a:lnSpc>
                <a:spcPct val="90000"/>
              </a:lnSpc>
              <a:spcBef>
                <a:spcPts val="500"/>
              </a:spcBef>
              <a:spcAft>
                <a:spcPts val="0"/>
              </a:spcAft>
              <a:buClr>
                <a:schemeClr val="lt1"/>
              </a:buClr>
              <a:buSzPts val="1200"/>
              <a:buNone/>
              <a:defRPr sz="1200"/>
            </a:lvl2pPr>
            <a:lvl3pPr marL="1371600" lvl="2" indent="-228600" algn="l">
              <a:lnSpc>
                <a:spcPct val="90000"/>
              </a:lnSpc>
              <a:spcBef>
                <a:spcPts val="500"/>
              </a:spcBef>
              <a:spcAft>
                <a:spcPts val="0"/>
              </a:spcAft>
              <a:buClr>
                <a:schemeClr val="lt1"/>
              </a:buClr>
              <a:buSzPts val="1000"/>
              <a:buNone/>
              <a:defRPr sz="1000"/>
            </a:lvl3pPr>
            <a:lvl4pPr marL="1828800" lvl="3" indent="-228600" algn="l">
              <a:lnSpc>
                <a:spcPct val="90000"/>
              </a:lnSpc>
              <a:spcBef>
                <a:spcPts val="500"/>
              </a:spcBef>
              <a:spcAft>
                <a:spcPts val="0"/>
              </a:spcAft>
              <a:buClr>
                <a:schemeClr val="lt1"/>
              </a:buClr>
              <a:buSzPts val="900"/>
              <a:buNone/>
              <a:defRPr sz="900"/>
            </a:lvl4pPr>
            <a:lvl5pPr marL="2286000" lvl="4" indent="-228600" algn="l">
              <a:lnSpc>
                <a:spcPct val="90000"/>
              </a:lnSpc>
              <a:spcBef>
                <a:spcPts val="500"/>
              </a:spcBef>
              <a:spcAft>
                <a:spcPts val="0"/>
              </a:spcAft>
              <a:buClr>
                <a:schemeClr val="lt1"/>
              </a:buClr>
              <a:buSzPts val="900"/>
              <a:buNone/>
              <a:defRPr sz="900"/>
            </a:lvl5pPr>
            <a:lvl6pPr marL="2743200" lvl="5" indent="-228600" algn="l">
              <a:lnSpc>
                <a:spcPct val="90000"/>
              </a:lnSpc>
              <a:spcBef>
                <a:spcPts val="500"/>
              </a:spcBef>
              <a:spcAft>
                <a:spcPts val="0"/>
              </a:spcAft>
              <a:buClr>
                <a:schemeClr val="lt1"/>
              </a:buClr>
              <a:buSzPts val="900"/>
              <a:buNone/>
              <a:defRPr sz="900"/>
            </a:lvl6pPr>
            <a:lvl7pPr marL="3200400" lvl="6" indent="-228600" algn="l">
              <a:lnSpc>
                <a:spcPct val="90000"/>
              </a:lnSpc>
              <a:spcBef>
                <a:spcPts val="500"/>
              </a:spcBef>
              <a:spcAft>
                <a:spcPts val="0"/>
              </a:spcAft>
              <a:buClr>
                <a:schemeClr val="lt1"/>
              </a:buClr>
              <a:buSzPts val="900"/>
              <a:buNone/>
              <a:defRPr sz="900"/>
            </a:lvl7pPr>
            <a:lvl8pPr marL="3657600" lvl="7" indent="-228600" algn="l">
              <a:lnSpc>
                <a:spcPct val="90000"/>
              </a:lnSpc>
              <a:spcBef>
                <a:spcPts val="500"/>
              </a:spcBef>
              <a:spcAft>
                <a:spcPts val="0"/>
              </a:spcAft>
              <a:buClr>
                <a:schemeClr val="lt1"/>
              </a:buClr>
              <a:buSzPts val="900"/>
              <a:buNone/>
              <a:defRPr sz="900"/>
            </a:lvl8pPr>
            <a:lvl9pPr marL="4114800" lvl="8" indent="-228600" algn="l">
              <a:lnSpc>
                <a:spcPct val="90000"/>
              </a:lnSpc>
              <a:spcBef>
                <a:spcPts val="500"/>
              </a:spcBef>
              <a:spcAft>
                <a:spcPts val="0"/>
              </a:spcAft>
              <a:buClr>
                <a:schemeClr val="lt1"/>
              </a:buClr>
              <a:buSzPts val="900"/>
              <a:buNone/>
              <a:defRPr sz="900"/>
            </a:lvl9pPr>
          </a:lstStyle>
          <a:p>
            <a:endParaRPr/>
          </a:p>
        </p:txBody>
      </p:sp>
      <p:sp>
        <p:nvSpPr>
          <p:cNvPr id="171" name="Google Shape;171;p36"/>
          <p:cNvSpPr txBox="1">
            <a:spLocks noGrp="1"/>
          </p:cNvSpPr>
          <p:nvPr>
            <p:ph type="body" idx="4"/>
          </p:nvPr>
        </p:nvSpPr>
        <p:spPr>
          <a:xfrm>
            <a:off x="3945471" y="4297503"/>
            <a:ext cx="3063240" cy="57626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lt1"/>
              </a:buClr>
              <a:buSzPts val="2400"/>
              <a:buNone/>
              <a:defRPr sz="2400" b="0">
                <a:solidFill>
                  <a:schemeClr val="lt1"/>
                </a:solidFill>
              </a:defRPr>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172" name="Google Shape;172;p36"/>
          <p:cNvSpPr>
            <a:spLocks noGrp="1"/>
          </p:cNvSpPr>
          <p:nvPr>
            <p:ph type="pic" idx="5"/>
          </p:nvPr>
        </p:nvSpPr>
        <p:spPr>
          <a:xfrm>
            <a:off x="3945470" y="2336873"/>
            <a:ext cx="3063240" cy="1524000"/>
          </a:xfrm>
          <a:prstGeom prst="roundRect">
            <a:avLst>
              <a:gd name="adj" fmla="val 0"/>
            </a:avLst>
          </a:prstGeom>
          <a:noFill/>
          <a:ln>
            <a:noFill/>
          </a:ln>
          <a:effectLst>
            <a:outerShdw blurRad="50800" dist="50800" dir="5400000" algn="tl" rotWithShape="0">
              <a:srgbClr val="000000">
                <a:alpha val="42745"/>
              </a:srgbClr>
            </a:outerShdw>
          </a:effectLst>
        </p:spPr>
        <p:txBody>
          <a:bodyPr spcFirstLastPara="1" wrap="square" lIns="91425" tIns="45700" rIns="91425" bIns="45700" anchor="t" anchorCtr="0">
            <a:normAutofit/>
          </a:bodyPr>
          <a:lstStyle>
            <a:lvl1pPr marR="0" lvl="0" algn="ctr" rtl="0">
              <a:lnSpc>
                <a:spcPct val="90000"/>
              </a:lnSpc>
              <a:spcBef>
                <a:spcPts val="10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1pPr>
            <a:lvl2pPr marR="0" lvl="1"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2pPr>
            <a:lvl3pPr marR="0" lvl="2"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3pPr>
            <a:lvl4pPr marR="0" lvl="3"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4pPr>
            <a:lvl5pPr marR="0" lvl="4"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5pPr>
            <a:lvl6pPr marR="0" lvl="5"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6pPr>
            <a:lvl7pPr marR="0" lvl="6"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7pPr>
            <a:lvl8pPr marR="0" lvl="7"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8pPr>
            <a:lvl9pPr marR="0" lvl="8"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9pPr>
          </a:lstStyle>
          <a:p>
            <a:endParaRPr/>
          </a:p>
        </p:txBody>
      </p:sp>
      <p:sp>
        <p:nvSpPr>
          <p:cNvPr id="173" name="Google Shape;173;p36"/>
          <p:cNvSpPr txBox="1">
            <a:spLocks noGrp="1"/>
          </p:cNvSpPr>
          <p:nvPr>
            <p:ph type="body" idx="6"/>
          </p:nvPr>
        </p:nvSpPr>
        <p:spPr>
          <a:xfrm>
            <a:off x="3944117" y="4873764"/>
            <a:ext cx="3067297" cy="106242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400"/>
              <a:buNone/>
              <a:defRPr sz="1400"/>
            </a:lvl1pPr>
            <a:lvl2pPr marL="914400" lvl="1" indent="-228600" algn="l">
              <a:lnSpc>
                <a:spcPct val="90000"/>
              </a:lnSpc>
              <a:spcBef>
                <a:spcPts val="500"/>
              </a:spcBef>
              <a:spcAft>
                <a:spcPts val="0"/>
              </a:spcAft>
              <a:buClr>
                <a:schemeClr val="lt1"/>
              </a:buClr>
              <a:buSzPts val="1200"/>
              <a:buNone/>
              <a:defRPr sz="1200"/>
            </a:lvl2pPr>
            <a:lvl3pPr marL="1371600" lvl="2" indent="-228600" algn="l">
              <a:lnSpc>
                <a:spcPct val="90000"/>
              </a:lnSpc>
              <a:spcBef>
                <a:spcPts val="500"/>
              </a:spcBef>
              <a:spcAft>
                <a:spcPts val="0"/>
              </a:spcAft>
              <a:buClr>
                <a:schemeClr val="lt1"/>
              </a:buClr>
              <a:buSzPts val="1000"/>
              <a:buNone/>
              <a:defRPr sz="1000"/>
            </a:lvl3pPr>
            <a:lvl4pPr marL="1828800" lvl="3" indent="-228600" algn="l">
              <a:lnSpc>
                <a:spcPct val="90000"/>
              </a:lnSpc>
              <a:spcBef>
                <a:spcPts val="500"/>
              </a:spcBef>
              <a:spcAft>
                <a:spcPts val="0"/>
              </a:spcAft>
              <a:buClr>
                <a:schemeClr val="lt1"/>
              </a:buClr>
              <a:buSzPts val="900"/>
              <a:buNone/>
              <a:defRPr sz="900"/>
            </a:lvl4pPr>
            <a:lvl5pPr marL="2286000" lvl="4" indent="-228600" algn="l">
              <a:lnSpc>
                <a:spcPct val="90000"/>
              </a:lnSpc>
              <a:spcBef>
                <a:spcPts val="500"/>
              </a:spcBef>
              <a:spcAft>
                <a:spcPts val="0"/>
              </a:spcAft>
              <a:buClr>
                <a:schemeClr val="lt1"/>
              </a:buClr>
              <a:buSzPts val="900"/>
              <a:buNone/>
              <a:defRPr sz="900"/>
            </a:lvl5pPr>
            <a:lvl6pPr marL="2743200" lvl="5" indent="-228600" algn="l">
              <a:lnSpc>
                <a:spcPct val="90000"/>
              </a:lnSpc>
              <a:spcBef>
                <a:spcPts val="500"/>
              </a:spcBef>
              <a:spcAft>
                <a:spcPts val="0"/>
              </a:spcAft>
              <a:buClr>
                <a:schemeClr val="lt1"/>
              </a:buClr>
              <a:buSzPts val="900"/>
              <a:buNone/>
              <a:defRPr sz="900"/>
            </a:lvl6pPr>
            <a:lvl7pPr marL="3200400" lvl="6" indent="-228600" algn="l">
              <a:lnSpc>
                <a:spcPct val="90000"/>
              </a:lnSpc>
              <a:spcBef>
                <a:spcPts val="500"/>
              </a:spcBef>
              <a:spcAft>
                <a:spcPts val="0"/>
              </a:spcAft>
              <a:buClr>
                <a:schemeClr val="lt1"/>
              </a:buClr>
              <a:buSzPts val="900"/>
              <a:buNone/>
              <a:defRPr sz="900"/>
            </a:lvl7pPr>
            <a:lvl8pPr marL="3657600" lvl="7" indent="-228600" algn="l">
              <a:lnSpc>
                <a:spcPct val="90000"/>
              </a:lnSpc>
              <a:spcBef>
                <a:spcPts val="500"/>
              </a:spcBef>
              <a:spcAft>
                <a:spcPts val="0"/>
              </a:spcAft>
              <a:buClr>
                <a:schemeClr val="lt1"/>
              </a:buClr>
              <a:buSzPts val="900"/>
              <a:buNone/>
              <a:defRPr sz="900"/>
            </a:lvl8pPr>
            <a:lvl9pPr marL="4114800" lvl="8" indent="-228600" algn="l">
              <a:lnSpc>
                <a:spcPct val="90000"/>
              </a:lnSpc>
              <a:spcBef>
                <a:spcPts val="500"/>
              </a:spcBef>
              <a:spcAft>
                <a:spcPts val="0"/>
              </a:spcAft>
              <a:buClr>
                <a:schemeClr val="lt1"/>
              </a:buClr>
              <a:buSzPts val="900"/>
              <a:buNone/>
              <a:defRPr sz="900"/>
            </a:lvl9pPr>
          </a:lstStyle>
          <a:p>
            <a:endParaRPr/>
          </a:p>
        </p:txBody>
      </p:sp>
      <p:sp>
        <p:nvSpPr>
          <p:cNvPr id="174" name="Google Shape;174;p36"/>
          <p:cNvSpPr txBox="1">
            <a:spLocks noGrp="1"/>
          </p:cNvSpPr>
          <p:nvPr>
            <p:ph type="body" idx="7"/>
          </p:nvPr>
        </p:nvSpPr>
        <p:spPr>
          <a:xfrm>
            <a:off x="7230678" y="4297503"/>
            <a:ext cx="3063505" cy="57626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lt1"/>
              </a:buClr>
              <a:buSzPts val="2400"/>
              <a:buNone/>
              <a:defRPr sz="2400" b="0">
                <a:solidFill>
                  <a:schemeClr val="lt1"/>
                </a:solidFill>
              </a:defRPr>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175" name="Google Shape;175;p36"/>
          <p:cNvSpPr>
            <a:spLocks noGrp="1"/>
          </p:cNvSpPr>
          <p:nvPr>
            <p:ph type="pic" idx="8"/>
          </p:nvPr>
        </p:nvSpPr>
        <p:spPr>
          <a:xfrm>
            <a:off x="7230677" y="2336873"/>
            <a:ext cx="3063505" cy="1524000"/>
          </a:xfrm>
          <a:prstGeom prst="roundRect">
            <a:avLst>
              <a:gd name="adj" fmla="val 0"/>
            </a:avLst>
          </a:prstGeom>
          <a:noFill/>
          <a:ln>
            <a:noFill/>
          </a:ln>
          <a:effectLst>
            <a:outerShdw blurRad="50800" dist="50800" dir="5400000" algn="tl" rotWithShape="0">
              <a:srgbClr val="000000">
                <a:alpha val="42745"/>
              </a:srgbClr>
            </a:outerShdw>
          </a:effectLst>
        </p:spPr>
        <p:txBody>
          <a:bodyPr spcFirstLastPara="1" wrap="square" lIns="91425" tIns="45700" rIns="91425" bIns="45700" anchor="t" anchorCtr="0">
            <a:normAutofit/>
          </a:bodyPr>
          <a:lstStyle>
            <a:lvl1pPr marR="0" lvl="0" algn="ctr" rtl="0">
              <a:lnSpc>
                <a:spcPct val="90000"/>
              </a:lnSpc>
              <a:spcBef>
                <a:spcPts val="10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1pPr>
            <a:lvl2pPr marR="0" lvl="1"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2pPr>
            <a:lvl3pPr marR="0" lvl="2"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3pPr>
            <a:lvl4pPr marR="0" lvl="3"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4pPr>
            <a:lvl5pPr marR="0" lvl="4"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5pPr>
            <a:lvl6pPr marR="0" lvl="5"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6pPr>
            <a:lvl7pPr marR="0" lvl="6"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7pPr>
            <a:lvl8pPr marR="0" lvl="7"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8pPr>
            <a:lvl9pPr marR="0" lvl="8"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Trebuchet MS"/>
                <a:ea typeface="Trebuchet MS"/>
                <a:cs typeface="Trebuchet MS"/>
                <a:sym typeface="Trebuchet MS"/>
              </a:defRPr>
            </a:lvl9pPr>
          </a:lstStyle>
          <a:p>
            <a:endParaRPr/>
          </a:p>
        </p:txBody>
      </p:sp>
      <p:sp>
        <p:nvSpPr>
          <p:cNvPr id="176" name="Google Shape;176;p36"/>
          <p:cNvSpPr txBox="1">
            <a:spLocks noGrp="1"/>
          </p:cNvSpPr>
          <p:nvPr>
            <p:ph type="body" idx="9"/>
          </p:nvPr>
        </p:nvSpPr>
        <p:spPr>
          <a:xfrm>
            <a:off x="7230553" y="4873762"/>
            <a:ext cx="3067563" cy="106242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1400"/>
              <a:buNone/>
              <a:defRPr sz="1400"/>
            </a:lvl1pPr>
            <a:lvl2pPr marL="914400" lvl="1" indent="-228600" algn="l">
              <a:lnSpc>
                <a:spcPct val="90000"/>
              </a:lnSpc>
              <a:spcBef>
                <a:spcPts val="500"/>
              </a:spcBef>
              <a:spcAft>
                <a:spcPts val="0"/>
              </a:spcAft>
              <a:buClr>
                <a:schemeClr val="lt1"/>
              </a:buClr>
              <a:buSzPts val="1200"/>
              <a:buNone/>
              <a:defRPr sz="1200"/>
            </a:lvl2pPr>
            <a:lvl3pPr marL="1371600" lvl="2" indent="-228600" algn="l">
              <a:lnSpc>
                <a:spcPct val="90000"/>
              </a:lnSpc>
              <a:spcBef>
                <a:spcPts val="500"/>
              </a:spcBef>
              <a:spcAft>
                <a:spcPts val="0"/>
              </a:spcAft>
              <a:buClr>
                <a:schemeClr val="lt1"/>
              </a:buClr>
              <a:buSzPts val="1000"/>
              <a:buNone/>
              <a:defRPr sz="1000"/>
            </a:lvl3pPr>
            <a:lvl4pPr marL="1828800" lvl="3" indent="-228600" algn="l">
              <a:lnSpc>
                <a:spcPct val="90000"/>
              </a:lnSpc>
              <a:spcBef>
                <a:spcPts val="500"/>
              </a:spcBef>
              <a:spcAft>
                <a:spcPts val="0"/>
              </a:spcAft>
              <a:buClr>
                <a:schemeClr val="lt1"/>
              </a:buClr>
              <a:buSzPts val="900"/>
              <a:buNone/>
              <a:defRPr sz="900"/>
            </a:lvl4pPr>
            <a:lvl5pPr marL="2286000" lvl="4" indent="-228600" algn="l">
              <a:lnSpc>
                <a:spcPct val="90000"/>
              </a:lnSpc>
              <a:spcBef>
                <a:spcPts val="500"/>
              </a:spcBef>
              <a:spcAft>
                <a:spcPts val="0"/>
              </a:spcAft>
              <a:buClr>
                <a:schemeClr val="lt1"/>
              </a:buClr>
              <a:buSzPts val="900"/>
              <a:buNone/>
              <a:defRPr sz="900"/>
            </a:lvl5pPr>
            <a:lvl6pPr marL="2743200" lvl="5" indent="-228600" algn="l">
              <a:lnSpc>
                <a:spcPct val="90000"/>
              </a:lnSpc>
              <a:spcBef>
                <a:spcPts val="500"/>
              </a:spcBef>
              <a:spcAft>
                <a:spcPts val="0"/>
              </a:spcAft>
              <a:buClr>
                <a:schemeClr val="lt1"/>
              </a:buClr>
              <a:buSzPts val="900"/>
              <a:buNone/>
              <a:defRPr sz="900"/>
            </a:lvl6pPr>
            <a:lvl7pPr marL="3200400" lvl="6" indent="-228600" algn="l">
              <a:lnSpc>
                <a:spcPct val="90000"/>
              </a:lnSpc>
              <a:spcBef>
                <a:spcPts val="500"/>
              </a:spcBef>
              <a:spcAft>
                <a:spcPts val="0"/>
              </a:spcAft>
              <a:buClr>
                <a:schemeClr val="lt1"/>
              </a:buClr>
              <a:buSzPts val="900"/>
              <a:buNone/>
              <a:defRPr sz="900"/>
            </a:lvl7pPr>
            <a:lvl8pPr marL="3657600" lvl="7" indent="-228600" algn="l">
              <a:lnSpc>
                <a:spcPct val="90000"/>
              </a:lnSpc>
              <a:spcBef>
                <a:spcPts val="500"/>
              </a:spcBef>
              <a:spcAft>
                <a:spcPts val="0"/>
              </a:spcAft>
              <a:buClr>
                <a:schemeClr val="lt1"/>
              </a:buClr>
              <a:buSzPts val="900"/>
              <a:buNone/>
              <a:defRPr sz="900"/>
            </a:lvl8pPr>
            <a:lvl9pPr marL="4114800" lvl="8" indent="-228600" algn="l">
              <a:lnSpc>
                <a:spcPct val="90000"/>
              </a:lnSpc>
              <a:spcBef>
                <a:spcPts val="500"/>
              </a:spcBef>
              <a:spcAft>
                <a:spcPts val="0"/>
              </a:spcAft>
              <a:buClr>
                <a:schemeClr val="lt1"/>
              </a:buClr>
              <a:buSzPts val="900"/>
              <a:buNone/>
              <a:defRPr sz="900"/>
            </a:lvl9pPr>
          </a:lstStyle>
          <a:p>
            <a:endParaRPr/>
          </a:p>
        </p:txBody>
      </p:sp>
      <p:sp>
        <p:nvSpPr>
          <p:cNvPr id="177" name="Google Shape;177;p36"/>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8" name="Google Shape;178;p36"/>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9" name="Google Shape;179;p36"/>
          <p:cNvSpPr txBox="1">
            <a:spLocks noGrp="1"/>
          </p:cNvSpPr>
          <p:nvPr>
            <p:ph type="sldNum" idx="12"/>
          </p:nvPr>
        </p:nvSpPr>
        <p:spPr>
          <a:xfrm>
            <a:off x="10729455" y="753227"/>
            <a:ext cx="1154151" cy="1090789"/>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80"/>
        <p:cNvGrpSpPr/>
        <p:nvPr/>
      </p:nvGrpSpPr>
      <p:grpSpPr>
        <a:xfrm>
          <a:off x="0" y="0"/>
          <a:ext cx="0" cy="0"/>
          <a:chOff x="0" y="0"/>
          <a:chExt cx="0" cy="0"/>
        </a:xfrm>
      </p:grpSpPr>
      <p:pic>
        <p:nvPicPr>
          <p:cNvPr id="181" name="Google Shape;181;p37" descr="HD-ShadowLong.png"/>
          <p:cNvPicPr preferRelativeResize="0"/>
          <p:nvPr/>
        </p:nvPicPr>
        <p:blipFill rotWithShape="1">
          <a:blip r:embed="rId2">
            <a:alphaModFix/>
          </a:blip>
          <a:srcRect/>
          <a:stretch/>
        </p:blipFill>
        <p:spPr>
          <a:xfrm>
            <a:off x="1" y="1970240"/>
            <a:ext cx="10437812" cy="321164"/>
          </a:xfrm>
          <a:prstGeom prst="rect">
            <a:avLst/>
          </a:prstGeom>
          <a:noFill/>
          <a:ln>
            <a:noFill/>
          </a:ln>
        </p:spPr>
      </p:pic>
      <p:pic>
        <p:nvPicPr>
          <p:cNvPr id="182" name="Google Shape;182;p37" descr="HD-ShadowShort.png"/>
          <p:cNvPicPr preferRelativeResize="0"/>
          <p:nvPr/>
        </p:nvPicPr>
        <p:blipFill rotWithShape="1">
          <a:blip r:embed="rId3">
            <a:alphaModFix/>
          </a:blip>
          <a:srcRect/>
          <a:stretch/>
        </p:blipFill>
        <p:spPr>
          <a:xfrm>
            <a:off x="10585826" y="1971234"/>
            <a:ext cx="1602997" cy="144270"/>
          </a:xfrm>
          <a:prstGeom prst="rect">
            <a:avLst/>
          </a:prstGeom>
          <a:noFill/>
          <a:ln>
            <a:noFill/>
          </a:ln>
        </p:spPr>
      </p:pic>
      <p:sp>
        <p:nvSpPr>
          <p:cNvPr id="183" name="Google Shape;183;p37"/>
          <p:cNvSpPr/>
          <p:nvPr/>
        </p:nvSpPr>
        <p:spPr>
          <a:xfrm>
            <a:off x="0" y="609600"/>
            <a:ext cx="10437812" cy="1368198"/>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37"/>
          <p:cNvSpPr/>
          <p:nvPr/>
        </p:nvSpPr>
        <p:spPr>
          <a:xfrm>
            <a:off x="10585827" y="609600"/>
            <a:ext cx="1602997" cy="13681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37"/>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lvl1pPr lvl="0" algn="r">
              <a:lnSpc>
                <a:spcPct val="90000"/>
              </a:lnSpc>
              <a:spcBef>
                <a:spcPts val="0"/>
              </a:spcBef>
              <a:spcAft>
                <a:spcPts val="0"/>
              </a:spcAft>
              <a:buClr>
                <a:schemeClr val="lt1"/>
              </a:buClr>
              <a:buSzPts val="3600"/>
              <a:buFont typeface="Trebuchet M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6" name="Google Shape;186;p37"/>
          <p:cNvSpPr txBox="1">
            <a:spLocks noGrp="1"/>
          </p:cNvSpPr>
          <p:nvPr>
            <p:ph type="body" idx="1"/>
          </p:nvPr>
        </p:nvSpPr>
        <p:spPr>
          <a:xfrm rot="5400000">
            <a:off x="3687593" y="-670399"/>
            <a:ext cx="3599316" cy="961386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87" name="Google Shape;187;p37"/>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8" name="Google Shape;188;p37"/>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9" name="Google Shape;189;p37"/>
          <p:cNvSpPr txBox="1">
            <a:spLocks noGrp="1"/>
          </p:cNvSpPr>
          <p:nvPr>
            <p:ph type="sldNum" idx="12"/>
          </p:nvPr>
        </p:nvSpPr>
        <p:spPr>
          <a:xfrm>
            <a:off x="10729455" y="753227"/>
            <a:ext cx="1154151" cy="1090789"/>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90"/>
        <p:cNvGrpSpPr/>
        <p:nvPr/>
      </p:nvGrpSpPr>
      <p:grpSpPr>
        <a:xfrm>
          <a:off x="0" y="0"/>
          <a:ext cx="0" cy="0"/>
          <a:chOff x="0" y="0"/>
          <a:chExt cx="0" cy="0"/>
        </a:xfrm>
      </p:grpSpPr>
      <p:sp>
        <p:nvSpPr>
          <p:cNvPr id="191" name="Google Shape;191;p38"/>
          <p:cNvSpPr/>
          <p:nvPr/>
        </p:nvSpPr>
        <p:spPr>
          <a:xfrm rot="5400000">
            <a:off x="8116207" y="1869395"/>
            <a:ext cx="5106988" cy="1368198"/>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38"/>
          <p:cNvSpPr/>
          <p:nvPr/>
        </p:nvSpPr>
        <p:spPr>
          <a:xfrm rot="5400000">
            <a:off x="9868202" y="5372403"/>
            <a:ext cx="1602997" cy="13681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38"/>
          <p:cNvSpPr txBox="1">
            <a:spLocks noGrp="1"/>
          </p:cNvSpPr>
          <p:nvPr>
            <p:ph type="title"/>
          </p:nvPr>
        </p:nvSpPr>
        <p:spPr>
          <a:xfrm rot="5400000">
            <a:off x="8489252" y="2249576"/>
            <a:ext cx="4353760" cy="10738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4" name="Google Shape;194;p38"/>
          <p:cNvSpPr txBox="1">
            <a:spLocks noGrp="1"/>
          </p:cNvSpPr>
          <p:nvPr>
            <p:ph type="body" idx="1"/>
          </p:nvPr>
        </p:nvSpPr>
        <p:spPr>
          <a:xfrm rot="5400000">
            <a:off x="2452029" y="-1162110"/>
            <a:ext cx="5326589" cy="88700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95" name="Google Shape;195;p38"/>
          <p:cNvSpPr txBox="1">
            <a:spLocks noGrp="1"/>
          </p:cNvSpPr>
          <p:nvPr>
            <p:ph type="dt" idx="10"/>
          </p:nvPr>
        </p:nvSpPr>
        <p:spPr>
          <a:xfrm>
            <a:off x="6807126"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6" name="Google Shape;196;p38"/>
          <p:cNvSpPr txBox="1">
            <a:spLocks noGrp="1"/>
          </p:cNvSpPr>
          <p:nvPr>
            <p:ph type="ftr" idx="11"/>
          </p:nvPr>
        </p:nvSpPr>
        <p:spPr>
          <a:xfrm>
            <a:off x="680321" y="5936188"/>
            <a:ext cx="6126805"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7" name="Google Shape;197;p38"/>
          <p:cNvSpPr txBox="1">
            <a:spLocks noGrp="1"/>
          </p:cNvSpPr>
          <p:nvPr>
            <p:ph type="sldNum" idx="12"/>
          </p:nvPr>
        </p:nvSpPr>
        <p:spPr>
          <a:xfrm>
            <a:off x="10097550" y="5398633"/>
            <a:ext cx="1154151" cy="1090789"/>
          </a:xfrm>
          <a:prstGeom prst="rect">
            <a:avLst/>
          </a:prstGeom>
          <a:noFill/>
          <a:ln>
            <a:noFill/>
          </a:ln>
        </p:spPr>
        <p:txBody>
          <a:bodyPr spcFirstLastPara="1" wrap="square" lIns="91425" tIns="45700" rIns="91425" bIns="45700" anchor="t" anchorCtr="0">
            <a:noAutofit/>
          </a:bodyPr>
          <a:lstStyle>
            <a:lvl1pPr marL="0" lvl="0" indent="0" algn="ctr">
              <a:spcBef>
                <a:spcPts val="0"/>
              </a:spcBef>
              <a:buNone/>
              <a:defRPr sz="3600" b="0" i="0" u="none" strike="noStrike" cap="none">
                <a:solidFill>
                  <a:schemeClr val="lt1"/>
                </a:solidFill>
                <a:latin typeface="Trebuchet MS"/>
                <a:ea typeface="Trebuchet MS"/>
                <a:cs typeface="Trebuchet MS"/>
                <a:sym typeface="Trebuchet MS"/>
              </a:defRPr>
            </a:lvl1pPr>
            <a:lvl2pPr marL="0" lvl="1" indent="0" algn="ctr">
              <a:spcBef>
                <a:spcPts val="0"/>
              </a:spcBef>
              <a:buNone/>
              <a:defRPr sz="3600" b="0" i="0" u="none" strike="noStrike" cap="none">
                <a:solidFill>
                  <a:schemeClr val="lt1"/>
                </a:solidFill>
                <a:latin typeface="Trebuchet MS"/>
                <a:ea typeface="Trebuchet MS"/>
                <a:cs typeface="Trebuchet MS"/>
                <a:sym typeface="Trebuchet MS"/>
              </a:defRPr>
            </a:lvl2pPr>
            <a:lvl3pPr marL="0" lvl="2" indent="0" algn="ctr">
              <a:spcBef>
                <a:spcPts val="0"/>
              </a:spcBef>
              <a:buNone/>
              <a:defRPr sz="3600" b="0" i="0" u="none" strike="noStrike" cap="none">
                <a:solidFill>
                  <a:schemeClr val="lt1"/>
                </a:solidFill>
                <a:latin typeface="Trebuchet MS"/>
                <a:ea typeface="Trebuchet MS"/>
                <a:cs typeface="Trebuchet MS"/>
                <a:sym typeface="Trebuchet MS"/>
              </a:defRPr>
            </a:lvl3pPr>
            <a:lvl4pPr marL="0" lvl="3" indent="0" algn="ctr">
              <a:spcBef>
                <a:spcPts val="0"/>
              </a:spcBef>
              <a:buNone/>
              <a:defRPr sz="3600" b="0" i="0" u="none" strike="noStrike" cap="none">
                <a:solidFill>
                  <a:schemeClr val="lt1"/>
                </a:solidFill>
                <a:latin typeface="Trebuchet MS"/>
                <a:ea typeface="Trebuchet MS"/>
                <a:cs typeface="Trebuchet MS"/>
                <a:sym typeface="Trebuchet MS"/>
              </a:defRPr>
            </a:lvl4pPr>
            <a:lvl5pPr marL="0" lvl="4" indent="0" algn="ctr">
              <a:spcBef>
                <a:spcPts val="0"/>
              </a:spcBef>
              <a:buNone/>
              <a:defRPr sz="3600" b="0" i="0" u="none" strike="noStrike" cap="none">
                <a:solidFill>
                  <a:schemeClr val="lt1"/>
                </a:solidFill>
                <a:latin typeface="Trebuchet MS"/>
                <a:ea typeface="Trebuchet MS"/>
                <a:cs typeface="Trebuchet MS"/>
                <a:sym typeface="Trebuchet MS"/>
              </a:defRPr>
            </a:lvl5pPr>
            <a:lvl6pPr marL="0" lvl="5" indent="0" algn="ctr">
              <a:spcBef>
                <a:spcPts val="0"/>
              </a:spcBef>
              <a:buNone/>
              <a:defRPr sz="3600" b="0" i="0" u="none" strike="noStrike" cap="none">
                <a:solidFill>
                  <a:schemeClr val="lt1"/>
                </a:solidFill>
                <a:latin typeface="Trebuchet MS"/>
                <a:ea typeface="Trebuchet MS"/>
                <a:cs typeface="Trebuchet MS"/>
                <a:sym typeface="Trebuchet MS"/>
              </a:defRPr>
            </a:lvl6pPr>
            <a:lvl7pPr marL="0" lvl="6" indent="0" algn="ctr">
              <a:spcBef>
                <a:spcPts val="0"/>
              </a:spcBef>
              <a:buNone/>
              <a:defRPr sz="3600" b="0" i="0" u="none" strike="noStrike" cap="none">
                <a:solidFill>
                  <a:schemeClr val="lt1"/>
                </a:solidFill>
                <a:latin typeface="Trebuchet MS"/>
                <a:ea typeface="Trebuchet MS"/>
                <a:cs typeface="Trebuchet MS"/>
                <a:sym typeface="Trebuchet MS"/>
              </a:defRPr>
            </a:lvl7pPr>
            <a:lvl8pPr marL="0" lvl="7" indent="0" algn="ctr">
              <a:spcBef>
                <a:spcPts val="0"/>
              </a:spcBef>
              <a:buNone/>
              <a:defRPr sz="3600" b="0" i="0" u="none" strike="noStrike" cap="none">
                <a:solidFill>
                  <a:schemeClr val="lt1"/>
                </a:solidFill>
                <a:latin typeface="Trebuchet MS"/>
                <a:ea typeface="Trebuchet MS"/>
                <a:cs typeface="Trebuchet MS"/>
                <a:sym typeface="Trebuchet MS"/>
              </a:defRPr>
            </a:lvl8pPr>
            <a:lvl9pPr marL="0" lvl="8" indent="0" algn="ctr">
              <a:spcBef>
                <a:spcPts val="0"/>
              </a:spcBef>
              <a:buNone/>
              <a:defRPr sz="3600" b="0" i="0" u="none" strike="noStrike" cap="none">
                <a:solidFill>
                  <a:schemeClr val="lt1"/>
                </a:solidFill>
                <a:latin typeface="Trebuchet MS"/>
                <a:ea typeface="Trebuchet MS"/>
                <a:cs typeface="Trebuchet MS"/>
                <a:sym typeface="Trebuchet MS"/>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2"/>
        <p:cNvGrpSpPr/>
        <p:nvPr/>
      </p:nvGrpSpPr>
      <p:grpSpPr>
        <a:xfrm>
          <a:off x="0" y="0"/>
          <a:ext cx="0" cy="0"/>
          <a:chOff x="0" y="0"/>
          <a:chExt cx="0" cy="0"/>
        </a:xfrm>
      </p:grpSpPr>
      <p:pic>
        <p:nvPicPr>
          <p:cNvPr id="23" name="Google Shape;23;p23" descr="HD-ShadowLong.png"/>
          <p:cNvPicPr preferRelativeResize="0"/>
          <p:nvPr/>
        </p:nvPicPr>
        <p:blipFill rotWithShape="1">
          <a:blip r:embed="rId2">
            <a:alphaModFix/>
          </a:blip>
          <a:srcRect/>
          <a:stretch/>
        </p:blipFill>
        <p:spPr>
          <a:xfrm>
            <a:off x="1" y="1970240"/>
            <a:ext cx="10437812" cy="321164"/>
          </a:xfrm>
          <a:prstGeom prst="rect">
            <a:avLst/>
          </a:prstGeom>
          <a:noFill/>
          <a:ln>
            <a:noFill/>
          </a:ln>
        </p:spPr>
      </p:pic>
      <p:pic>
        <p:nvPicPr>
          <p:cNvPr id="24" name="Google Shape;24;p23" descr="HD-ShadowShort.png"/>
          <p:cNvPicPr preferRelativeResize="0"/>
          <p:nvPr/>
        </p:nvPicPr>
        <p:blipFill rotWithShape="1">
          <a:blip r:embed="rId3">
            <a:alphaModFix/>
          </a:blip>
          <a:srcRect/>
          <a:stretch/>
        </p:blipFill>
        <p:spPr>
          <a:xfrm>
            <a:off x="10585826" y="1971234"/>
            <a:ext cx="1602997" cy="144270"/>
          </a:xfrm>
          <a:prstGeom prst="rect">
            <a:avLst/>
          </a:prstGeom>
          <a:noFill/>
          <a:ln>
            <a:noFill/>
          </a:ln>
        </p:spPr>
      </p:pic>
      <p:sp>
        <p:nvSpPr>
          <p:cNvPr id="25" name="Google Shape;25;p23"/>
          <p:cNvSpPr/>
          <p:nvPr/>
        </p:nvSpPr>
        <p:spPr>
          <a:xfrm>
            <a:off x="0" y="609600"/>
            <a:ext cx="10437812" cy="1368198"/>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3"/>
          <p:cNvSpPr/>
          <p:nvPr/>
        </p:nvSpPr>
        <p:spPr>
          <a:xfrm>
            <a:off x="10585827" y="609600"/>
            <a:ext cx="1602997" cy="13681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3"/>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23"/>
          <p:cNvSpPr txBox="1">
            <a:spLocks noGrp="1"/>
          </p:cNvSpPr>
          <p:nvPr>
            <p:ph type="body" idx="1"/>
          </p:nvPr>
        </p:nvSpPr>
        <p:spPr>
          <a:xfrm>
            <a:off x="680321" y="2336873"/>
            <a:ext cx="9613861" cy="359931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29" name="Google Shape;29;p23"/>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23"/>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3"/>
          <p:cNvSpPr txBox="1">
            <a:spLocks noGrp="1"/>
          </p:cNvSpPr>
          <p:nvPr>
            <p:ph type="sldNum" idx="12"/>
          </p:nvPr>
        </p:nvSpPr>
        <p:spPr>
          <a:xfrm>
            <a:off x="10729455" y="753227"/>
            <a:ext cx="1154151" cy="1090789"/>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2"/>
        <p:cNvGrpSpPr/>
        <p:nvPr/>
      </p:nvGrpSpPr>
      <p:grpSpPr>
        <a:xfrm>
          <a:off x="0" y="0"/>
          <a:ext cx="0" cy="0"/>
          <a:chOff x="0" y="0"/>
          <a:chExt cx="0" cy="0"/>
        </a:xfrm>
      </p:grpSpPr>
      <p:pic>
        <p:nvPicPr>
          <p:cNvPr id="33" name="Google Shape;33;p24" descr="HD-ShadowLong.png"/>
          <p:cNvPicPr preferRelativeResize="0"/>
          <p:nvPr/>
        </p:nvPicPr>
        <p:blipFill rotWithShape="1">
          <a:blip r:embed="rId2">
            <a:alphaModFix/>
          </a:blip>
          <a:srcRect/>
          <a:stretch/>
        </p:blipFill>
        <p:spPr>
          <a:xfrm>
            <a:off x="-1" y="4086907"/>
            <a:ext cx="10437812" cy="321164"/>
          </a:xfrm>
          <a:prstGeom prst="rect">
            <a:avLst/>
          </a:prstGeom>
          <a:noFill/>
          <a:ln>
            <a:noFill/>
          </a:ln>
        </p:spPr>
      </p:pic>
      <p:pic>
        <p:nvPicPr>
          <p:cNvPr id="34" name="Google Shape;34;p24" descr="HD-ShadowShort.png"/>
          <p:cNvPicPr preferRelativeResize="0"/>
          <p:nvPr/>
        </p:nvPicPr>
        <p:blipFill rotWithShape="1">
          <a:blip r:embed="rId3">
            <a:alphaModFix/>
          </a:blip>
          <a:srcRect/>
          <a:stretch/>
        </p:blipFill>
        <p:spPr>
          <a:xfrm>
            <a:off x="10585824" y="4087901"/>
            <a:ext cx="1602997" cy="144270"/>
          </a:xfrm>
          <a:prstGeom prst="rect">
            <a:avLst/>
          </a:prstGeom>
          <a:noFill/>
          <a:ln>
            <a:noFill/>
          </a:ln>
        </p:spPr>
      </p:pic>
      <p:sp>
        <p:nvSpPr>
          <p:cNvPr id="35" name="Google Shape;35;p24"/>
          <p:cNvSpPr/>
          <p:nvPr/>
        </p:nvSpPr>
        <p:spPr>
          <a:xfrm>
            <a:off x="-2" y="2726267"/>
            <a:ext cx="10437812" cy="1368198"/>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4"/>
          <p:cNvSpPr/>
          <p:nvPr/>
        </p:nvSpPr>
        <p:spPr>
          <a:xfrm>
            <a:off x="10585825" y="2726267"/>
            <a:ext cx="1602997" cy="13681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4"/>
          <p:cNvSpPr txBox="1">
            <a:spLocks noGrp="1"/>
          </p:cNvSpPr>
          <p:nvPr>
            <p:ph type="title"/>
          </p:nvPr>
        </p:nvSpPr>
        <p:spPr>
          <a:xfrm>
            <a:off x="680322" y="2869895"/>
            <a:ext cx="9613860" cy="1090788"/>
          </a:xfrm>
          <a:prstGeom prst="rect">
            <a:avLst/>
          </a:prstGeom>
          <a:noFill/>
          <a:ln>
            <a:noFill/>
          </a:ln>
        </p:spPr>
        <p:txBody>
          <a:bodyPr spcFirstLastPara="1" wrap="square" lIns="91425" tIns="45700" rIns="91425" bIns="45700" anchor="ctr" anchorCtr="0">
            <a:normAutofit/>
          </a:bodyPr>
          <a:lstStyle>
            <a:lvl1pPr lvl="0" algn="r">
              <a:lnSpc>
                <a:spcPct val="90000"/>
              </a:lnSpc>
              <a:spcBef>
                <a:spcPts val="0"/>
              </a:spcBef>
              <a:spcAft>
                <a:spcPts val="0"/>
              </a:spcAft>
              <a:buClr>
                <a:schemeClr val="lt1"/>
              </a:buClr>
              <a:buSzPts val="3600"/>
              <a:buFont typeface="Trebuchet MS"/>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24"/>
          <p:cNvSpPr txBox="1">
            <a:spLocks noGrp="1"/>
          </p:cNvSpPr>
          <p:nvPr>
            <p:ph type="body" idx="1"/>
          </p:nvPr>
        </p:nvSpPr>
        <p:spPr>
          <a:xfrm>
            <a:off x="680322" y="4232171"/>
            <a:ext cx="9613860" cy="1704017"/>
          </a:xfrm>
          <a:prstGeom prst="rect">
            <a:avLst/>
          </a:prstGeom>
          <a:noFill/>
          <a:ln>
            <a:noFill/>
          </a:ln>
        </p:spPr>
        <p:txBody>
          <a:bodyPr spcFirstLastPara="1" wrap="square" lIns="91425" tIns="45700" rIns="91425" bIns="45700" anchor="t" anchorCtr="0">
            <a:normAutofit/>
          </a:bodyPr>
          <a:lstStyle>
            <a:lvl1pPr marL="457200" lvl="0" indent="-228600" algn="r">
              <a:lnSpc>
                <a:spcPct val="90000"/>
              </a:lnSpc>
              <a:spcBef>
                <a:spcPts val="1000"/>
              </a:spcBef>
              <a:spcAft>
                <a:spcPts val="0"/>
              </a:spcAft>
              <a:buClr>
                <a:schemeClr val="lt1"/>
              </a:buClr>
              <a:buSzPts val="2000"/>
              <a:buNone/>
              <a:defRPr sz="2000">
                <a:solidFill>
                  <a:schemeClr val="lt1"/>
                </a:solidFill>
              </a:defRPr>
            </a:lvl1pPr>
            <a:lvl2pPr marL="914400" lvl="1" indent="-228600" algn="l">
              <a:lnSpc>
                <a:spcPct val="90000"/>
              </a:lnSpc>
              <a:spcBef>
                <a:spcPts val="500"/>
              </a:spcBef>
              <a:spcAft>
                <a:spcPts val="0"/>
              </a:spcAft>
              <a:buClr>
                <a:schemeClr val="lt1"/>
              </a:buClr>
              <a:buSzPts val="2000"/>
              <a:buNone/>
              <a:defRPr sz="2000">
                <a:solidFill>
                  <a:schemeClr val="lt1"/>
                </a:solidFill>
              </a:defRPr>
            </a:lvl2pPr>
            <a:lvl3pPr marL="1371600" lvl="2" indent="-228600" algn="l">
              <a:lnSpc>
                <a:spcPct val="90000"/>
              </a:lnSpc>
              <a:spcBef>
                <a:spcPts val="500"/>
              </a:spcBef>
              <a:spcAft>
                <a:spcPts val="0"/>
              </a:spcAft>
              <a:buClr>
                <a:schemeClr val="lt1"/>
              </a:buClr>
              <a:buSzPts val="1800"/>
              <a:buNone/>
              <a:defRPr sz="1800">
                <a:solidFill>
                  <a:schemeClr val="lt1"/>
                </a:solidFill>
              </a:defRPr>
            </a:lvl3pPr>
            <a:lvl4pPr marL="1828800" lvl="3" indent="-228600" algn="l">
              <a:lnSpc>
                <a:spcPct val="90000"/>
              </a:lnSpc>
              <a:spcBef>
                <a:spcPts val="500"/>
              </a:spcBef>
              <a:spcAft>
                <a:spcPts val="0"/>
              </a:spcAft>
              <a:buClr>
                <a:schemeClr val="lt1"/>
              </a:buClr>
              <a:buSzPts val="1600"/>
              <a:buNone/>
              <a:defRPr sz="1600">
                <a:solidFill>
                  <a:schemeClr val="lt1"/>
                </a:solidFill>
              </a:defRPr>
            </a:lvl4pPr>
            <a:lvl5pPr marL="2286000" lvl="4" indent="-228600" algn="l">
              <a:lnSpc>
                <a:spcPct val="90000"/>
              </a:lnSpc>
              <a:spcBef>
                <a:spcPts val="500"/>
              </a:spcBef>
              <a:spcAft>
                <a:spcPts val="0"/>
              </a:spcAft>
              <a:buClr>
                <a:schemeClr val="lt1"/>
              </a:buClr>
              <a:buSzPts val="1600"/>
              <a:buNone/>
              <a:defRPr sz="1600">
                <a:solidFill>
                  <a:schemeClr val="lt1"/>
                </a:solidFill>
              </a:defRPr>
            </a:lvl5pPr>
            <a:lvl6pPr marL="2743200" lvl="5" indent="-228600" algn="l">
              <a:lnSpc>
                <a:spcPct val="90000"/>
              </a:lnSpc>
              <a:spcBef>
                <a:spcPts val="500"/>
              </a:spcBef>
              <a:spcAft>
                <a:spcPts val="0"/>
              </a:spcAft>
              <a:buClr>
                <a:schemeClr val="lt1"/>
              </a:buClr>
              <a:buSzPts val="1600"/>
              <a:buNone/>
              <a:defRPr sz="1600">
                <a:solidFill>
                  <a:schemeClr val="lt1"/>
                </a:solidFill>
              </a:defRPr>
            </a:lvl6pPr>
            <a:lvl7pPr marL="3200400" lvl="6" indent="-228600" algn="l">
              <a:lnSpc>
                <a:spcPct val="90000"/>
              </a:lnSpc>
              <a:spcBef>
                <a:spcPts val="500"/>
              </a:spcBef>
              <a:spcAft>
                <a:spcPts val="0"/>
              </a:spcAft>
              <a:buClr>
                <a:schemeClr val="lt1"/>
              </a:buClr>
              <a:buSzPts val="1600"/>
              <a:buNone/>
              <a:defRPr sz="1600">
                <a:solidFill>
                  <a:schemeClr val="lt1"/>
                </a:solidFill>
              </a:defRPr>
            </a:lvl7pPr>
            <a:lvl8pPr marL="3657600" lvl="7" indent="-228600" algn="l">
              <a:lnSpc>
                <a:spcPct val="90000"/>
              </a:lnSpc>
              <a:spcBef>
                <a:spcPts val="500"/>
              </a:spcBef>
              <a:spcAft>
                <a:spcPts val="0"/>
              </a:spcAft>
              <a:buClr>
                <a:schemeClr val="lt1"/>
              </a:buClr>
              <a:buSzPts val="1600"/>
              <a:buNone/>
              <a:defRPr sz="1600">
                <a:solidFill>
                  <a:schemeClr val="lt1"/>
                </a:solidFill>
              </a:defRPr>
            </a:lvl8pPr>
            <a:lvl9pPr marL="4114800" lvl="8" indent="-228600" algn="l">
              <a:lnSpc>
                <a:spcPct val="90000"/>
              </a:lnSpc>
              <a:spcBef>
                <a:spcPts val="500"/>
              </a:spcBef>
              <a:spcAft>
                <a:spcPts val="0"/>
              </a:spcAft>
              <a:buClr>
                <a:schemeClr val="lt1"/>
              </a:buClr>
              <a:buSzPts val="1600"/>
              <a:buNone/>
              <a:defRPr sz="1600">
                <a:solidFill>
                  <a:schemeClr val="lt1"/>
                </a:solidFill>
              </a:defRPr>
            </a:lvl9pPr>
          </a:lstStyle>
          <a:p>
            <a:endParaRPr/>
          </a:p>
        </p:txBody>
      </p:sp>
      <p:sp>
        <p:nvSpPr>
          <p:cNvPr id="39" name="Google Shape;39;p24"/>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24"/>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24"/>
          <p:cNvSpPr txBox="1">
            <a:spLocks noGrp="1"/>
          </p:cNvSpPr>
          <p:nvPr>
            <p:ph type="sldNum" idx="12"/>
          </p:nvPr>
        </p:nvSpPr>
        <p:spPr>
          <a:xfrm>
            <a:off x="10729455" y="2869895"/>
            <a:ext cx="1154151" cy="1090789"/>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2"/>
        <p:cNvGrpSpPr/>
        <p:nvPr/>
      </p:nvGrpSpPr>
      <p:grpSpPr>
        <a:xfrm>
          <a:off x="0" y="0"/>
          <a:ext cx="0" cy="0"/>
          <a:chOff x="0" y="0"/>
          <a:chExt cx="0" cy="0"/>
        </a:xfrm>
      </p:grpSpPr>
      <p:pic>
        <p:nvPicPr>
          <p:cNvPr id="43" name="Google Shape;43;p25" descr="HD-ShadowLong.png"/>
          <p:cNvPicPr preferRelativeResize="0"/>
          <p:nvPr/>
        </p:nvPicPr>
        <p:blipFill rotWithShape="1">
          <a:blip r:embed="rId2">
            <a:alphaModFix/>
          </a:blip>
          <a:srcRect/>
          <a:stretch/>
        </p:blipFill>
        <p:spPr>
          <a:xfrm>
            <a:off x="1" y="1970240"/>
            <a:ext cx="10437812" cy="321164"/>
          </a:xfrm>
          <a:prstGeom prst="rect">
            <a:avLst/>
          </a:prstGeom>
          <a:noFill/>
          <a:ln>
            <a:noFill/>
          </a:ln>
        </p:spPr>
      </p:pic>
      <p:pic>
        <p:nvPicPr>
          <p:cNvPr id="44" name="Google Shape;44;p25" descr="HD-ShadowShort.png"/>
          <p:cNvPicPr preferRelativeResize="0"/>
          <p:nvPr/>
        </p:nvPicPr>
        <p:blipFill rotWithShape="1">
          <a:blip r:embed="rId3">
            <a:alphaModFix/>
          </a:blip>
          <a:srcRect/>
          <a:stretch/>
        </p:blipFill>
        <p:spPr>
          <a:xfrm>
            <a:off x="10585826" y="1971234"/>
            <a:ext cx="1602997" cy="144270"/>
          </a:xfrm>
          <a:prstGeom prst="rect">
            <a:avLst/>
          </a:prstGeom>
          <a:noFill/>
          <a:ln>
            <a:noFill/>
          </a:ln>
        </p:spPr>
      </p:pic>
      <p:sp>
        <p:nvSpPr>
          <p:cNvPr id="45" name="Google Shape;45;p25"/>
          <p:cNvSpPr/>
          <p:nvPr/>
        </p:nvSpPr>
        <p:spPr>
          <a:xfrm>
            <a:off x="0" y="609600"/>
            <a:ext cx="10437812" cy="1368198"/>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5"/>
          <p:cNvSpPr/>
          <p:nvPr/>
        </p:nvSpPr>
        <p:spPr>
          <a:xfrm>
            <a:off x="10585827" y="609600"/>
            <a:ext cx="1602997" cy="13681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8" name="Google Shape;48;p25"/>
          <p:cNvSpPr txBox="1">
            <a:spLocks noGrp="1"/>
          </p:cNvSpPr>
          <p:nvPr>
            <p:ph type="body" idx="1"/>
          </p:nvPr>
        </p:nvSpPr>
        <p:spPr>
          <a:xfrm>
            <a:off x="680320" y="2336873"/>
            <a:ext cx="4698358" cy="359931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49" name="Google Shape;49;p25"/>
          <p:cNvSpPr txBox="1">
            <a:spLocks noGrp="1"/>
          </p:cNvSpPr>
          <p:nvPr>
            <p:ph type="body" idx="2"/>
          </p:nvPr>
        </p:nvSpPr>
        <p:spPr>
          <a:xfrm>
            <a:off x="5594123" y="2336873"/>
            <a:ext cx="4700058" cy="359931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50" name="Google Shape;50;p25"/>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25"/>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5"/>
          <p:cNvSpPr txBox="1">
            <a:spLocks noGrp="1"/>
          </p:cNvSpPr>
          <p:nvPr>
            <p:ph type="sldNum" idx="12"/>
          </p:nvPr>
        </p:nvSpPr>
        <p:spPr>
          <a:xfrm>
            <a:off x="10729455" y="753227"/>
            <a:ext cx="1154151" cy="1090789"/>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3"/>
        <p:cNvGrpSpPr/>
        <p:nvPr/>
      </p:nvGrpSpPr>
      <p:grpSpPr>
        <a:xfrm>
          <a:off x="0" y="0"/>
          <a:ext cx="0" cy="0"/>
          <a:chOff x="0" y="0"/>
          <a:chExt cx="0" cy="0"/>
        </a:xfrm>
      </p:grpSpPr>
      <p:pic>
        <p:nvPicPr>
          <p:cNvPr id="54" name="Google Shape;54;p26" descr="HD-ShadowLong.png"/>
          <p:cNvPicPr preferRelativeResize="0"/>
          <p:nvPr/>
        </p:nvPicPr>
        <p:blipFill rotWithShape="1">
          <a:blip r:embed="rId2">
            <a:alphaModFix/>
          </a:blip>
          <a:srcRect/>
          <a:stretch/>
        </p:blipFill>
        <p:spPr>
          <a:xfrm>
            <a:off x="1" y="1970240"/>
            <a:ext cx="10437812" cy="321164"/>
          </a:xfrm>
          <a:prstGeom prst="rect">
            <a:avLst/>
          </a:prstGeom>
          <a:noFill/>
          <a:ln>
            <a:noFill/>
          </a:ln>
        </p:spPr>
      </p:pic>
      <p:pic>
        <p:nvPicPr>
          <p:cNvPr id="55" name="Google Shape;55;p26" descr="HD-ShadowShort.png"/>
          <p:cNvPicPr preferRelativeResize="0"/>
          <p:nvPr/>
        </p:nvPicPr>
        <p:blipFill rotWithShape="1">
          <a:blip r:embed="rId3">
            <a:alphaModFix/>
          </a:blip>
          <a:srcRect/>
          <a:stretch/>
        </p:blipFill>
        <p:spPr>
          <a:xfrm>
            <a:off x="10585826" y="1971234"/>
            <a:ext cx="1602997" cy="144270"/>
          </a:xfrm>
          <a:prstGeom prst="rect">
            <a:avLst/>
          </a:prstGeom>
          <a:noFill/>
          <a:ln>
            <a:noFill/>
          </a:ln>
        </p:spPr>
      </p:pic>
      <p:sp>
        <p:nvSpPr>
          <p:cNvPr id="56" name="Google Shape;56;p26"/>
          <p:cNvSpPr/>
          <p:nvPr/>
        </p:nvSpPr>
        <p:spPr>
          <a:xfrm>
            <a:off x="0" y="609600"/>
            <a:ext cx="10437812" cy="1368198"/>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6"/>
          <p:cNvSpPr/>
          <p:nvPr/>
        </p:nvSpPr>
        <p:spPr>
          <a:xfrm>
            <a:off x="10585827" y="609600"/>
            <a:ext cx="1602997" cy="13681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6"/>
          <p:cNvSpPr txBox="1">
            <a:spLocks noGrp="1"/>
          </p:cNvSpPr>
          <p:nvPr>
            <p:ph type="title"/>
          </p:nvPr>
        </p:nvSpPr>
        <p:spPr>
          <a:xfrm>
            <a:off x="680319" y="753229"/>
            <a:ext cx="9613863" cy="108093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26"/>
          <p:cNvSpPr txBox="1">
            <a:spLocks noGrp="1"/>
          </p:cNvSpPr>
          <p:nvPr>
            <p:ph type="body" idx="1"/>
          </p:nvPr>
        </p:nvSpPr>
        <p:spPr>
          <a:xfrm>
            <a:off x="906350" y="2336873"/>
            <a:ext cx="4472327" cy="69313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2400"/>
              <a:buNone/>
              <a:defRPr sz="2400" b="1"/>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60" name="Google Shape;60;p26"/>
          <p:cNvSpPr txBox="1">
            <a:spLocks noGrp="1"/>
          </p:cNvSpPr>
          <p:nvPr>
            <p:ph type="body" idx="2"/>
          </p:nvPr>
        </p:nvSpPr>
        <p:spPr>
          <a:xfrm>
            <a:off x="680322" y="3030008"/>
            <a:ext cx="4698355" cy="290617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61" name="Google Shape;61;p26"/>
          <p:cNvSpPr txBox="1">
            <a:spLocks noGrp="1"/>
          </p:cNvSpPr>
          <p:nvPr>
            <p:ph type="body" idx="3"/>
          </p:nvPr>
        </p:nvSpPr>
        <p:spPr>
          <a:xfrm>
            <a:off x="5820154" y="2336873"/>
            <a:ext cx="4474028" cy="692076"/>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lt1"/>
              </a:buClr>
              <a:buSzPts val="2400"/>
              <a:buNone/>
              <a:defRPr sz="2400" b="1"/>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62" name="Google Shape;62;p26"/>
          <p:cNvSpPr txBox="1">
            <a:spLocks noGrp="1"/>
          </p:cNvSpPr>
          <p:nvPr>
            <p:ph type="body" idx="4"/>
          </p:nvPr>
        </p:nvSpPr>
        <p:spPr>
          <a:xfrm>
            <a:off x="5594123" y="3030008"/>
            <a:ext cx="4700059" cy="290617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63" name="Google Shape;63;p26"/>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6"/>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26"/>
          <p:cNvSpPr txBox="1">
            <a:spLocks noGrp="1"/>
          </p:cNvSpPr>
          <p:nvPr>
            <p:ph type="sldNum" idx="12"/>
          </p:nvPr>
        </p:nvSpPr>
        <p:spPr>
          <a:xfrm>
            <a:off x="10729455" y="753227"/>
            <a:ext cx="1154151" cy="1090789"/>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6"/>
        <p:cNvGrpSpPr/>
        <p:nvPr/>
      </p:nvGrpSpPr>
      <p:grpSpPr>
        <a:xfrm>
          <a:off x="0" y="0"/>
          <a:ext cx="0" cy="0"/>
          <a:chOff x="0" y="0"/>
          <a:chExt cx="0" cy="0"/>
        </a:xfrm>
      </p:grpSpPr>
      <p:pic>
        <p:nvPicPr>
          <p:cNvPr id="67" name="Google Shape;67;p27" descr="HD-ShadowLong.png"/>
          <p:cNvPicPr preferRelativeResize="0"/>
          <p:nvPr/>
        </p:nvPicPr>
        <p:blipFill rotWithShape="1">
          <a:blip r:embed="rId2">
            <a:alphaModFix/>
          </a:blip>
          <a:srcRect/>
          <a:stretch/>
        </p:blipFill>
        <p:spPr>
          <a:xfrm>
            <a:off x="1" y="1970240"/>
            <a:ext cx="10437812" cy="321164"/>
          </a:xfrm>
          <a:prstGeom prst="rect">
            <a:avLst/>
          </a:prstGeom>
          <a:noFill/>
          <a:ln>
            <a:noFill/>
          </a:ln>
        </p:spPr>
      </p:pic>
      <p:pic>
        <p:nvPicPr>
          <p:cNvPr id="68" name="Google Shape;68;p27" descr="HD-ShadowShort.png"/>
          <p:cNvPicPr preferRelativeResize="0"/>
          <p:nvPr/>
        </p:nvPicPr>
        <p:blipFill rotWithShape="1">
          <a:blip r:embed="rId3">
            <a:alphaModFix/>
          </a:blip>
          <a:srcRect/>
          <a:stretch/>
        </p:blipFill>
        <p:spPr>
          <a:xfrm>
            <a:off x="10585826" y="1971234"/>
            <a:ext cx="1602997" cy="144270"/>
          </a:xfrm>
          <a:prstGeom prst="rect">
            <a:avLst/>
          </a:prstGeom>
          <a:noFill/>
          <a:ln>
            <a:noFill/>
          </a:ln>
        </p:spPr>
      </p:pic>
      <p:sp>
        <p:nvSpPr>
          <p:cNvPr id="69" name="Google Shape;69;p27"/>
          <p:cNvSpPr/>
          <p:nvPr/>
        </p:nvSpPr>
        <p:spPr>
          <a:xfrm>
            <a:off x="0" y="609600"/>
            <a:ext cx="10437812" cy="1368198"/>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7"/>
          <p:cNvSpPr/>
          <p:nvPr/>
        </p:nvSpPr>
        <p:spPr>
          <a:xfrm>
            <a:off x="10585827" y="609600"/>
            <a:ext cx="1602997" cy="13681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7"/>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27"/>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7"/>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27"/>
          <p:cNvSpPr txBox="1">
            <a:spLocks noGrp="1"/>
          </p:cNvSpPr>
          <p:nvPr>
            <p:ph type="sldNum" idx="12"/>
          </p:nvPr>
        </p:nvSpPr>
        <p:spPr>
          <a:xfrm>
            <a:off x="10729455" y="753227"/>
            <a:ext cx="1154151" cy="1090789"/>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5"/>
        <p:cNvGrpSpPr/>
        <p:nvPr/>
      </p:nvGrpSpPr>
      <p:grpSpPr>
        <a:xfrm>
          <a:off x="0" y="0"/>
          <a:ext cx="0" cy="0"/>
          <a:chOff x="0" y="0"/>
          <a:chExt cx="0" cy="0"/>
        </a:xfrm>
      </p:grpSpPr>
      <p:pic>
        <p:nvPicPr>
          <p:cNvPr id="76" name="Google Shape;76;p28" descr="HD-ShadowShort.png"/>
          <p:cNvPicPr preferRelativeResize="0"/>
          <p:nvPr/>
        </p:nvPicPr>
        <p:blipFill rotWithShape="1">
          <a:blip r:embed="rId2">
            <a:alphaModFix/>
          </a:blip>
          <a:srcRect/>
          <a:stretch/>
        </p:blipFill>
        <p:spPr>
          <a:xfrm>
            <a:off x="10585826" y="1971234"/>
            <a:ext cx="1602997" cy="144270"/>
          </a:xfrm>
          <a:prstGeom prst="rect">
            <a:avLst/>
          </a:prstGeom>
          <a:noFill/>
          <a:ln>
            <a:noFill/>
          </a:ln>
        </p:spPr>
      </p:pic>
      <p:sp>
        <p:nvSpPr>
          <p:cNvPr id="77" name="Google Shape;77;p28"/>
          <p:cNvSpPr/>
          <p:nvPr/>
        </p:nvSpPr>
        <p:spPr>
          <a:xfrm>
            <a:off x="10585827" y="609600"/>
            <a:ext cx="1602997" cy="13681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8"/>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8"/>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28"/>
          <p:cNvSpPr txBox="1">
            <a:spLocks noGrp="1"/>
          </p:cNvSpPr>
          <p:nvPr>
            <p:ph type="sldNum" idx="12"/>
          </p:nvPr>
        </p:nvSpPr>
        <p:spPr>
          <a:xfrm>
            <a:off x="10729455" y="753227"/>
            <a:ext cx="1154151" cy="1090789"/>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1"/>
        <p:cNvGrpSpPr/>
        <p:nvPr/>
      </p:nvGrpSpPr>
      <p:grpSpPr>
        <a:xfrm>
          <a:off x="0" y="0"/>
          <a:ext cx="0" cy="0"/>
          <a:chOff x="0" y="0"/>
          <a:chExt cx="0" cy="0"/>
        </a:xfrm>
      </p:grpSpPr>
      <p:pic>
        <p:nvPicPr>
          <p:cNvPr id="82" name="Google Shape;82;p29" descr="HD-ShadowLong.png"/>
          <p:cNvPicPr preferRelativeResize="0"/>
          <p:nvPr/>
        </p:nvPicPr>
        <p:blipFill rotWithShape="1">
          <a:blip r:embed="rId2">
            <a:alphaModFix/>
          </a:blip>
          <a:srcRect/>
          <a:stretch/>
        </p:blipFill>
        <p:spPr>
          <a:xfrm>
            <a:off x="1" y="1970240"/>
            <a:ext cx="10437812" cy="321164"/>
          </a:xfrm>
          <a:prstGeom prst="rect">
            <a:avLst/>
          </a:prstGeom>
          <a:noFill/>
          <a:ln>
            <a:noFill/>
          </a:ln>
        </p:spPr>
      </p:pic>
      <p:pic>
        <p:nvPicPr>
          <p:cNvPr id="83" name="Google Shape;83;p29" descr="HD-ShadowShort.png"/>
          <p:cNvPicPr preferRelativeResize="0"/>
          <p:nvPr/>
        </p:nvPicPr>
        <p:blipFill rotWithShape="1">
          <a:blip r:embed="rId3">
            <a:alphaModFix/>
          </a:blip>
          <a:srcRect/>
          <a:stretch/>
        </p:blipFill>
        <p:spPr>
          <a:xfrm>
            <a:off x="10585826" y="1971234"/>
            <a:ext cx="1602997" cy="144270"/>
          </a:xfrm>
          <a:prstGeom prst="rect">
            <a:avLst/>
          </a:prstGeom>
          <a:noFill/>
          <a:ln>
            <a:noFill/>
          </a:ln>
        </p:spPr>
      </p:pic>
      <p:sp>
        <p:nvSpPr>
          <p:cNvPr id="84" name="Google Shape;84;p29"/>
          <p:cNvSpPr/>
          <p:nvPr/>
        </p:nvSpPr>
        <p:spPr>
          <a:xfrm>
            <a:off x="0" y="609600"/>
            <a:ext cx="10437812" cy="1368198"/>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9"/>
          <p:cNvSpPr/>
          <p:nvPr/>
        </p:nvSpPr>
        <p:spPr>
          <a:xfrm>
            <a:off x="10585827" y="609600"/>
            <a:ext cx="1602997" cy="13681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9"/>
          <p:cNvSpPr txBox="1">
            <a:spLocks noGrp="1"/>
          </p:cNvSpPr>
          <p:nvPr>
            <p:ph type="title"/>
          </p:nvPr>
        </p:nvSpPr>
        <p:spPr>
          <a:xfrm>
            <a:off x="680321" y="753227"/>
            <a:ext cx="9613859" cy="108094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600"/>
              <a:buFont typeface="Trebuchet MS"/>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7" name="Google Shape;87;p29"/>
          <p:cNvSpPr txBox="1">
            <a:spLocks noGrp="1"/>
          </p:cNvSpPr>
          <p:nvPr>
            <p:ph type="body" idx="1"/>
          </p:nvPr>
        </p:nvSpPr>
        <p:spPr>
          <a:xfrm>
            <a:off x="4685846" y="2336873"/>
            <a:ext cx="5608336" cy="359931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88" name="Google Shape;88;p29"/>
          <p:cNvSpPr txBox="1">
            <a:spLocks noGrp="1"/>
          </p:cNvSpPr>
          <p:nvPr>
            <p:ph type="body" idx="2"/>
          </p:nvPr>
        </p:nvSpPr>
        <p:spPr>
          <a:xfrm>
            <a:off x="680322" y="2336872"/>
            <a:ext cx="3790078" cy="3599317"/>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000"/>
              </a:spcBef>
              <a:spcAft>
                <a:spcPts val="0"/>
              </a:spcAft>
              <a:buClr>
                <a:schemeClr val="lt1"/>
              </a:buClr>
              <a:buSzPts val="1600"/>
              <a:buNone/>
              <a:defRPr sz="1600"/>
            </a:lvl1pPr>
            <a:lvl2pPr marL="914400" lvl="1" indent="-228600" algn="l">
              <a:lnSpc>
                <a:spcPct val="90000"/>
              </a:lnSpc>
              <a:spcBef>
                <a:spcPts val="500"/>
              </a:spcBef>
              <a:spcAft>
                <a:spcPts val="0"/>
              </a:spcAft>
              <a:buClr>
                <a:schemeClr val="lt1"/>
              </a:buClr>
              <a:buSzPts val="1400"/>
              <a:buNone/>
              <a:defRPr sz="1400"/>
            </a:lvl2pPr>
            <a:lvl3pPr marL="1371600" lvl="2" indent="-228600" algn="l">
              <a:lnSpc>
                <a:spcPct val="90000"/>
              </a:lnSpc>
              <a:spcBef>
                <a:spcPts val="500"/>
              </a:spcBef>
              <a:spcAft>
                <a:spcPts val="0"/>
              </a:spcAft>
              <a:buClr>
                <a:schemeClr val="lt1"/>
              </a:buClr>
              <a:buSzPts val="1200"/>
              <a:buNone/>
              <a:defRPr sz="1200"/>
            </a:lvl3pPr>
            <a:lvl4pPr marL="1828800" lvl="3" indent="-228600" algn="l">
              <a:lnSpc>
                <a:spcPct val="90000"/>
              </a:lnSpc>
              <a:spcBef>
                <a:spcPts val="500"/>
              </a:spcBef>
              <a:spcAft>
                <a:spcPts val="0"/>
              </a:spcAft>
              <a:buClr>
                <a:schemeClr val="lt1"/>
              </a:buClr>
              <a:buSzPts val="1000"/>
              <a:buNone/>
              <a:defRPr sz="1000"/>
            </a:lvl4pPr>
            <a:lvl5pPr marL="2286000" lvl="4" indent="-228600" algn="l">
              <a:lnSpc>
                <a:spcPct val="90000"/>
              </a:lnSpc>
              <a:spcBef>
                <a:spcPts val="500"/>
              </a:spcBef>
              <a:spcAft>
                <a:spcPts val="0"/>
              </a:spcAft>
              <a:buClr>
                <a:schemeClr val="lt1"/>
              </a:buClr>
              <a:buSzPts val="1000"/>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89" name="Google Shape;89;p29"/>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29"/>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29"/>
          <p:cNvSpPr txBox="1">
            <a:spLocks noGrp="1"/>
          </p:cNvSpPr>
          <p:nvPr>
            <p:ph type="sldNum" idx="12"/>
          </p:nvPr>
        </p:nvSpPr>
        <p:spPr>
          <a:xfrm>
            <a:off x="10729455" y="753227"/>
            <a:ext cx="1154151" cy="1090789"/>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92"/>
        <p:cNvGrpSpPr/>
        <p:nvPr/>
      </p:nvGrpSpPr>
      <p:grpSpPr>
        <a:xfrm>
          <a:off x="0" y="0"/>
          <a:ext cx="0" cy="0"/>
          <a:chOff x="0" y="0"/>
          <a:chExt cx="0" cy="0"/>
        </a:xfrm>
      </p:grpSpPr>
      <p:pic>
        <p:nvPicPr>
          <p:cNvPr id="93" name="Google Shape;93;p30" descr="HD-ShadowLong.png"/>
          <p:cNvPicPr preferRelativeResize="0"/>
          <p:nvPr/>
        </p:nvPicPr>
        <p:blipFill rotWithShape="1">
          <a:blip r:embed="rId2">
            <a:alphaModFix/>
          </a:blip>
          <a:srcRect/>
          <a:stretch/>
        </p:blipFill>
        <p:spPr>
          <a:xfrm>
            <a:off x="1" y="1970240"/>
            <a:ext cx="10437812" cy="321164"/>
          </a:xfrm>
          <a:prstGeom prst="rect">
            <a:avLst/>
          </a:prstGeom>
          <a:noFill/>
          <a:ln>
            <a:noFill/>
          </a:ln>
        </p:spPr>
      </p:pic>
      <p:pic>
        <p:nvPicPr>
          <p:cNvPr id="94" name="Google Shape;94;p30" descr="HD-ShadowShort.png"/>
          <p:cNvPicPr preferRelativeResize="0"/>
          <p:nvPr/>
        </p:nvPicPr>
        <p:blipFill rotWithShape="1">
          <a:blip r:embed="rId3">
            <a:alphaModFix/>
          </a:blip>
          <a:srcRect/>
          <a:stretch/>
        </p:blipFill>
        <p:spPr>
          <a:xfrm>
            <a:off x="10585826" y="1971234"/>
            <a:ext cx="1602997" cy="144270"/>
          </a:xfrm>
          <a:prstGeom prst="rect">
            <a:avLst/>
          </a:prstGeom>
          <a:noFill/>
          <a:ln>
            <a:noFill/>
          </a:ln>
        </p:spPr>
      </p:pic>
      <p:sp>
        <p:nvSpPr>
          <p:cNvPr id="95" name="Google Shape;95;p30"/>
          <p:cNvSpPr/>
          <p:nvPr/>
        </p:nvSpPr>
        <p:spPr>
          <a:xfrm>
            <a:off x="0" y="609600"/>
            <a:ext cx="10437812" cy="1368198"/>
          </a:xfrm>
          <a:prstGeom prst="rect">
            <a:avLst/>
          </a:prstGeom>
          <a:solidFill>
            <a:srgbClr val="2626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0"/>
          <p:cNvSpPr/>
          <p:nvPr/>
        </p:nvSpPr>
        <p:spPr>
          <a:xfrm>
            <a:off x="10585827" y="609600"/>
            <a:ext cx="1602997" cy="13681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0"/>
          <p:cNvSpPr txBox="1">
            <a:spLocks noGrp="1"/>
          </p:cNvSpPr>
          <p:nvPr>
            <p:ph type="title"/>
          </p:nvPr>
        </p:nvSpPr>
        <p:spPr>
          <a:xfrm>
            <a:off x="680323" y="753228"/>
            <a:ext cx="9613857" cy="1080938"/>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600"/>
              <a:buFont typeface="Trebuchet MS"/>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8" name="Google Shape;98;p30"/>
          <p:cNvSpPr>
            <a:spLocks noGrp="1"/>
          </p:cNvSpPr>
          <p:nvPr>
            <p:ph type="pic" idx="2"/>
          </p:nvPr>
        </p:nvSpPr>
        <p:spPr>
          <a:xfrm>
            <a:off x="4868333" y="2336874"/>
            <a:ext cx="5425849" cy="3599312"/>
          </a:xfrm>
          <a:prstGeom prst="rect">
            <a:avLst/>
          </a:prstGeom>
          <a:noFill/>
          <a:ln>
            <a:noFill/>
          </a:ln>
          <a:effectLst>
            <a:outerShdw blurRad="76200" dist="63500" dir="5040000" algn="tl" rotWithShape="0">
              <a:srgbClr val="000000">
                <a:alpha val="40784"/>
              </a:srgbClr>
            </a:outerShdw>
          </a:effectLst>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lt1"/>
              </a:buClr>
              <a:buSzPts val="3200"/>
              <a:buFont typeface="Arial"/>
              <a:buNone/>
              <a:defRPr sz="3200" b="0" i="0" u="none" strike="noStrike" cap="none">
                <a:solidFill>
                  <a:schemeClr val="lt1"/>
                </a:solidFill>
                <a:latin typeface="Trebuchet MS"/>
                <a:ea typeface="Trebuchet MS"/>
                <a:cs typeface="Trebuchet MS"/>
                <a:sym typeface="Trebuchet MS"/>
              </a:defRPr>
            </a:lvl1pPr>
            <a:lvl2pPr marR="0" lvl="1" algn="l" rtl="0">
              <a:lnSpc>
                <a:spcPct val="90000"/>
              </a:lnSpc>
              <a:spcBef>
                <a:spcPts val="500"/>
              </a:spcBef>
              <a:spcAft>
                <a:spcPts val="0"/>
              </a:spcAft>
              <a:buClr>
                <a:schemeClr val="lt1"/>
              </a:buClr>
              <a:buSzPts val="2800"/>
              <a:buFont typeface="Arial"/>
              <a:buNone/>
              <a:defRPr sz="2800" b="0" i="0" u="none" strike="noStrike" cap="none">
                <a:solidFill>
                  <a:schemeClr val="lt1"/>
                </a:solidFill>
                <a:latin typeface="Trebuchet MS"/>
                <a:ea typeface="Trebuchet MS"/>
                <a:cs typeface="Trebuchet MS"/>
                <a:sym typeface="Trebuchet MS"/>
              </a:defRPr>
            </a:lvl2pPr>
            <a:lvl3pPr marR="0" lvl="2" algn="l" rtl="0">
              <a:lnSpc>
                <a:spcPct val="90000"/>
              </a:lnSpc>
              <a:spcBef>
                <a:spcPts val="500"/>
              </a:spcBef>
              <a:spcAft>
                <a:spcPts val="0"/>
              </a:spcAft>
              <a:buClr>
                <a:schemeClr val="lt1"/>
              </a:buClr>
              <a:buSzPts val="2400"/>
              <a:buFont typeface="Arial"/>
              <a:buNone/>
              <a:defRPr sz="2400" b="0" i="0" u="none" strike="noStrike" cap="none">
                <a:solidFill>
                  <a:schemeClr val="lt1"/>
                </a:solidFill>
                <a:latin typeface="Trebuchet MS"/>
                <a:ea typeface="Trebuchet MS"/>
                <a:cs typeface="Trebuchet MS"/>
                <a:sym typeface="Trebuchet MS"/>
              </a:defRPr>
            </a:lvl3pPr>
            <a:lvl4pPr marR="0" lvl="3"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Trebuchet MS"/>
                <a:ea typeface="Trebuchet MS"/>
                <a:cs typeface="Trebuchet MS"/>
                <a:sym typeface="Trebuchet MS"/>
              </a:defRPr>
            </a:lvl4pPr>
            <a:lvl5pPr marR="0" lvl="4"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Trebuchet MS"/>
                <a:ea typeface="Trebuchet MS"/>
                <a:cs typeface="Trebuchet MS"/>
                <a:sym typeface="Trebuchet MS"/>
              </a:defRPr>
            </a:lvl5pPr>
            <a:lvl6pPr marR="0" lvl="5"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Trebuchet MS"/>
                <a:ea typeface="Trebuchet MS"/>
                <a:cs typeface="Trebuchet MS"/>
                <a:sym typeface="Trebuchet MS"/>
              </a:defRPr>
            </a:lvl6pPr>
            <a:lvl7pPr marR="0" lvl="6"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Trebuchet MS"/>
                <a:ea typeface="Trebuchet MS"/>
                <a:cs typeface="Trebuchet MS"/>
                <a:sym typeface="Trebuchet MS"/>
              </a:defRPr>
            </a:lvl7pPr>
            <a:lvl8pPr marR="0" lvl="7"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Trebuchet MS"/>
                <a:ea typeface="Trebuchet MS"/>
                <a:cs typeface="Trebuchet MS"/>
                <a:sym typeface="Trebuchet MS"/>
              </a:defRPr>
            </a:lvl8pPr>
            <a:lvl9pPr marR="0" lvl="8"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Trebuchet MS"/>
                <a:ea typeface="Trebuchet MS"/>
                <a:cs typeface="Trebuchet MS"/>
                <a:sym typeface="Trebuchet MS"/>
              </a:defRPr>
            </a:lvl9pPr>
          </a:lstStyle>
          <a:p>
            <a:endParaRPr/>
          </a:p>
        </p:txBody>
      </p:sp>
      <p:sp>
        <p:nvSpPr>
          <p:cNvPr id="99" name="Google Shape;99;p30"/>
          <p:cNvSpPr txBox="1">
            <a:spLocks noGrp="1"/>
          </p:cNvSpPr>
          <p:nvPr>
            <p:ph type="body" idx="1"/>
          </p:nvPr>
        </p:nvSpPr>
        <p:spPr>
          <a:xfrm>
            <a:off x="680323" y="2336873"/>
            <a:ext cx="3876256" cy="3599315"/>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000"/>
              </a:spcBef>
              <a:spcAft>
                <a:spcPts val="0"/>
              </a:spcAft>
              <a:buClr>
                <a:schemeClr val="lt1"/>
              </a:buClr>
              <a:buSzPts val="1600"/>
              <a:buNone/>
              <a:defRPr sz="1600"/>
            </a:lvl1pPr>
            <a:lvl2pPr marL="914400" lvl="1" indent="-228600" algn="l">
              <a:lnSpc>
                <a:spcPct val="90000"/>
              </a:lnSpc>
              <a:spcBef>
                <a:spcPts val="500"/>
              </a:spcBef>
              <a:spcAft>
                <a:spcPts val="0"/>
              </a:spcAft>
              <a:buClr>
                <a:schemeClr val="lt1"/>
              </a:buClr>
              <a:buSzPts val="1400"/>
              <a:buNone/>
              <a:defRPr sz="1400"/>
            </a:lvl2pPr>
            <a:lvl3pPr marL="1371600" lvl="2" indent="-228600" algn="l">
              <a:lnSpc>
                <a:spcPct val="90000"/>
              </a:lnSpc>
              <a:spcBef>
                <a:spcPts val="500"/>
              </a:spcBef>
              <a:spcAft>
                <a:spcPts val="0"/>
              </a:spcAft>
              <a:buClr>
                <a:schemeClr val="lt1"/>
              </a:buClr>
              <a:buSzPts val="1200"/>
              <a:buNone/>
              <a:defRPr sz="1200"/>
            </a:lvl3pPr>
            <a:lvl4pPr marL="1828800" lvl="3" indent="-228600" algn="l">
              <a:lnSpc>
                <a:spcPct val="90000"/>
              </a:lnSpc>
              <a:spcBef>
                <a:spcPts val="500"/>
              </a:spcBef>
              <a:spcAft>
                <a:spcPts val="0"/>
              </a:spcAft>
              <a:buClr>
                <a:schemeClr val="lt1"/>
              </a:buClr>
              <a:buSzPts val="1000"/>
              <a:buNone/>
              <a:defRPr sz="1000"/>
            </a:lvl4pPr>
            <a:lvl5pPr marL="2286000" lvl="4" indent="-228600" algn="l">
              <a:lnSpc>
                <a:spcPct val="90000"/>
              </a:lnSpc>
              <a:spcBef>
                <a:spcPts val="500"/>
              </a:spcBef>
              <a:spcAft>
                <a:spcPts val="0"/>
              </a:spcAft>
              <a:buClr>
                <a:schemeClr val="lt1"/>
              </a:buClr>
              <a:buSzPts val="1000"/>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100" name="Google Shape;100;p30"/>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 name="Google Shape;101;p30"/>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2" name="Google Shape;102;p30"/>
          <p:cNvSpPr txBox="1">
            <a:spLocks noGrp="1"/>
          </p:cNvSpPr>
          <p:nvPr>
            <p:ph type="sldNum" idx="12"/>
          </p:nvPr>
        </p:nvSpPr>
        <p:spPr>
          <a:xfrm>
            <a:off x="10729455" y="753227"/>
            <a:ext cx="1154151" cy="1090789"/>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78121"/>
            </a:gs>
            <a:gs pos="50000">
              <a:srgbClr val="D54006"/>
            </a:gs>
            <a:gs pos="100000">
              <a:srgbClr val="8C0000"/>
            </a:gs>
          </a:gsLst>
          <a:lin ang="2520000" scaled="0"/>
        </a:gradFill>
        <a:effectLst/>
      </p:bgPr>
    </p:bg>
    <p:spTree>
      <p:nvGrpSpPr>
        <p:cNvPr id="1" name="Shape 5"/>
        <p:cNvGrpSpPr/>
        <p:nvPr/>
      </p:nvGrpSpPr>
      <p:grpSpPr>
        <a:xfrm>
          <a:off x="0" y="0"/>
          <a:ext cx="0" cy="0"/>
          <a:chOff x="0" y="0"/>
          <a:chExt cx="0" cy="0"/>
        </a:xfrm>
      </p:grpSpPr>
      <p:pic>
        <p:nvPicPr>
          <p:cNvPr id="6" name="Google Shape;6;p21" descr="hashOverlay-FullResolve.png"/>
          <p:cNvPicPr preferRelativeResize="0"/>
          <p:nvPr/>
        </p:nvPicPr>
        <p:blipFill rotWithShape="1">
          <a:blip r:embed="rId19">
            <a:alphaModFix amt="10000"/>
          </a:blip>
          <a:srcRect/>
          <a:stretch/>
        </p:blipFill>
        <p:spPr>
          <a:xfrm>
            <a:off x="0" y="0"/>
            <a:ext cx="12192000" cy="6858000"/>
          </a:xfrm>
          <a:prstGeom prst="rect">
            <a:avLst/>
          </a:prstGeom>
          <a:noFill/>
          <a:ln>
            <a:noFill/>
          </a:ln>
        </p:spPr>
      </p:pic>
      <p:sp>
        <p:nvSpPr>
          <p:cNvPr id="7" name="Google Shape;7;p21"/>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600"/>
              <a:buFont typeface="Trebuchet MS"/>
              <a:buNone/>
              <a:defRPr sz="3600" b="0" i="0" u="none" strike="noStrike" cap="none">
                <a:solidFill>
                  <a:schemeClr val="lt1"/>
                </a:solidFill>
                <a:latin typeface="Trebuchet MS"/>
                <a:ea typeface="Trebuchet MS"/>
                <a:cs typeface="Trebuchet MS"/>
                <a:sym typeface="Trebuchet M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 name="Google Shape;8;p21"/>
          <p:cNvSpPr txBox="1">
            <a:spLocks noGrp="1"/>
          </p:cNvSpPr>
          <p:nvPr>
            <p:ph type="body" idx="1"/>
          </p:nvPr>
        </p:nvSpPr>
        <p:spPr>
          <a:xfrm>
            <a:off x="680321" y="2336873"/>
            <a:ext cx="9613861" cy="3599316"/>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lt1"/>
              </a:buClr>
              <a:buSzPts val="2400"/>
              <a:buFont typeface="Arial"/>
              <a:buChar char="•"/>
              <a:defRPr sz="2400" b="0" i="0" u="none" strike="noStrike" cap="none">
                <a:solidFill>
                  <a:schemeClr val="lt1"/>
                </a:solidFill>
                <a:latin typeface="Trebuchet MS"/>
                <a:ea typeface="Trebuchet MS"/>
                <a:cs typeface="Trebuchet MS"/>
                <a:sym typeface="Trebuchet MS"/>
              </a:defRPr>
            </a:lvl1pPr>
            <a:lvl2pPr marL="914400" marR="0" lvl="1"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Trebuchet MS"/>
                <a:ea typeface="Trebuchet MS"/>
                <a:cs typeface="Trebuchet MS"/>
                <a:sym typeface="Trebuchet MS"/>
              </a:defRPr>
            </a:lvl2pPr>
            <a:lvl3pPr marL="1371600" marR="0" lvl="2"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Trebuchet MS"/>
                <a:ea typeface="Trebuchet MS"/>
                <a:cs typeface="Trebuchet MS"/>
                <a:sym typeface="Trebuchet MS"/>
              </a:defRPr>
            </a:lvl3pPr>
            <a:lvl4pPr marL="1828800" marR="0" lvl="3" indent="-330200" algn="l" rtl="0">
              <a:lnSpc>
                <a:spcPct val="90000"/>
              </a:lnSpc>
              <a:spcBef>
                <a:spcPts val="500"/>
              </a:spcBef>
              <a:spcAft>
                <a:spcPts val="0"/>
              </a:spcAft>
              <a:buClr>
                <a:schemeClr val="lt1"/>
              </a:buClr>
              <a:buSzPts val="1600"/>
              <a:buFont typeface="Arial"/>
              <a:buChar char="•"/>
              <a:defRPr sz="1600" b="0" i="0" u="none" strike="noStrike" cap="none">
                <a:solidFill>
                  <a:schemeClr val="lt1"/>
                </a:solidFill>
                <a:latin typeface="Trebuchet MS"/>
                <a:ea typeface="Trebuchet MS"/>
                <a:cs typeface="Trebuchet MS"/>
                <a:sym typeface="Trebuchet MS"/>
              </a:defRPr>
            </a:lvl4pPr>
            <a:lvl5pPr marL="2286000" marR="0" lvl="4" indent="-330200" algn="l" rtl="0">
              <a:lnSpc>
                <a:spcPct val="90000"/>
              </a:lnSpc>
              <a:spcBef>
                <a:spcPts val="500"/>
              </a:spcBef>
              <a:spcAft>
                <a:spcPts val="0"/>
              </a:spcAft>
              <a:buClr>
                <a:schemeClr val="lt1"/>
              </a:buClr>
              <a:buSzPts val="1600"/>
              <a:buFont typeface="Arial"/>
              <a:buChar char="•"/>
              <a:defRPr sz="1600" b="0" i="0" u="none" strike="noStrike" cap="none">
                <a:solidFill>
                  <a:schemeClr val="lt1"/>
                </a:solidFill>
                <a:latin typeface="Trebuchet MS"/>
                <a:ea typeface="Trebuchet MS"/>
                <a:cs typeface="Trebuchet MS"/>
                <a:sym typeface="Trebuchet MS"/>
              </a:defRPr>
            </a:lvl5pPr>
            <a:lvl6pPr marL="2743200" marR="0" lvl="5" indent="-317500" algn="l" rtl="0">
              <a:lnSpc>
                <a:spcPct val="90000"/>
              </a:lnSpc>
              <a:spcBef>
                <a:spcPts val="500"/>
              </a:spcBef>
              <a:spcAft>
                <a:spcPts val="0"/>
              </a:spcAft>
              <a:buClr>
                <a:schemeClr val="lt1"/>
              </a:buClr>
              <a:buSzPts val="1400"/>
              <a:buFont typeface="Arial"/>
              <a:buChar char="•"/>
              <a:defRPr sz="1400" b="0" i="0" u="none" strike="noStrike" cap="none">
                <a:solidFill>
                  <a:schemeClr val="lt1"/>
                </a:solidFill>
                <a:latin typeface="Trebuchet MS"/>
                <a:ea typeface="Trebuchet MS"/>
                <a:cs typeface="Trebuchet MS"/>
                <a:sym typeface="Trebuchet MS"/>
              </a:defRPr>
            </a:lvl6pPr>
            <a:lvl7pPr marL="3200400" marR="0" lvl="6" indent="-317500" algn="l" rtl="0">
              <a:lnSpc>
                <a:spcPct val="90000"/>
              </a:lnSpc>
              <a:spcBef>
                <a:spcPts val="500"/>
              </a:spcBef>
              <a:spcAft>
                <a:spcPts val="0"/>
              </a:spcAft>
              <a:buClr>
                <a:schemeClr val="lt1"/>
              </a:buClr>
              <a:buSzPts val="1400"/>
              <a:buFont typeface="Arial"/>
              <a:buChar char="•"/>
              <a:defRPr sz="1400" b="0" i="0" u="none" strike="noStrike" cap="none">
                <a:solidFill>
                  <a:schemeClr val="lt1"/>
                </a:solidFill>
                <a:latin typeface="Trebuchet MS"/>
                <a:ea typeface="Trebuchet MS"/>
                <a:cs typeface="Trebuchet MS"/>
                <a:sym typeface="Trebuchet MS"/>
              </a:defRPr>
            </a:lvl7pPr>
            <a:lvl8pPr marL="3657600" marR="0" lvl="7" indent="-317500" algn="l" rtl="0">
              <a:lnSpc>
                <a:spcPct val="90000"/>
              </a:lnSpc>
              <a:spcBef>
                <a:spcPts val="500"/>
              </a:spcBef>
              <a:spcAft>
                <a:spcPts val="0"/>
              </a:spcAft>
              <a:buClr>
                <a:schemeClr val="lt1"/>
              </a:buClr>
              <a:buSzPts val="1400"/>
              <a:buFont typeface="Arial"/>
              <a:buChar char="•"/>
              <a:defRPr sz="1400" b="0" i="0" u="none" strike="noStrike" cap="none">
                <a:solidFill>
                  <a:schemeClr val="lt1"/>
                </a:solidFill>
                <a:latin typeface="Trebuchet MS"/>
                <a:ea typeface="Trebuchet MS"/>
                <a:cs typeface="Trebuchet MS"/>
                <a:sym typeface="Trebuchet MS"/>
              </a:defRPr>
            </a:lvl8pPr>
            <a:lvl9pPr marL="4114800" marR="0" lvl="8" indent="-317500" algn="l" rtl="0">
              <a:lnSpc>
                <a:spcPct val="90000"/>
              </a:lnSpc>
              <a:spcBef>
                <a:spcPts val="500"/>
              </a:spcBef>
              <a:spcAft>
                <a:spcPts val="0"/>
              </a:spcAft>
              <a:buClr>
                <a:schemeClr val="lt1"/>
              </a:buClr>
              <a:buSzPts val="1400"/>
              <a:buFont typeface="Arial"/>
              <a:buChar char="•"/>
              <a:defRPr sz="1400" b="0" i="0" u="none" strike="noStrike" cap="none">
                <a:solidFill>
                  <a:schemeClr val="lt1"/>
                </a:solidFill>
                <a:latin typeface="Trebuchet MS"/>
                <a:ea typeface="Trebuchet MS"/>
                <a:cs typeface="Trebuchet MS"/>
                <a:sym typeface="Trebuchet MS"/>
              </a:defRPr>
            </a:lvl9pPr>
          </a:lstStyle>
          <a:p>
            <a:endParaRPr/>
          </a:p>
        </p:txBody>
      </p:sp>
      <p:sp>
        <p:nvSpPr>
          <p:cNvPr id="9" name="Google Shape;9;p21"/>
          <p:cNvSpPr txBox="1">
            <a:spLocks noGrp="1"/>
          </p:cNvSpPr>
          <p:nvPr>
            <p:ph type="dt" idx="10"/>
          </p:nvPr>
        </p:nvSpPr>
        <p:spPr>
          <a:xfrm>
            <a:off x="7550981" y="5936187"/>
            <a:ext cx="2743200"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50" b="0" i="0" u="none" strike="noStrike" cap="none">
                <a:solidFill>
                  <a:schemeClr val="l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lt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lt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lt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lt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lt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lt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lt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lt1"/>
                </a:solidFill>
                <a:latin typeface="Trebuchet MS"/>
                <a:ea typeface="Trebuchet MS"/>
                <a:cs typeface="Trebuchet MS"/>
                <a:sym typeface="Trebuchet MS"/>
              </a:defRPr>
            </a:lvl9pPr>
          </a:lstStyle>
          <a:p>
            <a:endParaRPr/>
          </a:p>
        </p:txBody>
      </p:sp>
      <p:sp>
        <p:nvSpPr>
          <p:cNvPr id="10" name="Google Shape;10;p21"/>
          <p:cNvSpPr txBox="1">
            <a:spLocks noGrp="1"/>
          </p:cNvSpPr>
          <p:nvPr>
            <p:ph type="ftr" idx="11"/>
          </p:nvPr>
        </p:nvSpPr>
        <p:spPr>
          <a:xfrm>
            <a:off x="680321" y="5936188"/>
            <a:ext cx="687066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50" b="0" i="0" u="none" strike="noStrike" cap="none">
                <a:solidFill>
                  <a:schemeClr val="lt1"/>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lt1"/>
                </a:solidFill>
                <a:latin typeface="Trebuchet MS"/>
                <a:ea typeface="Trebuchet MS"/>
                <a:cs typeface="Trebuchet MS"/>
                <a:sym typeface="Trebuchet MS"/>
              </a:defRPr>
            </a:lvl2pPr>
            <a:lvl3pPr marR="0" lvl="2" algn="l" rtl="0">
              <a:spcBef>
                <a:spcPts val="0"/>
              </a:spcBef>
              <a:spcAft>
                <a:spcPts val="0"/>
              </a:spcAft>
              <a:buSzPts val="1400"/>
              <a:buNone/>
              <a:defRPr sz="1800" b="0" i="0" u="none" strike="noStrike" cap="none">
                <a:solidFill>
                  <a:schemeClr val="lt1"/>
                </a:solidFill>
                <a:latin typeface="Trebuchet MS"/>
                <a:ea typeface="Trebuchet MS"/>
                <a:cs typeface="Trebuchet MS"/>
                <a:sym typeface="Trebuchet MS"/>
              </a:defRPr>
            </a:lvl3pPr>
            <a:lvl4pPr marR="0" lvl="3" algn="l" rtl="0">
              <a:spcBef>
                <a:spcPts val="0"/>
              </a:spcBef>
              <a:spcAft>
                <a:spcPts val="0"/>
              </a:spcAft>
              <a:buSzPts val="1400"/>
              <a:buNone/>
              <a:defRPr sz="1800" b="0" i="0" u="none" strike="noStrike" cap="none">
                <a:solidFill>
                  <a:schemeClr val="lt1"/>
                </a:solidFill>
                <a:latin typeface="Trebuchet MS"/>
                <a:ea typeface="Trebuchet MS"/>
                <a:cs typeface="Trebuchet MS"/>
                <a:sym typeface="Trebuchet MS"/>
              </a:defRPr>
            </a:lvl4pPr>
            <a:lvl5pPr marR="0" lvl="4" algn="l" rtl="0">
              <a:spcBef>
                <a:spcPts val="0"/>
              </a:spcBef>
              <a:spcAft>
                <a:spcPts val="0"/>
              </a:spcAft>
              <a:buSzPts val="1400"/>
              <a:buNone/>
              <a:defRPr sz="1800" b="0" i="0" u="none" strike="noStrike" cap="none">
                <a:solidFill>
                  <a:schemeClr val="lt1"/>
                </a:solidFill>
                <a:latin typeface="Trebuchet MS"/>
                <a:ea typeface="Trebuchet MS"/>
                <a:cs typeface="Trebuchet MS"/>
                <a:sym typeface="Trebuchet MS"/>
              </a:defRPr>
            </a:lvl5pPr>
            <a:lvl6pPr marR="0" lvl="5" algn="l" rtl="0">
              <a:spcBef>
                <a:spcPts val="0"/>
              </a:spcBef>
              <a:spcAft>
                <a:spcPts val="0"/>
              </a:spcAft>
              <a:buSzPts val="1400"/>
              <a:buNone/>
              <a:defRPr sz="1800" b="0" i="0" u="none" strike="noStrike" cap="none">
                <a:solidFill>
                  <a:schemeClr val="lt1"/>
                </a:solidFill>
                <a:latin typeface="Trebuchet MS"/>
                <a:ea typeface="Trebuchet MS"/>
                <a:cs typeface="Trebuchet MS"/>
                <a:sym typeface="Trebuchet MS"/>
              </a:defRPr>
            </a:lvl6pPr>
            <a:lvl7pPr marR="0" lvl="6" algn="l" rtl="0">
              <a:spcBef>
                <a:spcPts val="0"/>
              </a:spcBef>
              <a:spcAft>
                <a:spcPts val="0"/>
              </a:spcAft>
              <a:buSzPts val="1400"/>
              <a:buNone/>
              <a:defRPr sz="1800" b="0" i="0" u="none" strike="noStrike" cap="none">
                <a:solidFill>
                  <a:schemeClr val="lt1"/>
                </a:solidFill>
                <a:latin typeface="Trebuchet MS"/>
                <a:ea typeface="Trebuchet MS"/>
                <a:cs typeface="Trebuchet MS"/>
                <a:sym typeface="Trebuchet MS"/>
              </a:defRPr>
            </a:lvl7pPr>
            <a:lvl8pPr marR="0" lvl="7" algn="l" rtl="0">
              <a:spcBef>
                <a:spcPts val="0"/>
              </a:spcBef>
              <a:spcAft>
                <a:spcPts val="0"/>
              </a:spcAft>
              <a:buSzPts val="1400"/>
              <a:buNone/>
              <a:defRPr sz="1800" b="0" i="0" u="none" strike="noStrike" cap="none">
                <a:solidFill>
                  <a:schemeClr val="lt1"/>
                </a:solidFill>
                <a:latin typeface="Trebuchet MS"/>
                <a:ea typeface="Trebuchet MS"/>
                <a:cs typeface="Trebuchet MS"/>
                <a:sym typeface="Trebuchet MS"/>
              </a:defRPr>
            </a:lvl8pPr>
            <a:lvl9pPr marR="0" lvl="8" algn="l" rtl="0">
              <a:spcBef>
                <a:spcPts val="0"/>
              </a:spcBef>
              <a:spcAft>
                <a:spcPts val="0"/>
              </a:spcAft>
              <a:buSzPts val="1400"/>
              <a:buNone/>
              <a:defRPr sz="1800" b="0" i="0" u="none" strike="noStrike" cap="none">
                <a:solidFill>
                  <a:schemeClr val="lt1"/>
                </a:solidFill>
                <a:latin typeface="Trebuchet MS"/>
                <a:ea typeface="Trebuchet MS"/>
                <a:cs typeface="Trebuchet MS"/>
                <a:sym typeface="Trebuchet MS"/>
              </a:defRPr>
            </a:lvl9pPr>
          </a:lstStyle>
          <a:p>
            <a:endParaRPr/>
          </a:p>
        </p:txBody>
      </p:sp>
      <p:sp>
        <p:nvSpPr>
          <p:cNvPr id="11" name="Google Shape;11;p21"/>
          <p:cNvSpPr txBox="1">
            <a:spLocks noGrp="1"/>
          </p:cNvSpPr>
          <p:nvPr>
            <p:ph type="sldNum" idx="12"/>
          </p:nvPr>
        </p:nvSpPr>
        <p:spPr>
          <a:xfrm>
            <a:off x="10729455" y="753227"/>
            <a:ext cx="1154151" cy="1090789"/>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3600" b="0" i="0" u="none" strike="noStrike" cap="none">
                <a:solidFill>
                  <a:schemeClr val="lt1"/>
                </a:solidFill>
                <a:latin typeface="Trebuchet MS"/>
                <a:ea typeface="Trebuchet MS"/>
                <a:cs typeface="Trebuchet MS"/>
                <a:sym typeface="Trebuchet MS"/>
              </a:defRPr>
            </a:lvl1pPr>
            <a:lvl2pPr marL="0" marR="0" lvl="1" indent="0" algn="l" rtl="0">
              <a:spcBef>
                <a:spcPts val="0"/>
              </a:spcBef>
              <a:buNone/>
              <a:defRPr sz="3600" b="0" i="0" u="none" strike="noStrike" cap="none">
                <a:solidFill>
                  <a:schemeClr val="lt1"/>
                </a:solidFill>
                <a:latin typeface="Trebuchet MS"/>
                <a:ea typeface="Trebuchet MS"/>
                <a:cs typeface="Trebuchet MS"/>
                <a:sym typeface="Trebuchet MS"/>
              </a:defRPr>
            </a:lvl2pPr>
            <a:lvl3pPr marL="0" marR="0" lvl="2" indent="0" algn="l" rtl="0">
              <a:spcBef>
                <a:spcPts val="0"/>
              </a:spcBef>
              <a:buNone/>
              <a:defRPr sz="3600" b="0" i="0" u="none" strike="noStrike" cap="none">
                <a:solidFill>
                  <a:schemeClr val="lt1"/>
                </a:solidFill>
                <a:latin typeface="Trebuchet MS"/>
                <a:ea typeface="Trebuchet MS"/>
                <a:cs typeface="Trebuchet MS"/>
                <a:sym typeface="Trebuchet MS"/>
              </a:defRPr>
            </a:lvl3pPr>
            <a:lvl4pPr marL="0" marR="0" lvl="3" indent="0" algn="l" rtl="0">
              <a:spcBef>
                <a:spcPts val="0"/>
              </a:spcBef>
              <a:buNone/>
              <a:defRPr sz="3600" b="0" i="0" u="none" strike="noStrike" cap="none">
                <a:solidFill>
                  <a:schemeClr val="lt1"/>
                </a:solidFill>
                <a:latin typeface="Trebuchet MS"/>
                <a:ea typeface="Trebuchet MS"/>
                <a:cs typeface="Trebuchet MS"/>
                <a:sym typeface="Trebuchet MS"/>
              </a:defRPr>
            </a:lvl4pPr>
            <a:lvl5pPr marL="0" marR="0" lvl="4" indent="0" algn="l" rtl="0">
              <a:spcBef>
                <a:spcPts val="0"/>
              </a:spcBef>
              <a:buNone/>
              <a:defRPr sz="3600" b="0" i="0" u="none" strike="noStrike" cap="none">
                <a:solidFill>
                  <a:schemeClr val="lt1"/>
                </a:solidFill>
                <a:latin typeface="Trebuchet MS"/>
                <a:ea typeface="Trebuchet MS"/>
                <a:cs typeface="Trebuchet MS"/>
                <a:sym typeface="Trebuchet MS"/>
              </a:defRPr>
            </a:lvl5pPr>
            <a:lvl6pPr marL="0" marR="0" lvl="5" indent="0" algn="l" rtl="0">
              <a:spcBef>
                <a:spcPts val="0"/>
              </a:spcBef>
              <a:buNone/>
              <a:defRPr sz="3600" b="0" i="0" u="none" strike="noStrike" cap="none">
                <a:solidFill>
                  <a:schemeClr val="lt1"/>
                </a:solidFill>
                <a:latin typeface="Trebuchet MS"/>
                <a:ea typeface="Trebuchet MS"/>
                <a:cs typeface="Trebuchet MS"/>
                <a:sym typeface="Trebuchet MS"/>
              </a:defRPr>
            </a:lvl6pPr>
            <a:lvl7pPr marL="0" marR="0" lvl="6" indent="0" algn="l" rtl="0">
              <a:spcBef>
                <a:spcPts val="0"/>
              </a:spcBef>
              <a:buNone/>
              <a:defRPr sz="3600" b="0" i="0" u="none" strike="noStrike" cap="none">
                <a:solidFill>
                  <a:schemeClr val="lt1"/>
                </a:solidFill>
                <a:latin typeface="Trebuchet MS"/>
                <a:ea typeface="Trebuchet MS"/>
                <a:cs typeface="Trebuchet MS"/>
                <a:sym typeface="Trebuchet MS"/>
              </a:defRPr>
            </a:lvl7pPr>
            <a:lvl8pPr marL="0" marR="0" lvl="7" indent="0" algn="l" rtl="0">
              <a:spcBef>
                <a:spcPts val="0"/>
              </a:spcBef>
              <a:buNone/>
              <a:defRPr sz="3600" b="0" i="0" u="none" strike="noStrike" cap="none">
                <a:solidFill>
                  <a:schemeClr val="lt1"/>
                </a:solidFill>
                <a:latin typeface="Trebuchet MS"/>
                <a:ea typeface="Trebuchet MS"/>
                <a:cs typeface="Trebuchet MS"/>
                <a:sym typeface="Trebuchet MS"/>
              </a:defRPr>
            </a:lvl8pPr>
            <a:lvl9pPr marL="0" marR="0" lvl="8" indent="0" algn="l" rtl="0">
              <a:spcBef>
                <a:spcPts val="0"/>
              </a:spcBef>
              <a:buNone/>
              <a:defRPr sz="3600" b="0" i="0" u="none" strike="noStrike" cap="none">
                <a:solidFill>
                  <a:schemeClr val="lt1"/>
                </a:solidFill>
                <a:latin typeface="Trebuchet MS"/>
                <a:ea typeface="Trebuchet MS"/>
                <a:cs typeface="Trebuchet MS"/>
                <a:sym typeface="Trebuchet MS"/>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Desktop/Acceptable%20Use%20%202020-2021.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gonzalesisd.net/"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openxmlformats.org/officeDocument/2006/relationships/hyperlink" Target="https://2.files.edl.io/1oReYx2qo4E1e64ESM6Zi7Y4BQzrm36vW3g0oy5mFtgpraQN.pdf"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gonzalesisd.net/Page/3819"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2"/>
          <p:cNvSpPr txBox="1">
            <a:spLocks noGrp="1"/>
          </p:cNvSpPr>
          <p:nvPr>
            <p:ph type="ctrTitle"/>
          </p:nvPr>
        </p:nvSpPr>
        <p:spPr>
          <a:xfrm>
            <a:off x="680322" y="2733709"/>
            <a:ext cx="8144134" cy="1373070"/>
          </a:xfrm>
          <a:prstGeom prst="rect">
            <a:avLst/>
          </a:prstGeom>
          <a:noFill/>
          <a:ln>
            <a:noFill/>
          </a:ln>
        </p:spPr>
        <p:txBody>
          <a:bodyPr spcFirstLastPara="1" wrap="square" lIns="91425" tIns="45700" rIns="91425" bIns="45700" anchor="b" anchorCtr="0">
            <a:noAutofit/>
          </a:bodyPr>
          <a:lstStyle/>
          <a:p>
            <a:pPr marL="0" lvl="0" indent="0" algn="r" rtl="0">
              <a:lnSpc>
                <a:spcPct val="90000"/>
              </a:lnSpc>
              <a:spcBef>
                <a:spcPts val="0"/>
              </a:spcBef>
              <a:spcAft>
                <a:spcPts val="0"/>
              </a:spcAft>
              <a:buClr>
                <a:schemeClr val="lt1"/>
              </a:buClr>
              <a:buSzPts val="5400"/>
              <a:buFont typeface="Trebuchet MS"/>
              <a:buNone/>
            </a:pPr>
            <a:r>
              <a:rPr lang="en-US" dirty="0"/>
              <a:t>GISD Technology Training</a:t>
            </a:r>
            <a:endParaRPr dirty="0"/>
          </a:p>
        </p:txBody>
      </p:sp>
      <p:sp>
        <p:nvSpPr>
          <p:cNvPr id="209" name="Google Shape;209;p2"/>
          <p:cNvSpPr txBox="1">
            <a:spLocks noGrp="1"/>
          </p:cNvSpPr>
          <p:nvPr>
            <p:ph type="subTitle" idx="1"/>
          </p:nvPr>
        </p:nvSpPr>
        <p:spPr>
          <a:xfrm>
            <a:off x="680322" y="4394039"/>
            <a:ext cx="8144134" cy="1117687"/>
          </a:xfrm>
          <a:prstGeom prst="rect">
            <a:avLst/>
          </a:prstGeom>
          <a:noFill/>
          <a:ln>
            <a:noFill/>
          </a:ln>
        </p:spPr>
        <p:txBody>
          <a:bodyPr spcFirstLastPara="1" wrap="square" lIns="91425" tIns="45700" rIns="91425" bIns="45700" anchor="t" anchorCtr="0">
            <a:normAutofit/>
          </a:bodyPr>
          <a:lstStyle/>
          <a:p>
            <a:pPr marL="0" lvl="0" indent="0" algn="r" rtl="0">
              <a:lnSpc>
                <a:spcPct val="90000"/>
              </a:lnSpc>
              <a:spcBef>
                <a:spcPts val="0"/>
              </a:spcBef>
              <a:spcAft>
                <a:spcPts val="0"/>
              </a:spcAft>
              <a:buClr>
                <a:schemeClr val="lt1"/>
              </a:buClr>
              <a:buSzPts val="2000"/>
              <a:buNone/>
            </a:pPr>
            <a:r>
              <a:rPr lang="en-US" dirty="0">
                <a:hlinkClick r:id="rId3" action="ppaction://hlinkfile"/>
              </a:rPr>
              <a:t>Acceptable Use</a:t>
            </a:r>
            <a:r>
              <a:rPr lang="en-US" dirty="0"/>
              <a:t> </a:t>
            </a:r>
            <a:endParaRPr dirty="0"/>
          </a:p>
        </p:txBody>
      </p:sp>
      <p:pic>
        <p:nvPicPr>
          <p:cNvPr id="210" name="Google Shape;210;p2"/>
          <p:cNvPicPr preferRelativeResize="0"/>
          <p:nvPr/>
        </p:nvPicPr>
        <p:blipFill rotWithShape="1">
          <a:blip r:embed="rId4">
            <a:alphaModFix/>
          </a:blip>
          <a:srcRect/>
          <a:stretch/>
        </p:blipFill>
        <p:spPr>
          <a:xfrm>
            <a:off x="9855583" y="2637531"/>
            <a:ext cx="1567572" cy="156542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Vandalism</a:t>
            </a:r>
            <a:endParaRPr dirty="0"/>
          </a:p>
        </p:txBody>
      </p:sp>
      <p:sp>
        <p:nvSpPr>
          <p:cNvPr id="230" name="Google Shape;230;p5"/>
          <p:cNvSpPr txBox="1">
            <a:spLocks noGrp="1"/>
          </p:cNvSpPr>
          <p:nvPr>
            <p:ph type="body" idx="1"/>
          </p:nvPr>
        </p:nvSpPr>
        <p:spPr>
          <a:xfrm>
            <a:off x="680321" y="2053883"/>
            <a:ext cx="9613861" cy="4192173"/>
          </a:xfrm>
          <a:prstGeom prst="rect">
            <a:avLst/>
          </a:prstGeom>
          <a:noFill/>
          <a:ln>
            <a:noFill/>
          </a:ln>
        </p:spPr>
        <p:txBody>
          <a:bodyPr spcFirstLastPara="1" wrap="square" lIns="91425" tIns="45700" rIns="91425" bIns="45700" anchor="t" anchorCtr="0">
            <a:normAutofit/>
          </a:bodyPr>
          <a:lstStyle/>
          <a:p>
            <a:endParaRPr lang="en-US" dirty="0"/>
          </a:p>
          <a:p>
            <a:endParaRPr lang="en-US" dirty="0"/>
          </a:p>
          <a:p>
            <a:r>
              <a:rPr lang="en-US" dirty="0"/>
              <a:t>Any malicious attempt to harm or destroy District equipment or data, or the data of another user of the District’s system, or of the agencies or other networks that are connected to the Internet is prohibited.  Deliberate attempts to degrade or disrupt system performance are violations of District policy and administrative regulations and may constitute criminal activity under applicable state and federal laws.  Such prohibited activity includes, but is not limited to, uploading or creating of computer viruses.</a:t>
            </a:r>
          </a:p>
          <a:p>
            <a:endParaRPr lang="en-US" dirty="0"/>
          </a:p>
          <a:p>
            <a:endParaRPr lang="en-US" dirty="0"/>
          </a:p>
          <a:p>
            <a:endParaRPr lang="en-US" b="1" dirty="0"/>
          </a:p>
          <a:p>
            <a:pPr lvl="0" fontAlgn="base"/>
            <a:endParaRPr lang="en-US"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4196267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Forgery</a:t>
            </a:r>
            <a:endParaRPr dirty="0"/>
          </a:p>
        </p:txBody>
      </p:sp>
      <p:sp>
        <p:nvSpPr>
          <p:cNvPr id="230" name="Google Shape;230;p5"/>
          <p:cNvSpPr txBox="1">
            <a:spLocks noGrp="1"/>
          </p:cNvSpPr>
          <p:nvPr>
            <p:ph type="body" idx="1"/>
          </p:nvPr>
        </p:nvSpPr>
        <p:spPr>
          <a:xfrm>
            <a:off x="680321" y="2053883"/>
            <a:ext cx="9613861" cy="4642339"/>
          </a:xfrm>
          <a:prstGeom prst="rect">
            <a:avLst/>
          </a:prstGeom>
          <a:noFill/>
          <a:ln>
            <a:noFill/>
          </a:ln>
        </p:spPr>
        <p:txBody>
          <a:bodyPr spcFirstLastPara="1" wrap="square" lIns="91425" tIns="45700" rIns="91425" bIns="45700" anchor="t" anchorCtr="0">
            <a:normAutofit fontScale="92500"/>
          </a:bodyPr>
          <a:lstStyle/>
          <a:p>
            <a:r>
              <a:rPr lang="en-US" dirty="0"/>
              <a:t>Forgery or attempted forgery of electronic mail messages is prohibited.  Attempts to read, delete, copy, or modify the electronic mail of other system users, deliberate interference with the ability of other system users to send/receive electronic mail, or the use of another person’s ID and/or password is prohibited.</a:t>
            </a:r>
          </a:p>
          <a:p>
            <a:pPr marL="114300" indent="0">
              <a:buNone/>
            </a:pPr>
            <a:r>
              <a:rPr lang="en-US" dirty="0"/>
              <a:t> </a:t>
            </a:r>
          </a:p>
          <a:p>
            <a:r>
              <a:rPr lang="en-US" dirty="0"/>
              <a:t>System users are advised that despite the District’s use of filtering and  monitoring, these measures may not prevent access to other electronic communications systems in the global electronic community that could contain inaccurate and/or objectionable material.</a:t>
            </a:r>
          </a:p>
          <a:p>
            <a:pPr marL="114300" indent="0">
              <a:buNone/>
            </a:pPr>
            <a:endParaRPr lang="en-US" dirty="0"/>
          </a:p>
          <a:p>
            <a:pPr marL="114300" indent="0">
              <a:buNone/>
            </a:pPr>
            <a:r>
              <a:rPr lang="en-US" b="1" dirty="0"/>
              <a:t> </a:t>
            </a:r>
          </a:p>
          <a:p>
            <a:pPr lvl="0" fontAlgn="base"/>
            <a:endParaRPr lang="en-US"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352514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Forgery</a:t>
            </a:r>
            <a:endParaRPr dirty="0"/>
          </a:p>
        </p:txBody>
      </p:sp>
      <p:sp>
        <p:nvSpPr>
          <p:cNvPr id="230" name="Google Shape;230;p5"/>
          <p:cNvSpPr txBox="1">
            <a:spLocks noGrp="1"/>
          </p:cNvSpPr>
          <p:nvPr>
            <p:ph type="body" idx="1"/>
          </p:nvPr>
        </p:nvSpPr>
        <p:spPr>
          <a:xfrm>
            <a:off x="680321" y="2053883"/>
            <a:ext cx="9613861" cy="4642339"/>
          </a:xfrm>
          <a:prstGeom prst="rect">
            <a:avLst/>
          </a:prstGeom>
          <a:noFill/>
          <a:ln>
            <a:noFill/>
          </a:ln>
        </p:spPr>
        <p:txBody>
          <a:bodyPr spcFirstLastPara="1" wrap="square" lIns="91425" tIns="45700" rIns="91425" bIns="45700" anchor="t" anchorCtr="0">
            <a:normAutofit/>
          </a:bodyPr>
          <a:lstStyle/>
          <a:p>
            <a:pPr marL="114300" indent="0">
              <a:buNone/>
            </a:pPr>
            <a:endParaRPr lang="en-US" dirty="0"/>
          </a:p>
          <a:p>
            <a:pPr marL="114300" indent="0">
              <a:buNone/>
            </a:pPr>
            <a:r>
              <a:rPr lang="en-US" dirty="0"/>
              <a:t>An employee who gains access to such material is expected to discontinue the access as quickly as possible and to report the incident to their supervisor and the Technology Department .  An employee knowingly bringing prohibited materials into the District’s electronic environment will be subject to suspension of access and/or revocation of privileges on the District’s system and will be subjected to disciplinary action in accordance with the District’s policies.</a:t>
            </a:r>
          </a:p>
          <a:p>
            <a:pPr marL="114300" indent="0">
              <a:buNone/>
            </a:pPr>
            <a:endParaRPr lang="en-US" dirty="0"/>
          </a:p>
          <a:p>
            <a:pPr marL="114300" indent="0">
              <a:buNone/>
            </a:pPr>
            <a:r>
              <a:rPr lang="en-US" b="1" dirty="0"/>
              <a:t> </a:t>
            </a:r>
          </a:p>
          <a:p>
            <a:pPr lvl="0" fontAlgn="base"/>
            <a:endParaRPr lang="en-US"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155694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Assigned Equipment</a:t>
            </a:r>
            <a:endParaRPr dirty="0"/>
          </a:p>
        </p:txBody>
      </p:sp>
      <p:sp>
        <p:nvSpPr>
          <p:cNvPr id="230" name="Google Shape;230;p5"/>
          <p:cNvSpPr txBox="1">
            <a:spLocks noGrp="1"/>
          </p:cNvSpPr>
          <p:nvPr>
            <p:ph type="body" idx="1"/>
          </p:nvPr>
        </p:nvSpPr>
        <p:spPr>
          <a:xfrm>
            <a:off x="680321" y="2053883"/>
            <a:ext cx="9613861" cy="4642339"/>
          </a:xfrm>
          <a:prstGeom prst="rect">
            <a:avLst/>
          </a:prstGeom>
          <a:noFill/>
          <a:ln>
            <a:noFill/>
          </a:ln>
        </p:spPr>
        <p:txBody>
          <a:bodyPr spcFirstLastPara="1" wrap="square" lIns="91425" tIns="45700" rIns="91425" bIns="45700" anchor="t" anchorCtr="0">
            <a:normAutofit/>
          </a:bodyPr>
          <a:lstStyle/>
          <a:p>
            <a:pPr marL="114300" indent="0">
              <a:buNone/>
            </a:pPr>
            <a:endParaRPr lang="en-US" dirty="0"/>
          </a:p>
          <a:p>
            <a:pPr marL="114300" indent="0">
              <a:buNone/>
            </a:pPr>
            <a:r>
              <a:rPr lang="en-US" dirty="0"/>
              <a:t>The equipment you have been issued is your responsibility. </a:t>
            </a:r>
            <a:r>
              <a:rPr lang="en-US" i="1" dirty="0"/>
              <a:t> This equipment is not to be moved or reassigned without the permission of the Director of Technology.</a:t>
            </a:r>
            <a:r>
              <a:rPr lang="en-US" dirty="0"/>
              <a:t>  Each device has been inventoried and its location noted.  It will be checked at the beginning and end of each year.  </a:t>
            </a:r>
          </a:p>
          <a:p>
            <a:pPr marL="114300" indent="0">
              <a:buNone/>
            </a:pPr>
            <a:endParaRPr lang="en-US" dirty="0"/>
          </a:p>
          <a:p>
            <a:pPr marL="114300" indent="0">
              <a:buNone/>
            </a:pPr>
            <a:r>
              <a:rPr lang="en-US" b="1" dirty="0"/>
              <a:t> </a:t>
            </a:r>
          </a:p>
          <a:p>
            <a:pPr lvl="0" fontAlgn="base"/>
            <a:endParaRPr lang="en-US"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3871348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Device Security		</a:t>
            </a:r>
            <a:endParaRPr dirty="0"/>
          </a:p>
        </p:txBody>
      </p:sp>
      <p:sp>
        <p:nvSpPr>
          <p:cNvPr id="230" name="Google Shape;230;p5"/>
          <p:cNvSpPr txBox="1">
            <a:spLocks noGrp="1"/>
          </p:cNvSpPr>
          <p:nvPr>
            <p:ph type="body" idx="1"/>
          </p:nvPr>
        </p:nvSpPr>
        <p:spPr>
          <a:xfrm>
            <a:off x="680321" y="2053883"/>
            <a:ext cx="9613861" cy="4586068"/>
          </a:xfrm>
          <a:prstGeom prst="rect">
            <a:avLst/>
          </a:prstGeom>
          <a:noFill/>
          <a:ln>
            <a:noFill/>
          </a:ln>
        </p:spPr>
        <p:txBody>
          <a:bodyPr spcFirstLastPara="1" wrap="square" lIns="91425" tIns="45700" rIns="91425" bIns="45700" anchor="t" anchorCtr="0">
            <a:normAutofit fontScale="85000" lnSpcReduction="20000"/>
          </a:bodyPr>
          <a:lstStyle/>
          <a:p>
            <a:pPr lvl="0" fontAlgn="base"/>
            <a:r>
              <a:rPr lang="en-US" dirty="0"/>
              <a:t> Log off or Lock workstation (CTRL-ALT-DEL or Windows + L) if you are away from your computer.</a:t>
            </a:r>
          </a:p>
          <a:p>
            <a:pPr lvl="0" fontAlgn="base"/>
            <a:endParaRPr lang="en-US" dirty="0"/>
          </a:p>
          <a:p>
            <a:pPr lvl="0" fontAlgn="base"/>
            <a:r>
              <a:rPr lang="en-US" dirty="0"/>
              <a:t>Maintain a secure password for all devices issued by GISD.</a:t>
            </a:r>
          </a:p>
          <a:p>
            <a:pPr lvl="0" fontAlgn="base"/>
            <a:endParaRPr lang="en-US" dirty="0"/>
          </a:p>
          <a:p>
            <a:pPr lvl="0" fontAlgn="base"/>
            <a:r>
              <a:rPr lang="en-US" dirty="0"/>
              <a:t>Do not ever share your password with anyone. If someone needs to use your device, have them log in with their own credentials. </a:t>
            </a:r>
          </a:p>
          <a:p>
            <a:pPr lvl="0" fontAlgn="base"/>
            <a:endParaRPr lang="en-US" dirty="0"/>
          </a:p>
          <a:p>
            <a:pPr lvl="0" fontAlgn="base"/>
            <a:r>
              <a:rPr lang="en-US" dirty="0"/>
              <a:t>Do not leave devices unattended.  This causes an increased chance of theft or security breach.</a:t>
            </a:r>
          </a:p>
          <a:p>
            <a:pPr lvl="0" fontAlgn="base"/>
            <a:endParaRPr lang="en-US" dirty="0"/>
          </a:p>
          <a:p>
            <a:pPr lvl="0" fontAlgn="base"/>
            <a:r>
              <a:rPr lang="en-US" dirty="0"/>
              <a:t>Do not use thumb prints as security passwords for login.</a:t>
            </a:r>
          </a:p>
          <a:p>
            <a:pPr marL="114300" indent="0">
              <a:buNone/>
            </a:pPr>
            <a:endParaRPr lang="en-US" dirty="0"/>
          </a:p>
          <a:p>
            <a:pPr marL="114300" indent="0">
              <a:buNone/>
            </a:pPr>
            <a:r>
              <a:rPr lang="en-US" b="1" dirty="0"/>
              <a:t> </a:t>
            </a:r>
          </a:p>
          <a:p>
            <a:pPr lvl="0" fontAlgn="base"/>
            <a:endParaRPr lang="en-US"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262288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Teacher Laptop		</a:t>
            </a:r>
            <a:endParaRPr dirty="0"/>
          </a:p>
        </p:txBody>
      </p:sp>
      <p:sp>
        <p:nvSpPr>
          <p:cNvPr id="230" name="Google Shape;230;p5"/>
          <p:cNvSpPr txBox="1">
            <a:spLocks noGrp="1"/>
          </p:cNvSpPr>
          <p:nvPr>
            <p:ph type="body" idx="1"/>
          </p:nvPr>
        </p:nvSpPr>
        <p:spPr>
          <a:xfrm>
            <a:off x="680321" y="2053883"/>
            <a:ext cx="9613861" cy="4164037"/>
          </a:xfrm>
          <a:prstGeom prst="rect">
            <a:avLst/>
          </a:prstGeom>
          <a:noFill/>
          <a:ln>
            <a:noFill/>
          </a:ln>
        </p:spPr>
        <p:txBody>
          <a:bodyPr spcFirstLastPara="1" wrap="square" lIns="91425" tIns="45700" rIns="91425" bIns="45700" anchor="t" anchorCtr="0">
            <a:normAutofit lnSpcReduction="10000"/>
          </a:bodyPr>
          <a:lstStyle/>
          <a:p>
            <a:pPr lvl="0" fontAlgn="base"/>
            <a:r>
              <a:rPr lang="en-US" dirty="0"/>
              <a:t>You may install Internet Service Provider software, home printer software, and camera software without additional consent. Please submit a work order if an administrative password is required. </a:t>
            </a:r>
          </a:p>
          <a:p>
            <a:pPr lvl="0" fontAlgn="base"/>
            <a:endParaRPr lang="en-US" dirty="0"/>
          </a:p>
          <a:p>
            <a:pPr lvl="0" fontAlgn="base"/>
            <a:r>
              <a:rPr lang="en-US" dirty="0"/>
              <a:t>Other software applications must be approved in writing. (Rule of Thumb – anything that has to be installed must be cleared by the Director of Technology).  Installing software increases your risk of malware.</a:t>
            </a:r>
          </a:p>
          <a:p>
            <a:pPr marL="114300" indent="0">
              <a:buNone/>
            </a:pPr>
            <a:endParaRPr lang="en-US" dirty="0"/>
          </a:p>
          <a:p>
            <a:pPr marL="114300" indent="0">
              <a:buNone/>
            </a:pPr>
            <a:r>
              <a:rPr lang="en-US" b="1" dirty="0"/>
              <a:t> </a:t>
            </a:r>
          </a:p>
          <a:p>
            <a:pPr lvl="0" fontAlgn="base"/>
            <a:endParaRPr lang="en-US"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2579974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E-Mail		</a:t>
            </a:r>
            <a:endParaRPr dirty="0"/>
          </a:p>
        </p:txBody>
      </p:sp>
      <p:sp>
        <p:nvSpPr>
          <p:cNvPr id="230" name="Google Shape;230;p5"/>
          <p:cNvSpPr txBox="1">
            <a:spLocks noGrp="1"/>
          </p:cNvSpPr>
          <p:nvPr>
            <p:ph type="body" idx="1"/>
          </p:nvPr>
        </p:nvSpPr>
        <p:spPr>
          <a:xfrm>
            <a:off x="680321" y="2053883"/>
            <a:ext cx="9613861" cy="4804117"/>
          </a:xfrm>
          <a:prstGeom prst="rect">
            <a:avLst/>
          </a:prstGeom>
          <a:noFill/>
          <a:ln>
            <a:noFill/>
          </a:ln>
        </p:spPr>
        <p:txBody>
          <a:bodyPr spcFirstLastPara="1" wrap="square" lIns="91425" tIns="45700" rIns="91425" bIns="45700" anchor="t" anchorCtr="0">
            <a:normAutofit fontScale="92500" lnSpcReduction="20000"/>
          </a:bodyPr>
          <a:lstStyle/>
          <a:p>
            <a:r>
              <a:rPr lang="en-US" dirty="0"/>
              <a:t>System users are expected to observe the following e-mail rules:</a:t>
            </a:r>
          </a:p>
          <a:p>
            <a:r>
              <a:rPr lang="en-US" dirty="0"/>
              <a:t>1. System users are prohibited from using unauthorized e-mail services.</a:t>
            </a:r>
          </a:p>
          <a:p>
            <a:r>
              <a:rPr lang="en-US" dirty="0"/>
              <a:t>2. System users will only be able to use e-mail accounts issued by GISD for all communication with GISD staff, students and parents/guardians.</a:t>
            </a:r>
          </a:p>
          <a:p>
            <a:r>
              <a:rPr lang="en-US" dirty="0"/>
              <a:t>3. All e-mail accounts may be monitored by system administrator.</a:t>
            </a:r>
          </a:p>
          <a:p>
            <a:r>
              <a:rPr lang="en-US" dirty="0"/>
              <a:t>4. Use e-mail in such a way that will not disrupt the use of the network.</a:t>
            </a:r>
          </a:p>
          <a:p>
            <a:r>
              <a:rPr lang="en-US" dirty="0"/>
              <a:t>5. Mass emails by anyone other than administration are </a:t>
            </a:r>
            <a:r>
              <a:rPr lang="en-US" b="1" dirty="0"/>
              <a:t>not</a:t>
            </a:r>
            <a:r>
              <a:rPr lang="en-US" dirty="0"/>
              <a:t> allowed.</a:t>
            </a:r>
          </a:p>
          <a:p>
            <a:r>
              <a:rPr lang="en-US" dirty="0"/>
              <a:t>6. Solicitation is prohibited.</a:t>
            </a:r>
          </a:p>
          <a:p>
            <a:r>
              <a:rPr lang="en-US" dirty="0"/>
              <a:t>7. Anything sent in an email must be archived.</a:t>
            </a:r>
          </a:p>
          <a:p>
            <a:r>
              <a:rPr lang="en-US" dirty="0"/>
              <a:t>8. Anything sent in an email is subject to open records policies.</a:t>
            </a:r>
          </a:p>
          <a:p>
            <a:pPr marL="114300" indent="0">
              <a:buNone/>
            </a:pPr>
            <a:endParaRPr lang="en-US" dirty="0"/>
          </a:p>
          <a:p>
            <a:pPr marL="114300" indent="0">
              <a:buNone/>
            </a:pPr>
            <a:r>
              <a:rPr lang="en-US" b="1" dirty="0"/>
              <a:t> </a:t>
            </a:r>
          </a:p>
          <a:p>
            <a:pPr lvl="0" fontAlgn="base"/>
            <a:endParaRPr lang="en-US"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5230743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Website		</a:t>
            </a:r>
            <a:endParaRPr dirty="0"/>
          </a:p>
        </p:txBody>
      </p:sp>
      <p:sp>
        <p:nvSpPr>
          <p:cNvPr id="230" name="Google Shape;230;p5"/>
          <p:cNvSpPr txBox="1">
            <a:spLocks noGrp="1"/>
          </p:cNvSpPr>
          <p:nvPr>
            <p:ph type="body" idx="1"/>
          </p:nvPr>
        </p:nvSpPr>
        <p:spPr>
          <a:xfrm>
            <a:off x="680321" y="2053883"/>
            <a:ext cx="9613861" cy="4804117"/>
          </a:xfrm>
          <a:prstGeom prst="rect">
            <a:avLst/>
          </a:prstGeom>
          <a:noFill/>
          <a:ln>
            <a:noFill/>
          </a:ln>
        </p:spPr>
        <p:txBody>
          <a:bodyPr spcFirstLastPara="1" wrap="square" lIns="91425" tIns="45700" rIns="91425" bIns="45700" anchor="t" anchorCtr="0">
            <a:normAutofit fontScale="92500" lnSpcReduction="10000"/>
          </a:bodyPr>
          <a:lstStyle/>
          <a:p>
            <a:pPr marL="114300" indent="0">
              <a:buNone/>
            </a:pPr>
            <a:r>
              <a:rPr lang="en-US" b="1" dirty="0"/>
              <a:t>The District will maintain a District Web site for the purpose of informing employees, students, parents, and members of the community of District programs, policies, and practices.  Requests for publication of information on the District Web site must be directed to the Director of Public Relations (PR). Staff accounts for website content are created by the Technology Department.   </a:t>
            </a:r>
          </a:p>
          <a:p>
            <a:pPr marL="114300" indent="0">
              <a:buNone/>
            </a:pPr>
            <a:endParaRPr lang="en-US" b="1" dirty="0"/>
          </a:p>
          <a:p>
            <a:pPr marL="114300" indent="0">
              <a:buNone/>
            </a:pPr>
            <a:r>
              <a:rPr lang="en-US" b="1" dirty="0"/>
              <a:t>All campuses must maintain their website with the most recent information available.  All information posted on GISD campus pages must be checked for accuracy and compliance.  Please check the student’s permission status on the Release of Directory Information form, Sections 3&amp;4, before publishing any student’s photo or information.</a:t>
            </a:r>
          </a:p>
          <a:p>
            <a:pPr marL="114300" indent="0">
              <a:buNone/>
            </a:pPr>
            <a:endParaRPr lang="en-US" b="1" dirty="0"/>
          </a:p>
          <a:p>
            <a:pPr marL="114300" indent="0">
              <a:buNone/>
            </a:pPr>
            <a:r>
              <a:rPr lang="en-US" b="1" dirty="0"/>
              <a:t> </a:t>
            </a:r>
          </a:p>
          <a:p>
            <a:pPr lvl="0" fontAlgn="base"/>
            <a:endParaRPr lang="en-US"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4106105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Facebook		</a:t>
            </a:r>
            <a:endParaRPr dirty="0"/>
          </a:p>
        </p:txBody>
      </p:sp>
      <p:sp>
        <p:nvSpPr>
          <p:cNvPr id="230" name="Google Shape;230;p5"/>
          <p:cNvSpPr txBox="1">
            <a:spLocks noGrp="1"/>
          </p:cNvSpPr>
          <p:nvPr>
            <p:ph type="body" idx="1"/>
          </p:nvPr>
        </p:nvSpPr>
        <p:spPr>
          <a:xfrm>
            <a:off x="680321" y="2053883"/>
            <a:ext cx="9613861" cy="4804117"/>
          </a:xfrm>
          <a:prstGeom prst="rect">
            <a:avLst/>
          </a:prstGeom>
          <a:noFill/>
          <a:ln>
            <a:noFill/>
          </a:ln>
        </p:spPr>
        <p:txBody>
          <a:bodyPr spcFirstLastPara="1" wrap="square" lIns="91425" tIns="45700" rIns="91425" bIns="45700" anchor="t" anchorCtr="0">
            <a:normAutofit/>
          </a:bodyPr>
          <a:lstStyle/>
          <a:p>
            <a:pPr marL="114300" indent="0">
              <a:buNone/>
            </a:pPr>
            <a:r>
              <a:rPr lang="en-US" b="1" dirty="0"/>
              <a:t> </a:t>
            </a:r>
          </a:p>
          <a:p>
            <a:pPr fontAlgn="base"/>
            <a:r>
              <a:rPr lang="en-US" b="1" dirty="0"/>
              <a:t>The Director of Public Relations will maintain administrative rights to a district level Facebook page.  All Other Facebook pages must be approved by the Director of Public Relations (PR) and a link provided giving GISD PR administrative rights to that page.  A link to that page will be put on the district website and app.  All information posted on GISD Facebook pages must be checked for accuracy and compliance.  Please check the student’s permission status on the Release of Directory Information form, Sections 3&amp;4, before publishing any student’s photo or information.</a:t>
            </a:r>
          </a:p>
          <a:p>
            <a:pPr lvl="0" fontAlgn="base"/>
            <a:endParaRPr lang="en-US"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35395332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Blackboard Mass Media Notifications	</a:t>
            </a:r>
            <a:endParaRPr dirty="0"/>
          </a:p>
        </p:txBody>
      </p:sp>
      <p:sp>
        <p:nvSpPr>
          <p:cNvPr id="230" name="Google Shape;230;p5"/>
          <p:cNvSpPr txBox="1">
            <a:spLocks noGrp="1"/>
          </p:cNvSpPr>
          <p:nvPr>
            <p:ph type="body" idx="1"/>
          </p:nvPr>
        </p:nvSpPr>
        <p:spPr>
          <a:xfrm>
            <a:off x="680321" y="2053883"/>
            <a:ext cx="9613861" cy="4804117"/>
          </a:xfrm>
          <a:prstGeom prst="rect">
            <a:avLst/>
          </a:prstGeom>
          <a:noFill/>
          <a:ln>
            <a:noFill/>
          </a:ln>
        </p:spPr>
        <p:txBody>
          <a:bodyPr spcFirstLastPara="1" wrap="square" lIns="91425" tIns="45700" rIns="91425" bIns="45700" anchor="t" anchorCtr="0">
            <a:normAutofit/>
          </a:bodyPr>
          <a:lstStyle/>
          <a:p>
            <a:r>
              <a:rPr lang="en-US" b="1" dirty="0"/>
              <a:t> </a:t>
            </a:r>
            <a:r>
              <a:rPr lang="en-US" dirty="0"/>
              <a:t>The Administrative Office will be responsible for broadcasting any emergency information involving the entire district.  It will use all modalities available, including Blackboard call out, email, app, and text, the district website, radio, TV, etc.</a:t>
            </a:r>
          </a:p>
          <a:p>
            <a:pPr marL="114300" indent="0">
              <a:buNone/>
            </a:pPr>
            <a:r>
              <a:rPr lang="en-US" dirty="0"/>
              <a:t> </a:t>
            </a:r>
          </a:p>
          <a:p>
            <a:r>
              <a:rPr lang="en-US" dirty="0"/>
              <a:t>The campuses have the Blackboard system at their disposal.  Please keep in mind that mass phone calls should be reserved for the most vital information.  Blackboard allows campuses to send email, text messages, and messages through the app.  These should be used for regular, every day communication with the parents/guardians of the students.  Be cognizant of the number of messages and times they are sent.  </a:t>
            </a:r>
          </a:p>
          <a:p>
            <a:pPr marL="114300" indent="0">
              <a:buNone/>
            </a:pPr>
            <a:endParaRPr lang="en-US" b="1"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2023431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Acceptable Use</a:t>
            </a:r>
            <a:endParaRPr dirty="0"/>
          </a:p>
        </p:txBody>
      </p:sp>
      <p:sp>
        <p:nvSpPr>
          <p:cNvPr id="230" name="Google Shape;230;p5"/>
          <p:cNvSpPr txBox="1">
            <a:spLocks noGrp="1"/>
          </p:cNvSpPr>
          <p:nvPr>
            <p:ph type="body" idx="1"/>
          </p:nvPr>
        </p:nvSpPr>
        <p:spPr>
          <a:xfrm>
            <a:off x="680321" y="2336873"/>
            <a:ext cx="9613861" cy="3965453"/>
          </a:xfrm>
          <a:prstGeom prst="rect">
            <a:avLst/>
          </a:prstGeom>
          <a:noFill/>
          <a:ln>
            <a:noFill/>
          </a:ln>
        </p:spPr>
        <p:txBody>
          <a:bodyPr spcFirstLastPara="1" wrap="square" lIns="91425" tIns="45700" rIns="91425" bIns="45700" anchor="t" anchorCtr="0">
            <a:normAutofit fontScale="92500"/>
          </a:bodyPr>
          <a:lstStyle/>
          <a:p>
            <a:pPr marL="228600" lvl="0" indent="-228600" algn="l" rtl="0">
              <a:lnSpc>
                <a:spcPct val="90000"/>
              </a:lnSpc>
              <a:spcBef>
                <a:spcPts val="0"/>
              </a:spcBef>
              <a:spcAft>
                <a:spcPts val="0"/>
              </a:spcAft>
              <a:buClr>
                <a:schemeClr val="lt1"/>
              </a:buClr>
              <a:buSzPts val="2400"/>
              <a:buChar char="•"/>
            </a:pPr>
            <a:endParaRPr dirty="0"/>
          </a:p>
          <a:p>
            <a:r>
              <a:rPr lang="en-US" dirty="0"/>
              <a:t>Access to the District’s electronic communications system, including the Internet, shall be made available to students and employees primarily for instructional and administrative purposes and in accordance with administrative regulations.  Limited personal use, including personal devices, of the system shall be permitted if the use:</a:t>
            </a:r>
          </a:p>
          <a:p>
            <a:r>
              <a:rPr lang="en-US" dirty="0"/>
              <a:t>1.	Imposes no tangible costs to the District;</a:t>
            </a:r>
          </a:p>
          <a:p>
            <a:r>
              <a:rPr lang="en-US" dirty="0"/>
              <a:t>2.	Does not unduly burden the District’s computer or network resources; and</a:t>
            </a:r>
          </a:p>
          <a:p>
            <a:r>
              <a:rPr lang="en-US" dirty="0"/>
              <a:t>3.	Has no adverse effect on an employee’s job performance or on a student’s academic performance.</a:t>
            </a:r>
          </a:p>
          <a:p>
            <a:pPr marL="228600" lvl="0" indent="-228600" algn="l" rtl="0">
              <a:lnSpc>
                <a:spcPct val="90000"/>
              </a:lnSpc>
              <a:spcBef>
                <a:spcPts val="1000"/>
              </a:spcBef>
              <a:spcAft>
                <a:spcPts val="0"/>
              </a:spcAft>
              <a:buClr>
                <a:schemeClr val="lt1"/>
              </a:buClr>
              <a:buSzPts val="2400"/>
              <a:buChar char="•"/>
            </a:pPr>
            <a:endParaRPr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a:buSzPts val="3600"/>
            </a:pPr>
            <a:r>
              <a:rPr lang="en-US" b="1" dirty="0"/>
              <a:t>Classroom Phone	</a:t>
            </a:r>
            <a:r>
              <a:rPr lang="en-US" dirty="0"/>
              <a:t>		</a:t>
            </a:r>
            <a:endParaRPr dirty="0"/>
          </a:p>
        </p:txBody>
      </p:sp>
      <p:sp>
        <p:nvSpPr>
          <p:cNvPr id="230" name="Google Shape;230;p5"/>
          <p:cNvSpPr txBox="1">
            <a:spLocks noGrp="1"/>
          </p:cNvSpPr>
          <p:nvPr>
            <p:ph type="body" idx="1"/>
          </p:nvPr>
        </p:nvSpPr>
        <p:spPr>
          <a:xfrm>
            <a:off x="680321" y="2053883"/>
            <a:ext cx="9613861" cy="4804117"/>
          </a:xfrm>
          <a:prstGeom prst="rect">
            <a:avLst/>
          </a:prstGeom>
          <a:noFill/>
          <a:ln>
            <a:noFill/>
          </a:ln>
        </p:spPr>
        <p:txBody>
          <a:bodyPr spcFirstLastPara="1" wrap="square" lIns="91425" tIns="45700" rIns="91425" bIns="45700" anchor="t" anchorCtr="0">
            <a:normAutofit/>
          </a:bodyPr>
          <a:lstStyle/>
          <a:p>
            <a:endParaRPr lang="en-US" b="1" dirty="0"/>
          </a:p>
          <a:p>
            <a:endParaRPr lang="en-US" b="1" dirty="0"/>
          </a:p>
          <a:p>
            <a:r>
              <a:rPr lang="en-US" b="1" dirty="0"/>
              <a:t> Each classroom will have a phone with voicemail, assigned to the respective teacher. </a:t>
            </a:r>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21379464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a:buSzPts val="3600"/>
            </a:pPr>
            <a:r>
              <a:rPr lang="en-US" b="1" dirty="0"/>
              <a:t>Personal Devices On Our System	</a:t>
            </a:r>
            <a:r>
              <a:rPr lang="en-US" dirty="0"/>
              <a:t>		</a:t>
            </a:r>
            <a:endParaRPr dirty="0"/>
          </a:p>
        </p:txBody>
      </p:sp>
      <p:sp>
        <p:nvSpPr>
          <p:cNvPr id="230" name="Google Shape;230;p5"/>
          <p:cNvSpPr txBox="1">
            <a:spLocks noGrp="1"/>
          </p:cNvSpPr>
          <p:nvPr>
            <p:ph type="body" idx="1"/>
          </p:nvPr>
        </p:nvSpPr>
        <p:spPr>
          <a:xfrm>
            <a:off x="680321" y="2053883"/>
            <a:ext cx="9613861" cy="4804117"/>
          </a:xfrm>
          <a:prstGeom prst="rect">
            <a:avLst/>
          </a:prstGeom>
          <a:noFill/>
          <a:ln>
            <a:noFill/>
          </a:ln>
        </p:spPr>
        <p:txBody>
          <a:bodyPr spcFirstLastPara="1" wrap="square" lIns="91425" tIns="45700" rIns="91425" bIns="45700" anchor="t" anchorCtr="0">
            <a:normAutofit/>
          </a:bodyPr>
          <a:lstStyle/>
          <a:p>
            <a:endParaRPr lang="en-US" b="1" dirty="0"/>
          </a:p>
          <a:p>
            <a:endParaRPr lang="en-US" dirty="0"/>
          </a:p>
          <a:p>
            <a:r>
              <a:rPr lang="en-US" dirty="0"/>
              <a:t>Personal devices are allowed on our GISD Student/Guest network, where available, as long as it is not interfering with the educational use of our bandwidth. </a:t>
            </a:r>
          </a:p>
          <a:p>
            <a:endParaRPr lang="en-US" b="1"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37821049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fontScale="90000"/>
          </a:bodyPr>
          <a:lstStyle/>
          <a:p>
            <a:pPr>
              <a:buSzPts val="3600"/>
            </a:pPr>
            <a:br>
              <a:rPr lang="en-US" b="1" dirty="0"/>
            </a:br>
            <a:r>
              <a:rPr lang="en-US" b="1" dirty="0"/>
              <a:t>Troubleshooting Technology Issues	</a:t>
            </a:r>
            <a:r>
              <a:rPr lang="en-US" dirty="0"/>
              <a:t>		</a:t>
            </a:r>
            <a:endParaRPr dirty="0"/>
          </a:p>
        </p:txBody>
      </p:sp>
      <p:sp>
        <p:nvSpPr>
          <p:cNvPr id="230" name="Google Shape;230;p5"/>
          <p:cNvSpPr txBox="1">
            <a:spLocks noGrp="1"/>
          </p:cNvSpPr>
          <p:nvPr>
            <p:ph type="body" idx="1"/>
          </p:nvPr>
        </p:nvSpPr>
        <p:spPr>
          <a:xfrm>
            <a:off x="680321" y="2053883"/>
            <a:ext cx="9613861" cy="4804117"/>
          </a:xfrm>
          <a:prstGeom prst="rect">
            <a:avLst/>
          </a:prstGeom>
          <a:noFill/>
          <a:ln>
            <a:noFill/>
          </a:ln>
        </p:spPr>
        <p:txBody>
          <a:bodyPr spcFirstLastPara="1" wrap="square" lIns="91425" tIns="45700" rIns="91425" bIns="45700" anchor="t" anchorCtr="0">
            <a:normAutofit/>
          </a:bodyPr>
          <a:lstStyle/>
          <a:p>
            <a:endParaRPr lang="en-US" b="1" dirty="0"/>
          </a:p>
          <a:p>
            <a:pPr lvl="0" fontAlgn="base"/>
            <a:r>
              <a:rPr lang="en-US" dirty="0"/>
              <a:t>There are helpful instructions and videos on the website.  </a:t>
            </a:r>
            <a:br>
              <a:rPr lang="en-US" dirty="0"/>
            </a:br>
            <a:r>
              <a:rPr lang="en-US" u="sng" dirty="0">
                <a:hlinkClick r:id="rId3"/>
              </a:rPr>
              <a:t>www.gonzalesisd.net</a:t>
            </a:r>
            <a:r>
              <a:rPr lang="en-US" dirty="0"/>
              <a:t> &gt; Departments &gt; Technology </a:t>
            </a:r>
          </a:p>
          <a:p>
            <a:pPr lvl="0" fontAlgn="base"/>
            <a:r>
              <a:rPr lang="en-US" dirty="0"/>
              <a:t>If you are unable to solve your issue, you need to submit a work order.  Please do not contact District Technology Staff by cell phone, email, or any other means to resolve an issue.</a:t>
            </a:r>
          </a:p>
          <a:p>
            <a:endParaRPr lang="en-US" b="1" dirty="0"/>
          </a:p>
        </p:txBody>
      </p:sp>
      <p:pic>
        <p:nvPicPr>
          <p:cNvPr id="231" name="Google Shape;231;p5"/>
          <p:cNvPicPr preferRelativeResize="0"/>
          <p:nvPr/>
        </p:nvPicPr>
        <p:blipFill rotWithShape="1">
          <a:blip r:embed="rId4">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9530862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13"/>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a:t>Phones and Voicemail</a:t>
            </a:r>
            <a:endParaRPr/>
          </a:p>
        </p:txBody>
      </p:sp>
      <p:sp>
        <p:nvSpPr>
          <p:cNvPr id="280" name="Google Shape;280;p13"/>
          <p:cNvSpPr txBox="1">
            <a:spLocks noGrp="1"/>
          </p:cNvSpPr>
          <p:nvPr>
            <p:ph type="body" idx="1"/>
          </p:nvPr>
        </p:nvSpPr>
        <p:spPr>
          <a:xfrm>
            <a:off x="680321" y="2336873"/>
            <a:ext cx="9613861" cy="3599316"/>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lt1"/>
              </a:buClr>
              <a:buSzPts val="2400"/>
              <a:buChar char="•"/>
            </a:pPr>
            <a:r>
              <a:rPr lang="en-US"/>
              <a:t>Please do not move your phone.  It is associated with your room.</a:t>
            </a:r>
            <a:endParaRPr/>
          </a:p>
          <a:p>
            <a:pPr marL="228600" lvl="0" indent="-228600" algn="l" rtl="0">
              <a:lnSpc>
                <a:spcPct val="90000"/>
              </a:lnSpc>
              <a:spcBef>
                <a:spcPts val="1000"/>
              </a:spcBef>
              <a:spcAft>
                <a:spcPts val="0"/>
              </a:spcAft>
              <a:buClr>
                <a:schemeClr val="lt1"/>
              </a:buClr>
              <a:buSzPts val="2400"/>
              <a:buChar char="•"/>
            </a:pPr>
            <a:r>
              <a:rPr lang="en-US"/>
              <a:t>How to set up your voicemail – 1 2 3 4 5 #</a:t>
            </a:r>
            <a:endParaRPr/>
          </a:p>
          <a:p>
            <a:pPr marL="228600" lvl="0" indent="-228600" algn="l" rtl="0">
              <a:lnSpc>
                <a:spcPct val="90000"/>
              </a:lnSpc>
              <a:spcBef>
                <a:spcPts val="1000"/>
              </a:spcBef>
              <a:spcAft>
                <a:spcPts val="0"/>
              </a:spcAft>
              <a:buClr>
                <a:schemeClr val="lt1"/>
              </a:buClr>
              <a:buSzPts val="2400"/>
              <a:buChar char="•"/>
            </a:pPr>
            <a:r>
              <a:rPr lang="en-US" u="sng">
                <a:solidFill>
                  <a:schemeClr val="hlink"/>
                </a:solidFill>
                <a:hlinkClick r:id="rId3"/>
              </a:rPr>
              <a:t>Voicemail from any phone in the district.</a:t>
            </a:r>
            <a:endParaRPr/>
          </a:p>
        </p:txBody>
      </p:sp>
      <p:pic>
        <p:nvPicPr>
          <p:cNvPr id="281" name="Google Shape;281;p13"/>
          <p:cNvPicPr preferRelativeResize="0"/>
          <p:nvPr/>
        </p:nvPicPr>
        <p:blipFill rotWithShape="1">
          <a:blip r:embed="rId4">
            <a:alphaModFix/>
          </a:blip>
          <a:srcRect/>
          <a:stretch/>
        </p:blipFill>
        <p:spPr>
          <a:xfrm>
            <a:off x="10862592" y="753228"/>
            <a:ext cx="1082420" cy="1080938"/>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Google Shape;293;p1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a:t>WIFI</a:t>
            </a:r>
            <a:endParaRPr/>
          </a:p>
        </p:txBody>
      </p:sp>
      <p:sp>
        <p:nvSpPr>
          <p:cNvPr id="294" name="Google Shape;294;p15"/>
          <p:cNvSpPr txBox="1">
            <a:spLocks noGrp="1"/>
          </p:cNvSpPr>
          <p:nvPr>
            <p:ph type="body" idx="1"/>
          </p:nvPr>
        </p:nvSpPr>
        <p:spPr>
          <a:xfrm>
            <a:off x="680321" y="2336873"/>
            <a:ext cx="9613861" cy="3599316"/>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1000"/>
              </a:spcBef>
              <a:spcAft>
                <a:spcPts val="0"/>
              </a:spcAft>
              <a:buClr>
                <a:schemeClr val="lt1"/>
              </a:buClr>
              <a:buSzPts val="2400"/>
              <a:buNone/>
            </a:pPr>
            <a:endParaRPr lang="en-US" dirty="0"/>
          </a:p>
          <a:p>
            <a:pPr marL="0" lvl="0" indent="0" algn="ctr" rtl="0">
              <a:lnSpc>
                <a:spcPct val="90000"/>
              </a:lnSpc>
              <a:spcBef>
                <a:spcPts val="1000"/>
              </a:spcBef>
              <a:spcAft>
                <a:spcPts val="0"/>
              </a:spcAft>
              <a:buClr>
                <a:schemeClr val="lt1"/>
              </a:buClr>
              <a:buSzPts val="2400"/>
              <a:buNone/>
            </a:pPr>
            <a:br>
              <a:rPr lang="en-US" dirty="0"/>
            </a:br>
            <a:r>
              <a:rPr lang="en-US" dirty="0"/>
              <a:t>If your </a:t>
            </a:r>
            <a:r>
              <a:rPr lang="en-US" b="1" dirty="0"/>
              <a:t>GISD</a:t>
            </a:r>
            <a:r>
              <a:rPr lang="en-US" dirty="0"/>
              <a:t> laptop/iPad needs the password, </a:t>
            </a:r>
            <a:br>
              <a:rPr lang="en-US" dirty="0"/>
            </a:br>
            <a:r>
              <a:rPr lang="en-US" dirty="0"/>
              <a:t>please submit a work order.</a:t>
            </a:r>
            <a:endParaRPr dirty="0"/>
          </a:p>
        </p:txBody>
      </p:sp>
      <p:pic>
        <p:nvPicPr>
          <p:cNvPr id="295" name="Google Shape;295;p1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Google Shape;300;p16"/>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a:t>iPad Carts</a:t>
            </a:r>
            <a:endParaRPr/>
          </a:p>
        </p:txBody>
      </p:sp>
      <p:sp>
        <p:nvSpPr>
          <p:cNvPr id="301" name="Google Shape;301;p16"/>
          <p:cNvSpPr txBox="1">
            <a:spLocks noGrp="1"/>
          </p:cNvSpPr>
          <p:nvPr>
            <p:ph type="body" idx="1"/>
          </p:nvPr>
        </p:nvSpPr>
        <p:spPr>
          <a:xfrm>
            <a:off x="680321" y="2336873"/>
            <a:ext cx="9613861" cy="3599316"/>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lt1"/>
              </a:buClr>
              <a:buSzPts val="2400"/>
              <a:buChar char="•"/>
            </a:pPr>
            <a:r>
              <a:rPr lang="en-US" dirty="0"/>
              <a:t>Each campus has iPad carts for check out. </a:t>
            </a:r>
          </a:p>
          <a:p>
            <a:pPr marL="228600" lvl="0" indent="-228600" algn="l" rtl="0">
              <a:lnSpc>
                <a:spcPct val="90000"/>
              </a:lnSpc>
              <a:spcBef>
                <a:spcPts val="0"/>
              </a:spcBef>
              <a:spcAft>
                <a:spcPts val="0"/>
              </a:spcAft>
              <a:buClr>
                <a:schemeClr val="lt1"/>
              </a:buClr>
              <a:buSzPts val="2400"/>
              <a:buChar char="•"/>
            </a:pPr>
            <a:endParaRPr lang="en-US" dirty="0"/>
          </a:p>
          <a:p>
            <a:pPr marL="228600" lvl="0" indent="-228600" algn="l" rtl="0">
              <a:lnSpc>
                <a:spcPct val="90000"/>
              </a:lnSpc>
              <a:spcBef>
                <a:spcPts val="0"/>
              </a:spcBef>
              <a:spcAft>
                <a:spcPts val="0"/>
              </a:spcAft>
              <a:buClr>
                <a:schemeClr val="lt1"/>
              </a:buClr>
              <a:buSzPts val="2400"/>
              <a:buChar char="•"/>
            </a:pPr>
            <a:r>
              <a:rPr lang="en-US" dirty="0"/>
              <a:t>iPad Check out sheets must be used at all times.</a:t>
            </a:r>
          </a:p>
          <a:p>
            <a:pPr marL="0" lvl="0" indent="0" algn="l" rtl="0">
              <a:lnSpc>
                <a:spcPct val="90000"/>
              </a:lnSpc>
              <a:spcBef>
                <a:spcPts val="0"/>
              </a:spcBef>
              <a:spcAft>
                <a:spcPts val="0"/>
              </a:spcAft>
              <a:buClr>
                <a:schemeClr val="lt1"/>
              </a:buClr>
              <a:buSzPts val="2400"/>
              <a:buNone/>
            </a:pPr>
            <a:r>
              <a:rPr lang="en-US" dirty="0"/>
              <a:t>  This can be found on the GISD Technology website and below:</a:t>
            </a:r>
          </a:p>
          <a:p>
            <a:pPr marL="0" lvl="0" indent="0" algn="ctr" rtl="0">
              <a:lnSpc>
                <a:spcPct val="90000"/>
              </a:lnSpc>
              <a:spcBef>
                <a:spcPts val="0"/>
              </a:spcBef>
              <a:spcAft>
                <a:spcPts val="0"/>
              </a:spcAft>
              <a:buClr>
                <a:schemeClr val="lt1"/>
              </a:buClr>
              <a:buSzPts val="2400"/>
              <a:buNone/>
            </a:pPr>
            <a:r>
              <a:rPr lang="en-US" dirty="0">
                <a:hlinkClick r:id="rId3"/>
              </a:rPr>
              <a:t>iPad Checkout Sheet</a:t>
            </a:r>
            <a:endParaRPr dirty="0"/>
          </a:p>
          <a:p>
            <a:pPr marL="228600" lvl="0" indent="-76200" algn="l" rtl="0">
              <a:lnSpc>
                <a:spcPct val="90000"/>
              </a:lnSpc>
              <a:spcBef>
                <a:spcPts val="1000"/>
              </a:spcBef>
              <a:spcAft>
                <a:spcPts val="0"/>
              </a:spcAft>
              <a:buClr>
                <a:schemeClr val="lt1"/>
              </a:buClr>
              <a:buSzPts val="2400"/>
              <a:buNone/>
            </a:pPr>
            <a:endParaRPr dirty="0"/>
          </a:p>
          <a:p>
            <a:pPr marL="228600" lvl="0" indent="-228600" algn="l" rtl="0">
              <a:lnSpc>
                <a:spcPct val="90000"/>
              </a:lnSpc>
              <a:spcBef>
                <a:spcPts val="1000"/>
              </a:spcBef>
              <a:spcAft>
                <a:spcPts val="0"/>
              </a:spcAft>
              <a:buClr>
                <a:schemeClr val="lt1"/>
              </a:buClr>
              <a:buSzPts val="2400"/>
              <a:buChar char="•"/>
            </a:pPr>
            <a:r>
              <a:rPr lang="en-US" dirty="0"/>
              <a:t>Certain departments have iPad carts to share. </a:t>
            </a:r>
            <a:endParaRPr dirty="0"/>
          </a:p>
          <a:p>
            <a:pPr marL="228600" lvl="0" indent="-76200" algn="l" rtl="0">
              <a:lnSpc>
                <a:spcPct val="90000"/>
              </a:lnSpc>
              <a:spcBef>
                <a:spcPts val="1000"/>
              </a:spcBef>
              <a:spcAft>
                <a:spcPts val="0"/>
              </a:spcAft>
              <a:buClr>
                <a:schemeClr val="lt1"/>
              </a:buClr>
              <a:buSzPts val="2400"/>
              <a:buNone/>
            </a:pPr>
            <a:endParaRPr dirty="0"/>
          </a:p>
          <a:p>
            <a:pPr marL="228600" lvl="0" indent="-228600" algn="l" rtl="0">
              <a:lnSpc>
                <a:spcPct val="90000"/>
              </a:lnSpc>
              <a:spcBef>
                <a:spcPts val="1000"/>
              </a:spcBef>
              <a:spcAft>
                <a:spcPts val="0"/>
              </a:spcAft>
              <a:buClr>
                <a:schemeClr val="lt1"/>
              </a:buClr>
              <a:buSzPts val="2400"/>
              <a:buChar char="•"/>
            </a:pPr>
            <a:r>
              <a:rPr lang="en-US" dirty="0"/>
              <a:t>There are some teachers who have iPads assigned to them. </a:t>
            </a:r>
            <a:endParaRPr dirty="0"/>
          </a:p>
        </p:txBody>
      </p:sp>
      <p:pic>
        <p:nvPicPr>
          <p:cNvPr id="302" name="Google Shape;302;p16"/>
          <p:cNvPicPr preferRelativeResize="0"/>
          <p:nvPr/>
        </p:nvPicPr>
        <p:blipFill rotWithShape="1">
          <a:blip r:embed="rId4">
            <a:alphaModFix/>
          </a:blip>
          <a:srcRect/>
          <a:stretch/>
        </p:blipFill>
        <p:spPr>
          <a:xfrm>
            <a:off x="10862592" y="753228"/>
            <a:ext cx="1082420" cy="1080938"/>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17"/>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a:t>Classroom Equipment</a:t>
            </a:r>
            <a:endParaRPr/>
          </a:p>
        </p:txBody>
      </p:sp>
      <p:sp>
        <p:nvSpPr>
          <p:cNvPr id="308" name="Google Shape;308;p17"/>
          <p:cNvSpPr txBox="1">
            <a:spLocks noGrp="1"/>
          </p:cNvSpPr>
          <p:nvPr>
            <p:ph type="body" idx="1"/>
          </p:nvPr>
        </p:nvSpPr>
        <p:spPr>
          <a:xfrm>
            <a:off x="680321" y="2336873"/>
            <a:ext cx="9613861" cy="3599316"/>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lt1"/>
              </a:buClr>
              <a:buSzPts val="2400"/>
              <a:buNone/>
            </a:pPr>
            <a:r>
              <a:rPr lang="en-US"/>
              <a:t>Each classroom has one of the following setups:</a:t>
            </a:r>
            <a:endParaRPr/>
          </a:p>
          <a:p>
            <a:pPr marL="228600" lvl="0" indent="-228600" algn="l" rtl="0">
              <a:lnSpc>
                <a:spcPct val="90000"/>
              </a:lnSpc>
              <a:spcBef>
                <a:spcPts val="1000"/>
              </a:spcBef>
              <a:spcAft>
                <a:spcPts val="0"/>
              </a:spcAft>
              <a:buClr>
                <a:schemeClr val="lt1"/>
              </a:buClr>
              <a:buSzPts val="2400"/>
              <a:buChar char="•"/>
            </a:pPr>
            <a:r>
              <a:rPr lang="en-US"/>
              <a:t>Projector and AverVision or Elmo</a:t>
            </a:r>
            <a:endParaRPr/>
          </a:p>
          <a:p>
            <a:pPr marL="228600" lvl="0" indent="-228600" algn="l" rtl="0">
              <a:lnSpc>
                <a:spcPct val="90000"/>
              </a:lnSpc>
              <a:spcBef>
                <a:spcPts val="1000"/>
              </a:spcBef>
              <a:spcAft>
                <a:spcPts val="0"/>
              </a:spcAft>
              <a:buClr>
                <a:schemeClr val="lt1"/>
              </a:buClr>
              <a:buSzPts val="2400"/>
              <a:buChar char="•"/>
            </a:pPr>
            <a:r>
              <a:rPr lang="en-US"/>
              <a:t>Interactive Monitor and Avervision</a:t>
            </a:r>
            <a:endParaRPr/>
          </a:p>
          <a:p>
            <a:pPr marL="228600" lvl="0" indent="-228600" algn="l" rtl="0">
              <a:lnSpc>
                <a:spcPct val="90000"/>
              </a:lnSpc>
              <a:spcBef>
                <a:spcPts val="1000"/>
              </a:spcBef>
              <a:spcAft>
                <a:spcPts val="0"/>
              </a:spcAft>
              <a:buClr>
                <a:schemeClr val="lt1"/>
              </a:buClr>
              <a:buSzPts val="2400"/>
              <a:buChar char="•"/>
            </a:pPr>
            <a:r>
              <a:rPr lang="en-US"/>
              <a:t>Many classrooms have Smartboards. If you need SmartBoard software and/or training, please submit a work order. </a:t>
            </a:r>
            <a:endParaRPr/>
          </a:p>
        </p:txBody>
      </p:sp>
      <p:pic>
        <p:nvPicPr>
          <p:cNvPr id="309" name="Google Shape;309;p17"/>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18"/>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a:t>Printing and Copying</a:t>
            </a:r>
            <a:endParaRPr/>
          </a:p>
        </p:txBody>
      </p:sp>
      <p:sp>
        <p:nvSpPr>
          <p:cNvPr id="315" name="Google Shape;315;p18"/>
          <p:cNvSpPr txBox="1">
            <a:spLocks noGrp="1"/>
          </p:cNvSpPr>
          <p:nvPr>
            <p:ph type="body" idx="1"/>
          </p:nvPr>
        </p:nvSpPr>
        <p:spPr>
          <a:xfrm>
            <a:off x="680321" y="2336873"/>
            <a:ext cx="9613861" cy="3599316"/>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lt1"/>
              </a:buClr>
              <a:buSzPts val="2400"/>
              <a:buChar char="•"/>
            </a:pPr>
            <a:endParaRPr lang="en-US" dirty="0"/>
          </a:p>
          <a:p>
            <a:pPr marL="228600" lvl="0" indent="-228600" algn="l" rtl="0">
              <a:lnSpc>
                <a:spcPct val="90000"/>
              </a:lnSpc>
              <a:spcBef>
                <a:spcPts val="0"/>
              </a:spcBef>
              <a:spcAft>
                <a:spcPts val="0"/>
              </a:spcAft>
              <a:buClr>
                <a:schemeClr val="lt1"/>
              </a:buClr>
              <a:buSzPts val="2400"/>
              <a:buChar char="•"/>
            </a:pPr>
            <a:endParaRPr lang="en-US" dirty="0"/>
          </a:p>
          <a:p>
            <a:pPr marL="228600" lvl="0" indent="-228600" algn="l" rtl="0">
              <a:lnSpc>
                <a:spcPct val="90000"/>
              </a:lnSpc>
              <a:spcBef>
                <a:spcPts val="0"/>
              </a:spcBef>
              <a:spcAft>
                <a:spcPts val="0"/>
              </a:spcAft>
              <a:buClr>
                <a:schemeClr val="lt1"/>
              </a:buClr>
              <a:buSzPts val="2400"/>
              <a:buChar char="•"/>
            </a:pPr>
            <a:r>
              <a:rPr lang="en-US" dirty="0"/>
              <a:t>You have access to the Workroom printer/copy machine via secure print. </a:t>
            </a:r>
          </a:p>
          <a:p>
            <a:pPr marL="0" lvl="0" indent="0" algn="l" rtl="0">
              <a:lnSpc>
                <a:spcPct val="90000"/>
              </a:lnSpc>
              <a:spcBef>
                <a:spcPts val="0"/>
              </a:spcBef>
              <a:spcAft>
                <a:spcPts val="0"/>
              </a:spcAft>
              <a:buClr>
                <a:schemeClr val="lt1"/>
              </a:buClr>
              <a:buSzPts val="2400"/>
              <a:buNone/>
            </a:pPr>
            <a:endParaRPr dirty="0"/>
          </a:p>
          <a:p>
            <a:pPr marL="228600" lvl="0" indent="-228600" algn="l" rtl="0">
              <a:lnSpc>
                <a:spcPct val="90000"/>
              </a:lnSpc>
              <a:spcBef>
                <a:spcPts val="1000"/>
              </a:spcBef>
              <a:spcAft>
                <a:spcPts val="0"/>
              </a:spcAft>
              <a:buClr>
                <a:schemeClr val="lt1"/>
              </a:buClr>
              <a:buSzPts val="2400"/>
              <a:buChar char="•"/>
            </a:pPr>
            <a:r>
              <a:rPr lang="en-US" dirty="0"/>
              <a:t>If your password is not working, please submit a workorder. </a:t>
            </a:r>
            <a:endParaRPr dirty="0"/>
          </a:p>
        </p:txBody>
      </p:sp>
      <p:pic>
        <p:nvPicPr>
          <p:cNvPr id="316" name="Google Shape;316;p18"/>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19"/>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a:t>Student Use of Computers</a:t>
            </a:r>
            <a:endParaRPr/>
          </a:p>
        </p:txBody>
      </p:sp>
      <p:sp>
        <p:nvSpPr>
          <p:cNvPr id="322" name="Google Shape;322;p19"/>
          <p:cNvSpPr txBox="1">
            <a:spLocks noGrp="1"/>
          </p:cNvSpPr>
          <p:nvPr>
            <p:ph type="body" idx="1"/>
          </p:nvPr>
        </p:nvSpPr>
        <p:spPr>
          <a:xfrm>
            <a:off x="680321" y="2336873"/>
            <a:ext cx="9613861" cy="3599316"/>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lt1"/>
              </a:buClr>
              <a:buSzPts val="2400"/>
              <a:buChar char="•"/>
            </a:pPr>
            <a:r>
              <a:rPr lang="en-US"/>
              <a:t>Monitor, monitor, monitor is not just a computer component anymore</a:t>
            </a:r>
            <a:endParaRPr/>
          </a:p>
          <a:p>
            <a:pPr marL="228600" lvl="0" indent="-228600" algn="l" rtl="0">
              <a:lnSpc>
                <a:spcPct val="90000"/>
              </a:lnSpc>
              <a:spcBef>
                <a:spcPts val="1000"/>
              </a:spcBef>
              <a:spcAft>
                <a:spcPts val="0"/>
              </a:spcAft>
              <a:buClr>
                <a:schemeClr val="lt1"/>
              </a:buClr>
              <a:buSzPts val="2400"/>
              <a:buChar char="•"/>
            </a:pPr>
            <a:r>
              <a:rPr lang="en-US"/>
              <a:t>Do not log in for a student because accounts are monitored</a:t>
            </a:r>
            <a:endParaRPr/>
          </a:p>
          <a:p>
            <a:pPr marL="228600" lvl="0" indent="-228600" algn="l" rtl="0">
              <a:lnSpc>
                <a:spcPct val="90000"/>
              </a:lnSpc>
              <a:spcBef>
                <a:spcPts val="1000"/>
              </a:spcBef>
              <a:spcAft>
                <a:spcPts val="0"/>
              </a:spcAft>
              <a:buClr>
                <a:schemeClr val="lt1"/>
              </a:buClr>
              <a:buSzPts val="2400"/>
              <a:buChar char="•"/>
            </a:pPr>
            <a:r>
              <a:rPr lang="en-US"/>
              <a:t>Please assign students to a specific computer in the lab and stick with that all year</a:t>
            </a:r>
            <a:endParaRPr/>
          </a:p>
          <a:p>
            <a:pPr marL="228600" lvl="0" indent="-228600" algn="l" rtl="0">
              <a:lnSpc>
                <a:spcPct val="90000"/>
              </a:lnSpc>
              <a:spcBef>
                <a:spcPts val="1000"/>
              </a:spcBef>
              <a:spcAft>
                <a:spcPts val="0"/>
              </a:spcAft>
              <a:buClr>
                <a:schemeClr val="lt1"/>
              </a:buClr>
              <a:buSzPts val="2400"/>
              <a:buChar char="•"/>
            </a:pPr>
            <a:r>
              <a:rPr lang="en-US"/>
              <a:t>Every time someone logs in it will build an account and take up space</a:t>
            </a:r>
            <a:endParaRPr/>
          </a:p>
        </p:txBody>
      </p:sp>
      <p:pic>
        <p:nvPicPr>
          <p:cNvPr id="323" name="Google Shape;323;p19"/>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3"/>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We are here to support you!</a:t>
            </a:r>
            <a:endParaRPr dirty="0"/>
          </a:p>
        </p:txBody>
      </p:sp>
      <p:sp>
        <p:nvSpPr>
          <p:cNvPr id="216" name="Google Shape;216;p3"/>
          <p:cNvSpPr txBox="1">
            <a:spLocks noGrp="1"/>
          </p:cNvSpPr>
          <p:nvPr>
            <p:ph type="body" idx="1"/>
          </p:nvPr>
        </p:nvSpPr>
        <p:spPr>
          <a:xfrm>
            <a:off x="680321" y="2336873"/>
            <a:ext cx="9613861" cy="3599316"/>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lt1"/>
              </a:buClr>
              <a:buSzPts val="2400"/>
              <a:buChar char="•"/>
            </a:pPr>
            <a:r>
              <a:rPr lang="en-US" dirty="0"/>
              <a:t>Jennifer “Jenny” Needham,  Director of Technology </a:t>
            </a:r>
            <a:endParaRPr dirty="0"/>
          </a:p>
          <a:p>
            <a:pPr marL="228600" lvl="0" indent="-228600" algn="l" rtl="0">
              <a:lnSpc>
                <a:spcPct val="90000"/>
              </a:lnSpc>
              <a:spcBef>
                <a:spcPts val="1000"/>
              </a:spcBef>
              <a:spcAft>
                <a:spcPts val="0"/>
              </a:spcAft>
              <a:buClr>
                <a:schemeClr val="lt1"/>
              </a:buClr>
              <a:buSzPts val="2400"/>
              <a:buChar char="•"/>
            </a:pPr>
            <a:r>
              <a:rPr lang="en-US" dirty="0"/>
              <a:t>John Owens,  District Systems Integrator</a:t>
            </a:r>
          </a:p>
          <a:p>
            <a:pPr marL="228600" lvl="0" indent="-228600" algn="l" rtl="0">
              <a:lnSpc>
                <a:spcPct val="90000"/>
              </a:lnSpc>
              <a:spcBef>
                <a:spcPts val="1000"/>
              </a:spcBef>
              <a:spcAft>
                <a:spcPts val="0"/>
              </a:spcAft>
              <a:buClr>
                <a:schemeClr val="lt1"/>
              </a:buClr>
              <a:buSzPts val="2400"/>
              <a:buChar char="•"/>
            </a:pPr>
            <a:r>
              <a:rPr lang="en-US" dirty="0"/>
              <a:t>Rutty Decou, District Network Technician  </a:t>
            </a:r>
          </a:p>
          <a:p>
            <a:pPr marL="228600" lvl="0" indent="-228600" algn="l" rtl="0">
              <a:lnSpc>
                <a:spcPct val="90000"/>
              </a:lnSpc>
              <a:spcBef>
                <a:spcPts val="1000"/>
              </a:spcBef>
              <a:spcAft>
                <a:spcPts val="0"/>
              </a:spcAft>
              <a:buClr>
                <a:schemeClr val="lt1"/>
              </a:buClr>
              <a:buSzPts val="2400"/>
              <a:buChar char="•"/>
            </a:pPr>
            <a:r>
              <a:rPr lang="en-US" dirty="0"/>
              <a:t>Instructional Technologist</a:t>
            </a:r>
            <a:endParaRPr dirty="0"/>
          </a:p>
          <a:p>
            <a:pPr marL="228600" lvl="0" indent="-228600" algn="l" rtl="0">
              <a:lnSpc>
                <a:spcPct val="90000"/>
              </a:lnSpc>
              <a:spcBef>
                <a:spcPts val="1000"/>
              </a:spcBef>
              <a:spcAft>
                <a:spcPts val="0"/>
              </a:spcAft>
              <a:buClr>
                <a:schemeClr val="lt1"/>
              </a:buClr>
              <a:buSzPts val="2400"/>
              <a:buChar char="•"/>
            </a:pPr>
            <a:r>
              <a:rPr lang="en-US" dirty="0"/>
              <a:t>Julie Burek,  District Support (Accounts &amp; Training)</a:t>
            </a:r>
            <a:endParaRPr dirty="0"/>
          </a:p>
          <a:p>
            <a:pPr marL="228600" lvl="0" indent="-228600" algn="l" rtl="0">
              <a:lnSpc>
                <a:spcPct val="90000"/>
              </a:lnSpc>
              <a:spcBef>
                <a:spcPts val="1000"/>
              </a:spcBef>
              <a:spcAft>
                <a:spcPts val="0"/>
              </a:spcAft>
              <a:buClr>
                <a:schemeClr val="lt1"/>
              </a:buClr>
              <a:buSzPts val="2400"/>
              <a:buChar char="•"/>
            </a:pPr>
            <a:r>
              <a:rPr lang="en-US" dirty="0"/>
              <a:t>Abbie Dolezal, District Technician</a:t>
            </a:r>
            <a:endParaRPr dirty="0"/>
          </a:p>
          <a:p>
            <a:pPr marL="228600" lvl="0" indent="-228600" algn="l" rtl="0">
              <a:lnSpc>
                <a:spcPct val="90000"/>
              </a:lnSpc>
              <a:spcBef>
                <a:spcPts val="1000"/>
              </a:spcBef>
              <a:spcAft>
                <a:spcPts val="0"/>
              </a:spcAft>
              <a:buClr>
                <a:schemeClr val="lt1"/>
              </a:buClr>
              <a:buSzPts val="2400"/>
              <a:buChar char="•"/>
            </a:pPr>
            <a:r>
              <a:rPr lang="en-US" dirty="0"/>
              <a:t>Elizabeth “Liz” Alvarez, Administrative Assistant</a:t>
            </a:r>
            <a:endParaRPr dirty="0"/>
          </a:p>
          <a:p>
            <a:pPr marL="228600" lvl="0" indent="-76200" algn="l" rtl="0">
              <a:lnSpc>
                <a:spcPct val="90000"/>
              </a:lnSpc>
              <a:spcBef>
                <a:spcPts val="1000"/>
              </a:spcBef>
              <a:spcAft>
                <a:spcPts val="0"/>
              </a:spcAft>
              <a:buClr>
                <a:schemeClr val="lt1"/>
              </a:buClr>
              <a:buSzPts val="2400"/>
              <a:buNone/>
            </a:pPr>
            <a:endParaRPr dirty="0"/>
          </a:p>
        </p:txBody>
      </p:sp>
      <p:pic>
        <p:nvPicPr>
          <p:cNvPr id="217" name="Google Shape;217;p3"/>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Acceptable Use</a:t>
            </a:r>
            <a:endParaRPr dirty="0"/>
          </a:p>
        </p:txBody>
      </p:sp>
      <p:sp>
        <p:nvSpPr>
          <p:cNvPr id="230" name="Google Shape;230;p5"/>
          <p:cNvSpPr txBox="1">
            <a:spLocks noGrp="1"/>
          </p:cNvSpPr>
          <p:nvPr>
            <p:ph type="body" idx="1"/>
          </p:nvPr>
        </p:nvSpPr>
        <p:spPr>
          <a:xfrm>
            <a:off x="680321" y="2336874"/>
            <a:ext cx="9613861" cy="3191729"/>
          </a:xfrm>
          <a:prstGeom prst="rect">
            <a:avLst/>
          </a:prstGeom>
          <a:noFill/>
          <a:ln>
            <a:noFill/>
          </a:ln>
        </p:spPr>
        <p:txBody>
          <a:bodyPr spcFirstLastPara="1" wrap="square" lIns="91425" tIns="45700" rIns="91425" bIns="45700" anchor="t" anchorCtr="0">
            <a:normAutofit/>
          </a:bodyPr>
          <a:lstStyle/>
          <a:p>
            <a:pPr marL="228600" indent="-228600">
              <a:spcBef>
                <a:spcPts val="0"/>
              </a:spcBef>
              <a:buSzPts val="2400"/>
            </a:pPr>
            <a:endParaRPr lang="en-US" dirty="0"/>
          </a:p>
          <a:p>
            <a:pPr marL="228600" indent="-228600">
              <a:spcBef>
                <a:spcPts val="0"/>
              </a:spcBef>
              <a:buSzPts val="2400"/>
            </a:pPr>
            <a:endParaRPr lang="en-US" dirty="0"/>
          </a:p>
          <a:p>
            <a:pPr marL="228600" indent="-228600">
              <a:spcBef>
                <a:spcPts val="0"/>
              </a:spcBef>
              <a:buSzPts val="2400"/>
            </a:pPr>
            <a:r>
              <a:rPr lang="en-US" dirty="0"/>
              <a:t>Employees will be provided training in the use of the District’s Electronic Communication and Data Management System prior to being issued a user account.  All training in the use of the District’s system will emphasize ethical use of this resource.</a:t>
            </a:r>
          </a:p>
          <a:p>
            <a:pPr marL="228600" lvl="0" indent="-228600" algn="l" rtl="0">
              <a:lnSpc>
                <a:spcPct val="90000"/>
              </a:lnSpc>
              <a:spcBef>
                <a:spcPts val="0"/>
              </a:spcBef>
              <a:spcAft>
                <a:spcPts val="0"/>
              </a:spcAft>
              <a:buClr>
                <a:schemeClr val="lt1"/>
              </a:buClr>
              <a:buSzPts val="2400"/>
              <a:buChar char="•"/>
            </a:pPr>
            <a:endParaRPr dirty="0"/>
          </a:p>
          <a:p>
            <a:pPr marL="228600" lvl="0" indent="-228600" algn="l" rtl="0">
              <a:lnSpc>
                <a:spcPct val="90000"/>
              </a:lnSpc>
              <a:spcBef>
                <a:spcPts val="1000"/>
              </a:spcBef>
              <a:spcAft>
                <a:spcPts val="0"/>
              </a:spcAft>
              <a:buClr>
                <a:schemeClr val="lt1"/>
              </a:buClr>
              <a:buSzPts val="2400"/>
              <a:buChar char="•"/>
            </a:pPr>
            <a:endParaRPr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1168512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System Access</a:t>
            </a:r>
            <a:endParaRPr dirty="0"/>
          </a:p>
        </p:txBody>
      </p:sp>
      <p:sp>
        <p:nvSpPr>
          <p:cNvPr id="230" name="Google Shape;230;p5"/>
          <p:cNvSpPr txBox="1">
            <a:spLocks noGrp="1"/>
          </p:cNvSpPr>
          <p:nvPr>
            <p:ph type="body" idx="1"/>
          </p:nvPr>
        </p:nvSpPr>
        <p:spPr>
          <a:xfrm>
            <a:off x="680321" y="2336874"/>
            <a:ext cx="9613861" cy="3767898"/>
          </a:xfrm>
          <a:prstGeom prst="rect">
            <a:avLst/>
          </a:prstGeom>
          <a:noFill/>
          <a:ln>
            <a:noFill/>
          </a:ln>
        </p:spPr>
        <p:txBody>
          <a:bodyPr spcFirstLastPara="1" wrap="square" lIns="91425" tIns="45700" rIns="91425" bIns="45700" anchor="t" anchorCtr="0">
            <a:normAutofit fontScale="92500" lnSpcReduction="20000"/>
          </a:bodyPr>
          <a:lstStyle/>
          <a:p>
            <a:pPr lvl="0" fontAlgn="base"/>
            <a:r>
              <a:rPr lang="en-US" dirty="0"/>
              <a:t>The individual in whose name a system account is issued will be responsible at all times for its proper use.</a:t>
            </a:r>
          </a:p>
          <a:p>
            <a:pPr lvl="0" fontAlgn="base"/>
            <a:r>
              <a:rPr lang="en-US" dirty="0"/>
              <a:t>The system may not be used for illegal purposes, in support of illegal activities, or for any other activity prohibited by District policy or guidelines.</a:t>
            </a:r>
          </a:p>
          <a:p>
            <a:pPr lvl="0" fontAlgn="base"/>
            <a:r>
              <a:rPr lang="en-US" dirty="0"/>
              <a:t>System users may not disable, or attempt to disable or bypass the Internet filtering while at school in any way, including using a modem, telephone connection, or VPN.</a:t>
            </a:r>
          </a:p>
          <a:p>
            <a:pPr lvl="0" fontAlgn="base"/>
            <a:r>
              <a:rPr lang="en-US" dirty="0"/>
              <a:t>System users may not encrypt communications so as to avoid security review by the system administrator.</a:t>
            </a:r>
          </a:p>
          <a:p>
            <a:pPr lvl="0" fontAlgn="base"/>
            <a:r>
              <a:rPr lang="en-US" dirty="0"/>
              <a:t>System users may not use another person’s system account.</a:t>
            </a:r>
          </a:p>
          <a:p>
            <a:pPr marL="114300" lvl="0" indent="0" fontAlgn="base">
              <a:buNone/>
            </a:pPr>
            <a:r>
              <a:rPr lang="en-US" dirty="0"/>
              <a:t> </a:t>
            </a:r>
          </a:p>
          <a:p>
            <a:pPr marL="228600" indent="-228600">
              <a:spcBef>
                <a:spcPts val="0"/>
              </a:spcBef>
              <a:buSzPts val="2400"/>
            </a:pPr>
            <a:endParaRPr lang="en-US"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3071777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System Access</a:t>
            </a:r>
            <a:endParaRPr dirty="0"/>
          </a:p>
        </p:txBody>
      </p:sp>
      <p:sp>
        <p:nvSpPr>
          <p:cNvPr id="230" name="Google Shape;230;p5"/>
          <p:cNvSpPr txBox="1">
            <a:spLocks noGrp="1"/>
          </p:cNvSpPr>
          <p:nvPr>
            <p:ph type="body" idx="1"/>
          </p:nvPr>
        </p:nvSpPr>
        <p:spPr>
          <a:xfrm>
            <a:off x="680321" y="2336874"/>
            <a:ext cx="9613861" cy="3767898"/>
          </a:xfrm>
          <a:prstGeom prst="rect">
            <a:avLst/>
          </a:prstGeom>
          <a:noFill/>
          <a:ln>
            <a:noFill/>
          </a:ln>
        </p:spPr>
        <p:txBody>
          <a:bodyPr spcFirstLastPara="1" wrap="square" lIns="91425" tIns="45700" rIns="91425" bIns="45700" anchor="t" anchorCtr="0">
            <a:normAutofit fontScale="92500" lnSpcReduction="10000"/>
          </a:bodyPr>
          <a:lstStyle/>
          <a:p>
            <a:pPr lvl="0" fontAlgn="base"/>
            <a:r>
              <a:rPr lang="en-US" dirty="0"/>
              <a:t>System users must avoid actions that are likely to increase the risk of introducing viruses to the system, such as opening e-mail messages from unknown senders or that are suspicious in subject or content that ask you to follow a link and bringing disks, USB, and external “flash drive” devices used on other systems.  </a:t>
            </a:r>
          </a:p>
          <a:p>
            <a:pPr lvl="0" fontAlgn="base"/>
            <a:r>
              <a:rPr lang="en-US" dirty="0"/>
              <a:t>Users are not allowed to change settings on any computer or load software onto any district computer system without prior authorization by the Director of Technology.</a:t>
            </a:r>
          </a:p>
          <a:p>
            <a:r>
              <a:rPr lang="en-US" dirty="0"/>
              <a:t>System users may not send or post messages to message boards that are abusive, obscene, pornographic, sexually oriented, threatening, harassing, damaging to another’s reputation, or illegal.</a:t>
            </a:r>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2245677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System Access</a:t>
            </a:r>
            <a:endParaRPr dirty="0"/>
          </a:p>
        </p:txBody>
      </p:sp>
      <p:sp>
        <p:nvSpPr>
          <p:cNvPr id="230" name="Google Shape;230;p5"/>
          <p:cNvSpPr txBox="1">
            <a:spLocks noGrp="1"/>
          </p:cNvSpPr>
          <p:nvPr>
            <p:ph type="body" idx="1"/>
          </p:nvPr>
        </p:nvSpPr>
        <p:spPr>
          <a:xfrm>
            <a:off x="680321" y="2336874"/>
            <a:ext cx="9613861" cy="3767898"/>
          </a:xfrm>
          <a:prstGeom prst="rect">
            <a:avLst/>
          </a:prstGeom>
          <a:noFill/>
          <a:ln>
            <a:noFill/>
          </a:ln>
        </p:spPr>
        <p:txBody>
          <a:bodyPr spcFirstLastPara="1" wrap="square" lIns="91425" tIns="45700" rIns="91425" bIns="45700" anchor="t" anchorCtr="0">
            <a:normAutofit lnSpcReduction="10000"/>
          </a:bodyPr>
          <a:lstStyle/>
          <a:p>
            <a:pPr lvl="0" fontAlgn="base"/>
            <a:r>
              <a:rPr lang="en-US" dirty="0"/>
              <a:t>System users may not purposefully access materials that are abusive, obscene, pornographic, sexually oriented, threatening, harassing, damaging to another’s reputation, or illegal.</a:t>
            </a:r>
          </a:p>
          <a:p>
            <a:pPr lvl="0" fontAlgn="base"/>
            <a:r>
              <a:rPr lang="en-US" dirty="0"/>
              <a:t>System users may not waste District resources related to the system.</a:t>
            </a:r>
          </a:p>
          <a:p>
            <a:pPr lvl="0" fontAlgn="base"/>
            <a:r>
              <a:rPr lang="en-US" dirty="0"/>
              <a:t>System users may not gain unauthorized access to resources or information.</a:t>
            </a:r>
          </a:p>
          <a:p>
            <a:pPr lvl="0" fontAlgn="base"/>
            <a:r>
              <a:rPr lang="en-US" dirty="0"/>
              <a:t>The use of social media, </a:t>
            </a:r>
            <a:r>
              <a:rPr lang="en-US" i="1" dirty="0"/>
              <a:t>not approved by administration</a:t>
            </a:r>
            <a:r>
              <a:rPr lang="en-US" dirty="0"/>
              <a:t>, such as Facebook and Twitter, for classroom/instructional use is disallowed.</a:t>
            </a:r>
          </a:p>
          <a:p>
            <a:pPr lvl="0" fontAlgn="base"/>
            <a:endParaRPr lang="en-US"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3313251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System User Account Disclaimer</a:t>
            </a:r>
            <a:endParaRPr dirty="0"/>
          </a:p>
        </p:txBody>
      </p:sp>
      <p:sp>
        <p:nvSpPr>
          <p:cNvPr id="230" name="Google Shape;230;p5"/>
          <p:cNvSpPr txBox="1">
            <a:spLocks noGrp="1"/>
          </p:cNvSpPr>
          <p:nvPr>
            <p:ph type="body" idx="1"/>
          </p:nvPr>
        </p:nvSpPr>
        <p:spPr>
          <a:xfrm>
            <a:off x="680321" y="2336873"/>
            <a:ext cx="9613861" cy="4274941"/>
          </a:xfrm>
          <a:prstGeom prst="rect">
            <a:avLst/>
          </a:prstGeom>
          <a:noFill/>
          <a:ln>
            <a:noFill/>
          </a:ln>
        </p:spPr>
        <p:txBody>
          <a:bodyPr spcFirstLastPara="1" wrap="square" lIns="91425" tIns="45700" rIns="91425" bIns="45700" anchor="t" anchorCtr="0">
            <a:normAutofit fontScale="92500" lnSpcReduction="10000"/>
          </a:bodyPr>
          <a:lstStyle/>
          <a:p>
            <a:pPr fontAlgn="base"/>
            <a:r>
              <a:rPr lang="en-US" dirty="0"/>
              <a:t>The District’s system is on an “as is, as available” basis.  The District does not make any warranties, whether express or implied, including, without limitation, those of merchantability and fitness for a particular purpose with respect to any services provided by the system and any information or software contained therein.  The District does not warrant that the functions or services performed by, or that the information or software contained on the system will meet the system user’s requirements, or that the system will be uninterrupted or error free, or that defects will be corrected.  Opinions, advise, services, and all other information expressed by system users, information providers, service providers, or other third-party individuals in the system are those of the providers and not the District.  The District will cooperate fully with local, state, or federal officials in any investigation concerning or relating to misuse of the District’s electronic communications system.</a:t>
            </a:r>
          </a:p>
          <a:p>
            <a:pPr lvl="0" fontAlgn="base"/>
            <a:endParaRPr lang="en-US"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1476886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Network Etiquette</a:t>
            </a:r>
            <a:endParaRPr dirty="0"/>
          </a:p>
        </p:txBody>
      </p:sp>
      <p:sp>
        <p:nvSpPr>
          <p:cNvPr id="230" name="Google Shape;230;p5"/>
          <p:cNvSpPr txBox="1">
            <a:spLocks noGrp="1"/>
          </p:cNvSpPr>
          <p:nvPr>
            <p:ph type="body" idx="1"/>
          </p:nvPr>
        </p:nvSpPr>
        <p:spPr>
          <a:xfrm>
            <a:off x="680321" y="2336873"/>
            <a:ext cx="9613861" cy="4274941"/>
          </a:xfrm>
          <a:prstGeom prst="rect">
            <a:avLst/>
          </a:prstGeom>
          <a:noFill/>
          <a:ln>
            <a:noFill/>
          </a:ln>
        </p:spPr>
        <p:txBody>
          <a:bodyPr spcFirstLastPara="1" wrap="square" lIns="91425" tIns="45700" rIns="91425" bIns="45700" anchor="t" anchorCtr="0">
            <a:normAutofit fontScale="92500" lnSpcReduction="20000"/>
          </a:bodyPr>
          <a:lstStyle/>
          <a:p>
            <a:r>
              <a:rPr lang="en-US" b="1" dirty="0"/>
              <a:t>System users are expected to observe the following network etiquette:</a:t>
            </a:r>
          </a:p>
          <a:p>
            <a:r>
              <a:rPr lang="en-US" dirty="0"/>
              <a:t>1.	Be polite.  Messages typed in capital letters are the computer equivalent of shouting and are considered to be rude.</a:t>
            </a:r>
          </a:p>
          <a:p>
            <a:r>
              <a:rPr lang="en-US" dirty="0"/>
              <a:t>2.	Use appropriate language.  Swearing, vulgarity, ethnic and racial slurs, and any other inflammatory language are prohibited.</a:t>
            </a:r>
          </a:p>
          <a:p>
            <a:r>
              <a:rPr lang="en-US" dirty="0"/>
              <a:t>3.	Pretending to be someone else when sending/receiving messages is prohibited.</a:t>
            </a:r>
          </a:p>
          <a:p>
            <a:r>
              <a:rPr lang="en-US" dirty="0"/>
              <a:t>4.	Transmitting obscene messages or pictures is prohibited.</a:t>
            </a:r>
          </a:p>
          <a:p>
            <a:r>
              <a:rPr lang="en-US" dirty="0"/>
              <a:t>5.	E-mail attachments must be of a reasonable size and in a format readable by the receiver.</a:t>
            </a:r>
          </a:p>
          <a:p>
            <a:r>
              <a:rPr lang="en-US" dirty="0"/>
              <a:t>6.	Using the network in such a way that would disrupt the use of the network by other users is prohibited.</a:t>
            </a:r>
          </a:p>
          <a:p>
            <a:pPr lvl="0" fontAlgn="base"/>
            <a:endParaRPr lang="en-US"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2626694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5"/>
          <p:cNvSpPr txBox="1">
            <a:spLocks noGrp="1"/>
          </p:cNvSpPr>
          <p:nvPr>
            <p:ph type="title"/>
          </p:nvPr>
        </p:nvSpPr>
        <p:spPr>
          <a:xfrm>
            <a:off x="680321" y="753228"/>
            <a:ext cx="9613861" cy="108093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600"/>
              <a:buFont typeface="Trebuchet MS"/>
              <a:buNone/>
            </a:pPr>
            <a:r>
              <a:rPr lang="en-US" dirty="0"/>
              <a:t>Termination/Revocation of System User Account</a:t>
            </a:r>
            <a:endParaRPr dirty="0"/>
          </a:p>
        </p:txBody>
      </p:sp>
      <p:sp>
        <p:nvSpPr>
          <p:cNvPr id="230" name="Google Shape;230;p5"/>
          <p:cNvSpPr txBox="1">
            <a:spLocks noGrp="1"/>
          </p:cNvSpPr>
          <p:nvPr>
            <p:ph type="body" idx="1"/>
          </p:nvPr>
        </p:nvSpPr>
        <p:spPr>
          <a:xfrm>
            <a:off x="680321" y="2336873"/>
            <a:ext cx="9613861" cy="4274941"/>
          </a:xfrm>
          <a:prstGeom prst="rect">
            <a:avLst/>
          </a:prstGeom>
          <a:noFill/>
          <a:ln>
            <a:noFill/>
          </a:ln>
        </p:spPr>
        <p:txBody>
          <a:bodyPr spcFirstLastPara="1" wrap="square" lIns="91425" tIns="45700" rIns="91425" bIns="45700" anchor="t" anchorCtr="0">
            <a:normAutofit/>
          </a:bodyPr>
          <a:lstStyle/>
          <a:p>
            <a:endParaRPr lang="en-US" dirty="0"/>
          </a:p>
          <a:p>
            <a:endParaRPr lang="en-US" dirty="0"/>
          </a:p>
          <a:p>
            <a:r>
              <a:rPr lang="en-US" dirty="0"/>
              <a:t>The District may suspend or revoke a system user’s access to the District’s system upon violation of District policy and/or administrative regulations regarding acceptable use.</a:t>
            </a:r>
          </a:p>
          <a:p>
            <a:endParaRPr lang="en-US" b="1" dirty="0"/>
          </a:p>
          <a:p>
            <a:pPr lvl="0" fontAlgn="base"/>
            <a:endParaRPr lang="en-US" dirty="0"/>
          </a:p>
        </p:txBody>
      </p:sp>
      <p:pic>
        <p:nvPicPr>
          <p:cNvPr id="231" name="Google Shape;231;p5"/>
          <p:cNvPicPr preferRelativeResize="0"/>
          <p:nvPr/>
        </p:nvPicPr>
        <p:blipFill rotWithShape="1">
          <a:blip r:embed="rId3">
            <a:alphaModFix/>
          </a:blip>
          <a:srcRect/>
          <a:stretch/>
        </p:blipFill>
        <p:spPr>
          <a:xfrm>
            <a:off x="10862592" y="753228"/>
            <a:ext cx="1082420" cy="1080938"/>
          </a:xfrm>
          <a:prstGeom prst="rect">
            <a:avLst/>
          </a:prstGeom>
          <a:noFill/>
          <a:ln>
            <a:noFill/>
          </a:ln>
        </p:spPr>
      </p:pic>
    </p:spTree>
    <p:extLst>
      <p:ext uri="{BB962C8B-B14F-4D97-AF65-F5344CB8AC3E}">
        <p14:creationId xmlns:p14="http://schemas.microsoft.com/office/powerpoint/2010/main" val="3091805421"/>
      </p:ext>
    </p:extLst>
  </p:cSld>
  <p:clrMapOvr>
    <a:masterClrMapping/>
  </p:clrMapOvr>
</p:sld>
</file>

<file path=ppt/theme/theme1.xml><?xml version="1.0" encoding="utf-8"?>
<a:theme xmlns:a="http://schemas.openxmlformats.org/drawingml/2006/main" name="Berlin">
  <a:themeElements>
    <a:clrScheme name="Berlin">
      <a:dk1>
        <a:srgbClr val="000000"/>
      </a:dk1>
      <a:lt1>
        <a:srgbClr val="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1144</TotalTime>
  <Words>2195</Words>
  <Application>Microsoft Office PowerPoint</Application>
  <PresentationFormat>Widescreen</PresentationFormat>
  <Paragraphs>160</Paragraphs>
  <Slides>29</Slides>
  <Notes>29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Trebuchet MS</vt:lpstr>
      <vt:lpstr>Berlin</vt:lpstr>
      <vt:lpstr>GISD Technology Training</vt:lpstr>
      <vt:lpstr>Acceptable Use</vt:lpstr>
      <vt:lpstr>Acceptable Use</vt:lpstr>
      <vt:lpstr>System Access</vt:lpstr>
      <vt:lpstr>System Access</vt:lpstr>
      <vt:lpstr>System Access</vt:lpstr>
      <vt:lpstr>System User Account Disclaimer</vt:lpstr>
      <vt:lpstr>Network Etiquette</vt:lpstr>
      <vt:lpstr>Termination/Revocation of System User Account</vt:lpstr>
      <vt:lpstr>Vandalism</vt:lpstr>
      <vt:lpstr>Forgery</vt:lpstr>
      <vt:lpstr>Forgery</vt:lpstr>
      <vt:lpstr>Assigned Equipment</vt:lpstr>
      <vt:lpstr>Device Security  </vt:lpstr>
      <vt:lpstr>Teacher Laptop  </vt:lpstr>
      <vt:lpstr>E-Mail  </vt:lpstr>
      <vt:lpstr>Website  </vt:lpstr>
      <vt:lpstr>Facebook  </vt:lpstr>
      <vt:lpstr>Blackboard Mass Media Notifications </vt:lpstr>
      <vt:lpstr>Classroom Phone   </vt:lpstr>
      <vt:lpstr>Personal Devices On Our System   </vt:lpstr>
      <vt:lpstr> Troubleshooting Technology Issues   </vt:lpstr>
      <vt:lpstr>Phones and Voicemail</vt:lpstr>
      <vt:lpstr>WIFI</vt:lpstr>
      <vt:lpstr>iPad Carts</vt:lpstr>
      <vt:lpstr>Classroom Equipment</vt:lpstr>
      <vt:lpstr>Printing and Copying</vt:lpstr>
      <vt:lpstr>Student Use of Computers</vt:lpstr>
      <vt:lpstr>We are here to support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GISD Technology Training</dc:title>
  <dc:creator>Jennifer Needham Staff</dc:creator>
  <cp:lastModifiedBy>Julie A. Burek</cp:lastModifiedBy>
  <cp:revision>13</cp:revision>
  <dcterms:created xsi:type="dcterms:W3CDTF">2017-07-31T21:27:52Z</dcterms:created>
  <dcterms:modified xsi:type="dcterms:W3CDTF">2020-05-29T19:11:22Z</dcterms:modified>
</cp:coreProperties>
</file>