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</p:sldIdLst>
  <p:sldSz cx="16256000" cy="12192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713" autoAdjust="0"/>
    <p:restoredTop sz="94660"/>
  </p:normalViewPr>
  <p:slideViewPr>
    <p:cSldViewPr snapToGrid="0">
      <p:cViewPr varScale="1">
        <p:scale>
          <a:sx n="65" d="100"/>
          <a:sy n="65" d="100"/>
        </p:scale>
        <p:origin x="188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0" y="1995312"/>
            <a:ext cx="13817600" cy="4244622"/>
          </a:xfrm>
        </p:spPr>
        <p:txBody>
          <a:bodyPr anchor="b"/>
          <a:lstStyle>
            <a:lvl1pPr algn="ctr">
              <a:defRPr sz="106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32000" y="6403623"/>
            <a:ext cx="12192000" cy="2943577"/>
          </a:xfrm>
        </p:spPr>
        <p:txBody>
          <a:bodyPr/>
          <a:lstStyle>
            <a:lvl1pPr marL="0" indent="0" algn="ctr">
              <a:buNone/>
              <a:defRPr sz="4267"/>
            </a:lvl1pPr>
            <a:lvl2pPr marL="812810" indent="0" algn="ctr">
              <a:buNone/>
              <a:defRPr sz="3556"/>
            </a:lvl2pPr>
            <a:lvl3pPr marL="1625620" indent="0" algn="ctr">
              <a:buNone/>
              <a:defRPr sz="3200"/>
            </a:lvl3pPr>
            <a:lvl4pPr marL="2438430" indent="0" algn="ctr">
              <a:buNone/>
              <a:defRPr sz="2844"/>
            </a:lvl4pPr>
            <a:lvl5pPr marL="3251241" indent="0" algn="ctr">
              <a:buNone/>
              <a:defRPr sz="2844"/>
            </a:lvl5pPr>
            <a:lvl6pPr marL="4064051" indent="0" algn="ctr">
              <a:buNone/>
              <a:defRPr sz="2844"/>
            </a:lvl6pPr>
            <a:lvl7pPr marL="4876861" indent="0" algn="ctr">
              <a:buNone/>
              <a:defRPr sz="2844"/>
            </a:lvl7pPr>
            <a:lvl8pPr marL="5689671" indent="0" algn="ctr">
              <a:buNone/>
              <a:defRPr sz="2844"/>
            </a:lvl8pPr>
            <a:lvl9pPr marL="6502481" indent="0" algn="ctr">
              <a:buNone/>
              <a:defRPr sz="284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51B12-BA17-40F7-8970-C4A6C23787A5}" type="datetimeFigureOut">
              <a:rPr lang="en-US" smtClean="0"/>
              <a:t>8/8/2023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08CE-3C4F-472E-9D11-127CF9BEB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28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51B12-BA17-40F7-8970-C4A6C23787A5}" type="datetimeFigureOut">
              <a:rPr lang="en-US" smtClean="0"/>
              <a:t>8/8/2023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08CE-3C4F-472E-9D11-127CF9BEB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5509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633201" y="649111"/>
            <a:ext cx="3505200" cy="103321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7601" y="649111"/>
            <a:ext cx="10312400" cy="103321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51B12-BA17-40F7-8970-C4A6C23787A5}" type="datetimeFigureOut">
              <a:rPr lang="en-US" smtClean="0"/>
              <a:t>8/8/2023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08CE-3C4F-472E-9D11-127CF9BEB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8571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51B12-BA17-40F7-8970-C4A6C23787A5}" type="datetimeFigureOut">
              <a:rPr lang="en-US" smtClean="0"/>
              <a:t>8/8/2023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08CE-3C4F-472E-9D11-127CF9BEB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1372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9134" y="3039537"/>
            <a:ext cx="14020800" cy="5071532"/>
          </a:xfrm>
        </p:spPr>
        <p:txBody>
          <a:bodyPr anchor="b"/>
          <a:lstStyle>
            <a:lvl1pPr>
              <a:defRPr sz="106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9134" y="8159048"/>
            <a:ext cx="14020800" cy="2666999"/>
          </a:xfrm>
        </p:spPr>
        <p:txBody>
          <a:bodyPr/>
          <a:lstStyle>
            <a:lvl1pPr marL="0" indent="0">
              <a:buNone/>
              <a:defRPr sz="4267">
                <a:solidFill>
                  <a:schemeClr val="tx1"/>
                </a:solidFill>
              </a:defRPr>
            </a:lvl1pPr>
            <a:lvl2pPr marL="812810" indent="0">
              <a:buNone/>
              <a:defRPr sz="3556">
                <a:solidFill>
                  <a:schemeClr val="tx1">
                    <a:tint val="75000"/>
                  </a:schemeClr>
                </a:solidFill>
              </a:defRPr>
            </a:lvl2pPr>
            <a:lvl3pPr marL="162562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3pPr>
            <a:lvl4pPr marL="2438430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4pPr>
            <a:lvl5pPr marL="3251241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5pPr>
            <a:lvl6pPr marL="4064051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6pPr>
            <a:lvl7pPr marL="4876861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7pPr>
            <a:lvl8pPr marL="5689671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8pPr>
            <a:lvl9pPr marL="6502481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51B12-BA17-40F7-8970-C4A6C23787A5}" type="datetimeFigureOut">
              <a:rPr lang="en-US" smtClean="0"/>
              <a:t>8/8/2023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08CE-3C4F-472E-9D11-127CF9BEB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243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17600" y="3245556"/>
            <a:ext cx="690880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0" y="3245556"/>
            <a:ext cx="690880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51B12-BA17-40F7-8970-C4A6C23787A5}" type="datetimeFigureOut">
              <a:rPr lang="en-US" smtClean="0"/>
              <a:t>8/8/2023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08CE-3C4F-472E-9D11-127CF9BEB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584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9717" y="649114"/>
            <a:ext cx="14020800" cy="23565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9719" y="2988734"/>
            <a:ext cx="6877049" cy="1464732"/>
          </a:xfrm>
        </p:spPr>
        <p:txBody>
          <a:bodyPr anchor="b"/>
          <a:lstStyle>
            <a:lvl1pPr marL="0" indent="0">
              <a:buNone/>
              <a:defRPr sz="4267" b="1"/>
            </a:lvl1pPr>
            <a:lvl2pPr marL="812810" indent="0">
              <a:buNone/>
              <a:defRPr sz="3556" b="1"/>
            </a:lvl2pPr>
            <a:lvl3pPr marL="1625620" indent="0">
              <a:buNone/>
              <a:defRPr sz="3200" b="1"/>
            </a:lvl3pPr>
            <a:lvl4pPr marL="2438430" indent="0">
              <a:buNone/>
              <a:defRPr sz="2844" b="1"/>
            </a:lvl4pPr>
            <a:lvl5pPr marL="3251241" indent="0">
              <a:buNone/>
              <a:defRPr sz="2844" b="1"/>
            </a:lvl5pPr>
            <a:lvl6pPr marL="4064051" indent="0">
              <a:buNone/>
              <a:defRPr sz="2844" b="1"/>
            </a:lvl6pPr>
            <a:lvl7pPr marL="4876861" indent="0">
              <a:buNone/>
              <a:defRPr sz="2844" b="1"/>
            </a:lvl7pPr>
            <a:lvl8pPr marL="5689671" indent="0">
              <a:buNone/>
              <a:defRPr sz="2844" b="1"/>
            </a:lvl8pPr>
            <a:lvl9pPr marL="6502481" indent="0">
              <a:buNone/>
              <a:defRPr sz="284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9719" y="4453467"/>
            <a:ext cx="6877049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29601" y="2988734"/>
            <a:ext cx="6910917" cy="1464732"/>
          </a:xfrm>
        </p:spPr>
        <p:txBody>
          <a:bodyPr anchor="b"/>
          <a:lstStyle>
            <a:lvl1pPr marL="0" indent="0">
              <a:buNone/>
              <a:defRPr sz="4267" b="1"/>
            </a:lvl1pPr>
            <a:lvl2pPr marL="812810" indent="0">
              <a:buNone/>
              <a:defRPr sz="3556" b="1"/>
            </a:lvl2pPr>
            <a:lvl3pPr marL="1625620" indent="0">
              <a:buNone/>
              <a:defRPr sz="3200" b="1"/>
            </a:lvl3pPr>
            <a:lvl4pPr marL="2438430" indent="0">
              <a:buNone/>
              <a:defRPr sz="2844" b="1"/>
            </a:lvl4pPr>
            <a:lvl5pPr marL="3251241" indent="0">
              <a:buNone/>
              <a:defRPr sz="2844" b="1"/>
            </a:lvl5pPr>
            <a:lvl6pPr marL="4064051" indent="0">
              <a:buNone/>
              <a:defRPr sz="2844" b="1"/>
            </a:lvl6pPr>
            <a:lvl7pPr marL="4876861" indent="0">
              <a:buNone/>
              <a:defRPr sz="2844" b="1"/>
            </a:lvl7pPr>
            <a:lvl8pPr marL="5689671" indent="0">
              <a:buNone/>
              <a:defRPr sz="2844" b="1"/>
            </a:lvl8pPr>
            <a:lvl9pPr marL="6502481" indent="0">
              <a:buNone/>
              <a:defRPr sz="284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29601" y="4453467"/>
            <a:ext cx="6910917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51B12-BA17-40F7-8970-C4A6C23787A5}" type="datetimeFigureOut">
              <a:rPr lang="en-US" smtClean="0"/>
              <a:t>8/8/2023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08CE-3C4F-472E-9D11-127CF9BEB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410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51B12-BA17-40F7-8970-C4A6C23787A5}" type="datetimeFigureOut">
              <a:rPr lang="en-US" smtClean="0"/>
              <a:t>8/8/2023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08CE-3C4F-472E-9D11-127CF9BEB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459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51B12-BA17-40F7-8970-C4A6C23787A5}" type="datetimeFigureOut">
              <a:rPr lang="en-US" smtClean="0"/>
              <a:t>8/8/2023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08CE-3C4F-472E-9D11-127CF9BEB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0450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9717" y="812800"/>
            <a:ext cx="5242983" cy="2844800"/>
          </a:xfrm>
        </p:spPr>
        <p:txBody>
          <a:bodyPr anchor="b"/>
          <a:lstStyle>
            <a:lvl1pPr>
              <a:defRPr sz="568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10917" y="1755425"/>
            <a:ext cx="8229600" cy="8664222"/>
          </a:xfrm>
        </p:spPr>
        <p:txBody>
          <a:bodyPr/>
          <a:lstStyle>
            <a:lvl1pPr>
              <a:defRPr sz="5689"/>
            </a:lvl1pPr>
            <a:lvl2pPr>
              <a:defRPr sz="4978"/>
            </a:lvl2pPr>
            <a:lvl3pPr>
              <a:defRPr sz="4267"/>
            </a:lvl3pPr>
            <a:lvl4pPr>
              <a:defRPr sz="3556"/>
            </a:lvl4pPr>
            <a:lvl5pPr>
              <a:defRPr sz="3556"/>
            </a:lvl5pPr>
            <a:lvl6pPr>
              <a:defRPr sz="3556"/>
            </a:lvl6pPr>
            <a:lvl7pPr>
              <a:defRPr sz="3556"/>
            </a:lvl7pPr>
            <a:lvl8pPr>
              <a:defRPr sz="3556"/>
            </a:lvl8pPr>
            <a:lvl9pPr>
              <a:defRPr sz="355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9717" y="3657600"/>
            <a:ext cx="5242983" cy="6776156"/>
          </a:xfrm>
        </p:spPr>
        <p:txBody>
          <a:bodyPr/>
          <a:lstStyle>
            <a:lvl1pPr marL="0" indent="0">
              <a:buNone/>
              <a:defRPr sz="2844"/>
            </a:lvl1pPr>
            <a:lvl2pPr marL="812810" indent="0">
              <a:buNone/>
              <a:defRPr sz="2489"/>
            </a:lvl2pPr>
            <a:lvl3pPr marL="1625620" indent="0">
              <a:buNone/>
              <a:defRPr sz="2133"/>
            </a:lvl3pPr>
            <a:lvl4pPr marL="2438430" indent="0">
              <a:buNone/>
              <a:defRPr sz="1778"/>
            </a:lvl4pPr>
            <a:lvl5pPr marL="3251241" indent="0">
              <a:buNone/>
              <a:defRPr sz="1778"/>
            </a:lvl5pPr>
            <a:lvl6pPr marL="4064051" indent="0">
              <a:buNone/>
              <a:defRPr sz="1778"/>
            </a:lvl6pPr>
            <a:lvl7pPr marL="4876861" indent="0">
              <a:buNone/>
              <a:defRPr sz="1778"/>
            </a:lvl7pPr>
            <a:lvl8pPr marL="5689671" indent="0">
              <a:buNone/>
              <a:defRPr sz="1778"/>
            </a:lvl8pPr>
            <a:lvl9pPr marL="6502481" indent="0">
              <a:buNone/>
              <a:defRPr sz="177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51B12-BA17-40F7-8970-C4A6C23787A5}" type="datetimeFigureOut">
              <a:rPr lang="en-US" smtClean="0"/>
              <a:t>8/8/2023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08CE-3C4F-472E-9D11-127CF9BEB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104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9717" y="812800"/>
            <a:ext cx="5242983" cy="2844800"/>
          </a:xfrm>
        </p:spPr>
        <p:txBody>
          <a:bodyPr anchor="b"/>
          <a:lstStyle>
            <a:lvl1pPr>
              <a:defRPr sz="568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10917" y="1755425"/>
            <a:ext cx="8229600" cy="8664222"/>
          </a:xfrm>
        </p:spPr>
        <p:txBody>
          <a:bodyPr anchor="t"/>
          <a:lstStyle>
            <a:lvl1pPr marL="0" indent="0">
              <a:buNone/>
              <a:defRPr sz="5689"/>
            </a:lvl1pPr>
            <a:lvl2pPr marL="812810" indent="0">
              <a:buNone/>
              <a:defRPr sz="4978"/>
            </a:lvl2pPr>
            <a:lvl3pPr marL="1625620" indent="0">
              <a:buNone/>
              <a:defRPr sz="4267"/>
            </a:lvl3pPr>
            <a:lvl4pPr marL="2438430" indent="0">
              <a:buNone/>
              <a:defRPr sz="3556"/>
            </a:lvl4pPr>
            <a:lvl5pPr marL="3251241" indent="0">
              <a:buNone/>
              <a:defRPr sz="3556"/>
            </a:lvl5pPr>
            <a:lvl6pPr marL="4064051" indent="0">
              <a:buNone/>
              <a:defRPr sz="3556"/>
            </a:lvl6pPr>
            <a:lvl7pPr marL="4876861" indent="0">
              <a:buNone/>
              <a:defRPr sz="3556"/>
            </a:lvl7pPr>
            <a:lvl8pPr marL="5689671" indent="0">
              <a:buNone/>
              <a:defRPr sz="3556"/>
            </a:lvl8pPr>
            <a:lvl9pPr marL="6502481" indent="0">
              <a:buNone/>
              <a:defRPr sz="3556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9717" y="3657600"/>
            <a:ext cx="5242983" cy="6776156"/>
          </a:xfrm>
        </p:spPr>
        <p:txBody>
          <a:bodyPr/>
          <a:lstStyle>
            <a:lvl1pPr marL="0" indent="0">
              <a:buNone/>
              <a:defRPr sz="2844"/>
            </a:lvl1pPr>
            <a:lvl2pPr marL="812810" indent="0">
              <a:buNone/>
              <a:defRPr sz="2489"/>
            </a:lvl2pPr>
            <a:lvl3pPr marL="1625620" indent="0">
              <a:buNone/>
              <a:defRPr sz="2133"/>
            </a:lvl3pPr>
            <a:lvl4pPr marL="2438430" indent="0">
              <a:buNone/>
              <a:defRPr sz="1778"/>
            </a:lvl4pPr>
            <a:lvl5pPr marL="3251241" indent="0">
              <a:buNone/>
              <a:defRPr sz="1778"/>
            </a:lvl5pPr>
            <a:lvl6pPr marL="4064051" indent="0">
              <a:buNone/>
              <a:defRPr sz="1778"/>
            </a:lvl6pPr>
            <a:lvl7pPr marL="4876861" indent="0">
              <a:buNone/>
              <a:defRPr sz="1778"/>
            </a:lvl7pPr>
            <a:lvl8pPr marL="5689671" indent="0">
              <a:buNone/>
              <a:defRPr sz="1778"/>
            </a:lvl8pPr>
            <a:lvl9pPr marL="6502481" indent="0">
              <a:buNone/>
              <a:defRPr sz="177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51B12-BA17-40F7-8970-C4A6C23787A5}" type="datetimeFigureOut">
              <a:rPr lang="en-US" smtClean="0"/>
              <a:t>8/8/2023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08CE-3C4F-472E-9D11-127CF9BEB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8465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17600" y="649114"/>
            <a:ext cx="14020800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7600" y="3245556"/>
            <a:ext cx="14020800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17600" y="11300181"/>
            <a:ext cx="365760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C51B12-BA17-40F7-8970-C4A6C23787A5}" type="datetimeFigureOut">
              <a:rPr lang="en-US" smtClean="0"/>
              <a:t>8/8/2023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84800" y="11300181"/>
            <a:ext cx="548640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80800" y="11300181"/>
            <a:ext cx="365760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9308CE-3C4F-472E-9D11-127CF9BEB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158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1625620" rtl="0" eaLnBrk="1" latinLnBrk="0" hangingPunct="1">
        <a:lnSpc>
          <a:spcPct val="90000"/>
        </a:lnSpc>
        <a:spcBef>
          <a:spcPct val="0"/>
        </a:spcBef>
        <a:buNone/>
        <a:defRPr sz="782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6405" indent="-406405" algn="l" defTabSz="1625620" rtl="0" eaLnBrk="1" latinLnBrk="0" hangingPunct="1">
        <a:lnSpc>
          <a:spcPct val="90000"/>
        </a:lnSpc>
        <a:spcBef>
          <a:spcPts val="1778"/>
        </a:spcBef>
        <a:buFont typeface="Arial" panose="020B0604020202020204" pitchFamily="34" charset="0"/>
        <a:buChar char="•"/>
        <a:defRPr sz="4978" kern="1200">
          <a:solidFill>
            <a:schemeClr val="tx1"/>
          </a:solidFill>
          <a:latin typeface="+mn-lt"/>
          <a:ea typeface="+mn-ea"/>
          <a:cs typeface="+mn-cs"/>
        </a:defRPr>
      </a:lvl1pPr>
      <a:lvl2pPr marL="1219215" indent="-406405" algn="l" defTabSz="162562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2pPr>
      <a:lvl3pPr marL="2032025" indent="-406405" algn="l" defTabSz="162562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556" kern="1200">
          <a:solidFill>
            <a:schemeClr val="tx1"/>
          </a:solidFill>
          <a:latin typeface="+mn-lt"/>
          <a:ea typeface="+mn-ea"/>
          <a:cs typeface="+mn-cs"/>
        </a:defRPr>
      </a:lvl3pPr>
      <a:lvl4pPr marL="2844836" indent="-406405" algn="l" defTabSz="162562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46" indent="-406405" algn="l" defTabSz="162562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470456" indent="-406405" algn="l" defTabSz="162562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5283266" indent="-406405" algn="l" defTabSz="162562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6096076" indent="-406405" algn="l" defTabSz="162562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908886" indent="-406405" algn="l" defTabSz="162562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2562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812810" algn="l" defTabSz="162562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625620" algn="l" defTabSz="162562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438430" algn="l" defTabSz="162562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51241" algn="l" defTabSz="162562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64051" algn="l" defTabSz="162562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876861" algn="l" defTabSz="162562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689671" algn="l" defTabSz="162562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502481" algn="l" defTabSz="162562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370822"/>
              </p:ext>
            </p:extLst>
          </p:nvPr>
        </p:nvGraphicFramePr>
        <p:xfrm>
          <a:off x="-1" y="0"/>
          <a:ext cx="8246853" cy="122004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mage" r:id="rId2" imgW="12590280" imgH="18628560" progId="Photoshop.Image.11">
                  <p:embed/>
                </p:oleObj>
              </mc:Choice>
              <mc:Fallback>
                <p:oleObj name="Image" r:id="rId2" imgW="12590280" imgH="18628560" progId="Photoshop.Image.1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-1" y="0"/>
                        <a:ext cx="8246853" cy="1220047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7556739" y="1656273"/>
            <a:ext cx="810882" cy="6958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B-1</a:t>
            </a:r>
          </a:p>
        </p:txBody>
      </p:sp>
      <p:sp>
        <p:nvSpPr>
          <p:cNvPr id="6" name="Rectangle 5"/>
          <p:cNvSpPr/>
          <p:nvPr/>
        </p:nvSpPr>
        <p:spPr>
          <a:xfrm>
            <a:off x="7556739" y="4293080"/>
            <a:ext cx="776377" cy="56934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P-1</a:t>
            </a:r>
          </a:p>
        </p:txBody>
      </p:sp>
      <p:sp>
        <p:nvSpPr>
          <p:cNvPr id="7" name="Rectangle 6"/>
          <p:cNvSpPr/>
          <p:nvPr/>
        </p:nvSpPr>
        <p:spPr>
          <a:xfrm>
            <a:off x="7556739" y="2484408"/>
            <a:ext cx="810882" cy="70161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B-2</a:t>
            </a:r>
          </a:p>
        </p:txBody>
      </p:sp>
      <p:sp>
        <p:nvSpPr>
          <p:cNvPr id="8" name="Rectangle 7"/>
          <p:cNvSpPr/>
          <p:nvPr/>
        </p:nvSpPr>
        <p:spPr>
          <a:xfrm>
            <a:off x="7556739" y="3459193"/>
            <a:ext cx="776377" cy="56934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P-2</a:t>
            </a:r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7039155" y="422694"/>
            <a:ext cx="0" cy="859764"/>
          </a:xfrm>
          <a:prstGeom prst="line">
            <a:avLst/>
          </a:prstGeom>
          <a:ln w="381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5880340" y="378125"/>
            <a:ext cx="0" cy="859764"/>
          </a:xfrm>
          <a:prstGeom prst="line">
            <a:avLst/>
          </a:prstGeom>
          <a:ln w="381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7522234" y="3332673"/>
            <a:ext cx="810882" cy="6958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B-3</a:t>
            </a:r>
          </a:p>
        </p:txBody>
      </p:sp>
      <p:sp>
        <p:nvSpPr>
          <p:cNvPr id="15" name="Rectangle 14"/>
          <p:cNvSpPr/>
          <p:nvPr/>
        </p:nvSpPr>
        <p:spPr>
          <a:xfrm>
            <a:off x="7522234" y="4160808"/>
            <a:ext cx="810882" cy="70161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B-4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7556739" y="1513934"/>
            <a:ext cx="7047784" cy="7910"/>
          </a:xfrm>
          <a:prstGeom prst="line">
            <a:avLst/>
          </a:prstGeom>
          <a:ln w="381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14207706" y="1521844"/>
            <a:ext cx="0" cy="1453552"/>
          </a:xfrm>
          <a:prstGeom prst="line">
            <a:avLst/>
          </a:prstGeom>
          <a:ln w="381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9946257" y="5011230"/>
            <a:ext cx="4261449" cy="0"/>
          </a:xfrm>
          <a:prstGeom prst="line">
            <a:avLst/>
          </a:prstGeom>
          <a:ln w="381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9420047" y="1674243"/>
            <a:ext cx="810882" cy="6958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C-1</a:t>
            </a:r>
          </a:p>
        </p:txBody>
      </p:sp>
      <p:sp>
        <p:nvSpPr>
          <p:cNvPr id="25" name="Rectangle 24"/>
          <p:cNvSpPr/>
          <p:nvPr/>
        </p:nvSpPr>
        <p:spPr>
          <a:xfrm>
            <a:off x="13267430" y="1656273"/>
            <a:ext cx="810882" cy="70161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C-5</a:t>
            </a:r>
          </a:p>
        </p:txBody>
      </p:sp>
      <p:sp>
        <p:nvSpPr>
          <p:cNvPr id="27" name="Rectangle 26"/>
          <p:cNvSpPr/>
          <p:nvPr/>
        </p:nvSpPr>
        <p:spPr>
          <a:xfrm>
            <a:off x="12301275" y="1651241"/>
            <a:ext cx="810882" cy="6958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C-4</a:t>
            </a:r>
          </a:p>
        </p:txBody>
      </p:sp>
      <p:sp>
        <p:nvSpPr>
          <p:cNvPr id="29" name="Rectangle 28"/>
          <p:cNvSpPr/>
          <p:nvPr/>
        </p:nvSpPr>
        <p:spPr>
          <a:xfrm>
            <a:off x="11330804" y="1662024"/>
            <a:ext cx="810882" cy="6958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C-3</a:t>
            </a:r>
          </a:p>
        </p:txBody>
      </p:sp>
      <p:sp>
        <p:nvSpPr>
          <p:cNvPr id="30" name="Rectangle 29"/>
          <p:cNvSpPr/>
          <p:nvPr/>
        </p:nvSpPr>
        <p:spPr>
          <a:xfrm>
            <a:off x="10386202" y="1662024"/>
            <a:ext cx="810882" cy="6958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C-2</a:t>
            </a:r>
          </a:p>
        </p:txBody>
      </p:sp>
      <p:cxnSp>
        <p:nvCxnSpPr>
          <p:cNvPr id="32" name="Straight Connector 31"/>
          <p:cNvCxnSpPr/>
          <p:nvPr/>
        </p:nvCxnSpPr>
        <p:spPr>
          <a:xfrm flipV="1">
            <a:off x="14207706" y="3574213"/>
            <a:ext cx="0" cy="1453552"/>
          </a:xfrm>
          <a:prstGeom prst="line">
            <a:avLst/>
          </a:prstGeom>
          <a:ln w="381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V="1">
            <a:off x="15015863" y="1511060"/>
            <a:ext cx="995874" cy="2874"/>
          </a:xfrm>
          <a:prstGeom prst="line">
            <a:avLst/>
          </a:prstGeom>
          <a:ln w="381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12993703" y="422694"/>
            <a:ext cx="14559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err="1"/>
              <a:t>Erbes</a:t>
            </a:r>
            <a:r>
              <a:rPr lang="en-US" sz="1400" dirty="0"/>
              <a:t> Road</a:t>
            </a:r>
          </a:p>
          <a:p>
            <a:pPr algn="ctr"/>
            <a:r>
              <a:rPr lang="en-US" sz="1400" dirty="0"/>
              <a:t> Student Drop-off</a:t>
            </a:r>
          </a:p>
        </p:txBody>
      </p:sp>
      <p:cxnSp>
        <p:nvCxnSpPr>
          <p:cNvPr id="38" name="Straight Arrow Connector 37"/>
          <p:cNvCxnSpPr/>
          <p:nvPr/>
        </p:nvCxnSpPr>
        <p:spPr>
          <a:xfrm>
            <a:off x="14365919" y="854517"/>
            <a:ext cx="477209" cy="668981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9" name="Rectangle 38"/>
          <p:cNvSpPr/>
          <p:nvPr/>
        </p:nvSpPr>
        <p:spPr>
          <a:xfrm>
            <a:off x="9950577" y="4070228"/>
            <a:ext cx="810882" cy="6958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D-1</a:t>
            </a:r>
          </a:p>
        </p:txBody>
      </p:sp>
      <p:sp>
        <p:nvSpPr>
          <p:cNvPr id="41" name="Rectangle 40"/>
          <p:cNvSpPr/>
          <p:nvPr/>
        </p:nvSpPr>
        <p:spPr>
          <a:xfrm>
            <a:off x="12805937" y="4058009"/>
            <a:ext cx="1252958" cy="6958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D-4</a:t>
            </a:r>
          </a:p>
          <a:p>
            <a:pPr algn="ctr"/>
            <a:r>
              <a:rPr lang="en-US" dirty="0"/>
              <a:t>Woodshop</a:t>
            </a:r>
          </a:p>
        </p:txBody>
      </p:sp>
      <p:sp>
        <p:nvSpPr>
          <p:cNvPr id="42" name="Rectangle 41"/>
          <p:cNvSpPr/>
          <p:nvPr/>
        </p:nvSpPr>
        <p:spPr>
          <a:xfrm>
            <a:off x="11861334" y="4058009"/>
            <a:ext cx="810882" cy="6958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D-3</a:t>
            </a:r>
          </a:p>
        </p:txBody>
      </p:sp>
      <p:sp>
        <p:nvSpPr>
          <p:cNvPr id="43" name="Rectangle 42"/>
          <p:cNvSpPr/>
          <p:nvPr/>
        </p:nvSpPr>
        <p:spPr>
          <a:xfrm>
            <a:off x="10916732" y="4058009"/>
            <a:ext cx="810882" cy="6958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D-2</a:t>
            </a:r>
          </a:p>
        </p:txBody>
      </p:sp>
      <p:grpSp>
        <p:nvGrpSpPr>
          <p:cNvPr id="49" name="Group 48"/>
          <p:cNvGrpSpPr/>
          <p:nvPr/>
        </p:nvGrpSpPr>
        <p:grpSpPr>
          <a:xfrm rot="16200000">
            <a:off x="8750057" y="5279365"/>
            <a:ext cx="500334" cy="500332"/>
            <a:chOff x="8574655" y="5589917"/>
            <a:chExt cx="500334" cy="500332"/>
          </a:xfrm>
        </p:grpSpPr>
        <p:sp>
          <p:nvSpPr>
            <p:cNvPr id="44" name="Rectangle 43"/>
            <p:cNvSpPr/>
            <p:nvPr/>
          </p:nvSpPr>
          <p:spPr>
            <a:xfrm>
              <a:off x="8574658" y="5589917"/>
              <a:ext cx="500331" cy="8626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8574658" y="5684808"/>
              <a:ext cx="500331" cy="8626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8574657" y="5796951"/>
              <a:ext cx="500331" cy="8626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8574656" y="5891842"/>
              <a:ext cx="500331" cy="8626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8574655" y="6003985"/>
              <a:ext cx="500331" cy="8626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0" name="Rectangle 49"/>
          <p:cNvSpPr/>
          <p:nvPr/>
        </p:nvSpPr>
        <p:spPr>
          <a:xfrm rot="18865988">
            <a:off x="8392392" y="4795646"/>
            <a:ext cx="904124" cy="25855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Walkway</a:t>
            </a:r>
          </a:p>
        </p:txBody>
      </p:sp>
      <p:sp>
        <p:nvSpPr>
          <p:cNvPr id="53" name="Rectangle 52"/>
          <p:cNvSpPr/>
          <p:nvPr/>
        </p:nvSpPr>
        <p:spPr>
          <a:xfrm rot="16200000" flipV="1">
            <a:off x="6798117" y="3241699"/>
            <a:ext cx="3493341" cy="4571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/>
          <p:cNvSpPr/>
          <p:nvPr/>
        </p:nvSpPr>
        <p:spPr>
          <a:xfrm rot="16200000" flipV="1">
            <a:off x="7991936" y="4464702"/>
            <a:ext cx="53553" cy="10064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TextBox 54"/>
          <p:cNvSpPr txBox="1"/>
          <p:nvPr/>
        </p:nvSpPr>
        <p:spPr>
          <a:xfrm>
            <a:off x="10059812" y="6801926"/>
            <a:ext cx="4052391" cy="504753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/>
              <a:t>Los Cerritos Middle School</a:t>
            </a:r>
          </a:p>
          <a:p>
            <a:pPr algn="ctr"/>
            <a:r>
              <a:rPr lang="en-US" sz="2800" dirty="0"/>
              <a:t>School Map </a:t>
            </a:r>
          </a:p>
          <a:p>
            <a:pPr algn="ctr"/>
            <a:r>
              <a:rPr lang="en-US" sz="2800" dirty="0"/>
              <a:t>&amp; </a:t>
            </a:r>
          </a:p>
          <a:p>
            <a:pPr algn="ctr"/>
            <a:r>
              <a:rPr lang="en-US" sz="2800" dirty="0"/>
              <a:t>1</a:t>
            </a:r>
            <a:r>
              <a:rPr lang="en-US" sz="2800" baseline="30000" dirty="0"/>
              <a:t>st</a:t>
            </a:r>
            <a:r>
              <a:rPr lang="en-US" sz="2800" dirty="0"/>
              <a:t> Floor Locker Plan </a:t>
            </a:r>
          </a:p>
          <a:p>
            <a:pPr algn="ctr"/>
            <a:endParaRPr lang="en-US" sz="2800" dirty="0"/>
          </a:p>
          <a:p>
            <a:pPr algn="ctr"/>
            <a:endParaRPr lang="en-US" sz="2800" dirty="0"/>
          </a:p>
          <a:p>
            <a:pPr algn="ctr"/>
            <a:endParaRPr lang="en-US" sz="2800" dirty="0"/>
          </a:p>
          <a:p>
            <a:pPr algn="ctr"/>
            <a:endParaRPr lang="en-US" sz="2800" dirty="0"/>
          </a:p>
          <a:p>
            <a:pPr algn="ctr"/>
            <a:endParaRPr lang="en-US" sz="2800" dirty="0"/>
          </a:p>
          <a:p>
            <a:pPr algn="ctr"/>
            <a:endParaRPr lang="en-US" sz="2800" dirty="0"/>
          </a:p>
          <a:p>
            <a:pPr algn="ctr"/>
            <a:endParaRPr lang="en-US" sz="2800" dirty="0"/>
          </a:p>
          <a:p>
            <a:pPr algn="ctr"/>
            <a:r>
              <a:rPr lang="en-US" sz="1400" dirty="0"/>
              <a:t>Revised 10/22/2014</a:t>
            </a:r>
          </a:p>
        </p:txBody>
      </p:sp>
      <p:pic>
        <p:nvPicPr>
          <p:cNvPr id="57" name="Picture 5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1459" y="8823396"/>
            <a:ext cx="2649098" cy="2641813"/>
          </a:xfrm>
          <a:prstGeom prst="rect">
            <a:avLst/>
          </a:prstGeom>
        </p:spPr>
      </p:pic>
      <p:sp>
        <p:nvSpPr>
          <p:cNvPr id="58" name="TextBox 57"/>
          <p:cNvSpPr txBox="1"/>
          <p:nvPr/>
        </p:nvSpPr>
        <p:spPr>
          <a:xfrm>
            <a:off x="3262313" y="7579062"/>
            <a:ext cx="105830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dirty="0"/>
              <a:t>Jungle Hallway</a:t>
            </a:r>
          </a:p>
        </p:txBody>
      </p:sp>
      <p:sp>
        <p:nvSpPr>
          <p:cNvPr id="59" name="TextBox 58"/>
          <p:cNvSpPr txBox="1"/>
          <p:nvPr/>
        </p:nvSpPr>
        <p:spPr>
          <a:xfrm rot="16200000">
            <a:off x="4053457" y="6484158"/>
            <a:ext cx="120898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Renaissance Road</a:t>
            </a:r>
          </a:p>
        </p:txBody>
      </p:sp>
      <p:sp>
        <p:nvSpPr>
          <p:cNvPr id="60" name="TextBox 59"/>
          <p:cNvSpPr txBox="1"/>
          <p:nvPr/>
        </p:nvSpPr>
        <p:spPr>
          <a:xfrm rot="16200000">
            <a:off x="2404014" y="4648039"/>
            <a:ext cx="95571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Leopard Lane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3262313" y="5648891"/>
            <a:ext cx="79220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Lunch Line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3181585" y="2770397"/>
            <a:ext cx="128112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Media Center Blvd.</a:t>
            </a:r>
          </a:p>
        </p:txBody>
      </p:sp>
      <p:sp>
        <p:nvSpPr>
          <p:cNvPr id="63" name="TextBox 62"/>
          <p:cNvSpPr txBox="1"/>
          <p:nvPr/>
        </p:nvSpPr>
        <p:spPr>
          <a:xfrm rot="5400000">
            <a:off x="2605605" y="2027384"/>
            <a:ext cx="74892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/>
              <a:t>1387-1436</a:t>
            </a:r>
          </a:p>
        </p:txBody>
      </p:sp>
      <p:sp>
        <p:nvSpPr>
          <p:cNvPr id="64" name="TextBox 63"/>
          <p:cNvSpPr txBox="1"/>
          <p:nvPr/>
        </p:nvSpPr>
        <p:spPr>
          <a:xfrm rot="5400000">
            <a:off x="4072536" y="3349849"/>
            <a:ext cx="137569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/>
              <a:t>1197-1212, 1267-1316</a:t>
            </a:r>
          </a:p>
        </p:txBody>
      </p:sp>
      <p:sp>
        <p:nvSpPr>
          <p:cNvPr id="65" name="TextBox 64"/>
          <p:cNvSpPr txBox="1"/>
          <p:nvPr/>
        </p:nvSpPr>
        <p:spPr>
          <a:xfrm rot="5400000">
            <a:off x="3853549" y="4981449"/>
            <a:ext cx="137569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/>
              <a:t>1337-1385, 1323-1330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4800662" y="4123644"/>
            <a:ext cx="20024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/>
              <a:t>1317-1322, 1331-1336, 1229-1269</a:t>
            </a:r>
          </a:p>
          <a:p>
            <a:r>
              <a:rPr lang="en-US" sz="1000" b="1" dirty="0"/>
              <a:t>1275-1296, 1213-1228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18089" y="1650051"/>
            <a:ext cx="5130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Stair-</a:t>
            </a:r>
          </a:p>
          <a:p>
            <a:pPr algn="ctr"/>
            <a:r>
              <a:rPr lang="en-US" sz="1200" dirty="0"/>
              <a:t>well</a:t>
            </a:r>
          </a:p>
        </p:txBody>
      </p:sp>
      <p:cxnSp>
        <p:nvCxnSpPr>
          <p:cNvPr id="69" name="Straight Connector 68"/>
          <p:cNvCxnSpPr/>
          <p:nvPr/>
        </p:nvCxnSpPr>
        <p:spPr>
          <a:xfrm>
            <a:off x="7039155" y="422694"/>
            <a:ext cx="1528492" cy="0"/>
          </a:xfrm>
          <a:prstGeom prst="line">
            <a:avLst/>
          </a:prstGeom>
          <a:ln w="857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>
            <a:off x="7080669" y="1282458"/>
            <a:ext cx="1207697" cy="0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 flipH="1">
            <a:off x="7379860" y="1283177"/>
            <a:ext cx="49372" cy="4627324"/>
          </a:xfrm>
          <a:prstGeom prst="line">
            <a:avLst/>
          </a:prstGeom>
          <a:ln w="952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1434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TextBox 54"/>
          <p:cNvSpPr txBox="1"/>
          <p:nvPr/>
        </p:nvSpPr>
        <p:spPr>
          <a:xfrm>
            <a:off x="10059812" y="6801926"/>
            <a:ext cx="4052391" cy="504753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/>
              <a:t>Los Cerritos Middle School</a:t>
            </a:r>
          </a:p>
          <a:p>
            <a:pPr algn="ctr"/>
            <a:r>
              <a:rPr lang="en-US" sz="2800" dirty="0"/>
              <a:t>School Map </a:t>
            </a:r>
          </a:p>
          <a:p>
            <a:pPr algn="ctr"/>
            <a:r>
              <a:rPr lang="en-US" sz="2800" dirty="0"/>
              <a:t>&amp; </a:t>
            </a:r>
          </a:p>
          <a:p>
            <a:pPr algn="ctr"/>
            <a:r>
              <a:rPr lang="en-US" sz="2800" dirty="0"/>
              <a:t>2</a:t>
            </a:r>
            <a:r>
              <a:rPr lang="en-US" sz="2800" baseline="30000" dirty="0"/>
              <a:t>nd</a:t>
            </a:r>
            <a:r>
              <a:rPr lang="en-US" sz="2800" dirty="0"/>
              <a:t> Floor Locker Plan </a:t>
            </a:r>
          </a:p>
          <a:p>
            <a:pPr algn="ctr"/>
            <a:endParaRPr lang="en-US" sz="2800" dirty="0"/>
          </a:p>
          <a:p>
            <a:pPr algn="ctr"/>
            <a:endParaRPr lang="en-US" sz="2800" dirty="0"/>
          </a:p>
          <a:p>
            <a:pPr algn="ctr"/>
            <a:endParaRPr lang="en-US" sz="2800" dirty="0"/>
          </a:p>
          <a:p>
            <a:pPr algn="ctr"/>
            <a:endParaRPr lang="en-US" sz="2800" dirty="0"/>
          </a:p>
          <a:p>
            <a:pPr algn="ctr"/>
            <a:endParaRPr lang="en-US" sz="2800" dirty="0"/>
          </a:p>
          <a:p>
            <a:pPr algn="ctr"/>
            <a:endParaRPr lang="en-US" sz="2800" dirty="0"/>
          </a:p>
          <a:p>
            <a:pPr algn="ctr"/>
            <a:endParaRPr lang="en-US" sz="2800" dirty="0"/>
          </a:p>
          <a:p>
            <a:pPr algn="ctr"/>
            <a:r>
              <a:rPr lang="en-US" sz="1400" dirty="0"/>
              <a:t>Revised 10/22/2014</a:t>
            </a:r>
          </a:p>
        </p:txBody>
      </p:sp>
      <p:pic>
        <p:nvPicPr>
          <p:cNvPr id="57" name="Picture 5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1459" y="8823396"/>
            <a:ext cx="2649098" cy="2641813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18" t="4368" r="11180" b="14760"/>
          <a:stretch/>
        </p:blipFill>
        <p:spPr>
          <a:xfrm>
            <a:off x="579421" y="0"/>
            <a:ext cx="9129567" cy="11958051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371600" y="1619250"/>
            <a:ext cx="1847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200" dirty="0"/>
          </a:p>
        </p:txBody>
      </p:sp>
      <p:sp>
        <p:nvSpPr>
          <p:cNvPr id="51" name="TextBox 50"/>
          <p:cNvSpPr txBox="1"/>
          <p:nvPr/>
        </p:nvSpPr>
        <p:spPr>
          <a:xfrm>
            <a:off x="1445290" y="2572012"/>
            <a:ext cx="77944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en-US" sz="1200" dirty="0"/>
          </a:p>
          <a:p>
            <a:pPr algn="ctr"/>
            <a:endParaRPr lang="en-US" sz="1200" dirty="0"/>
          </a:p>
          <a:p>
            <a:pPr algn="ctr"/>
            <a:r>
              <a:rPr lang="en-US" sz="1200" dirty="0"/>
              <a:t>Room 37 </a:t>
            </a:r>
          </a:p>
          <a:p>
            <a:pPr algn="ctr"/>
            <a:endParaRPr lang="en-US" sz="1200" dirty="0"/>
          </a:p>
          <a:p>
            <a:pPr algn="ctr"/>
            <a:endParaRPr lang="en-US" sz="1200" dirty="0"/>
          </a:p>
        </p:txBody>
      </p:sp>
      <p:sp>
        <p:nvSpPr>
          <p:cNvPr id="52" name="TextBox 51"/>
          <p:cNvSpPr txBox="1"/>
          <p:nvPr/>
        </p:nvSpPr>
        <p:spPr>
          <a:xfrm>
            <a:off x="2535868" y="1619250"/>
            <a:ext cx="74417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Room 25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2518046" y="2775465"/>
            <a:ext cx="74417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Room 24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2257387" y="4848225"/>
            <a:ext cx="7441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Room 23</a:t>
            </a:r>
          </a:p>
          <a:p>
            <a:pPr algn="ctr"/>
            <a:r>
              <a:rPr lang="en-US" sz="1200" dirty="0"/>
              <a:t>(Art)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1885298" y="3719512"/>
            <a:ext cx="7521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Ceramics</a:t>
            </a:r>
          </a:p>
          <a:p>
            <a:pPr algn="ctr"/>
            <a:r>
              <a:rPr lang="en-US" sz="1200" dirty="0"/>
              <a:t>Room</a:t>
            </a:r>
          </a:p>
          <a:p>
            <a:pPr algn="ctr"/>
            <a:r>
              <a:rPr lang="en-US" sz="1200" dirty="0"/>
              <a:t>(Kiln)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2003543" y="6136188"/>
            <a:ext cx="1064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Room 22</a:t>
            </a:r>
          </a:p>
          <a:p>
            <a:pPr algn="ctr"/>
            <a:r>
              <a:rPr lang="en-US" sz="1200" dirty="0"/>
              <a:t>Computer Lab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4772115" y="6340261"/>
            <a:ext cx="74417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Room 30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4315408" y="1663486"/>
            <a:ext cx="1064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Room 26</a:t>
            </a:r>
          </a:p>
          <a:p>
            <a:pPr algn="ctr"/>
            <a:r>
              <a:rPr lang="en-US" sz="1200" dirty="0"/>
              <a:t>Computer Lab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4285615" y="5040485"/>
            <a:ext cx="95821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Staff Lounge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3943318" y="3581012"/>
            <a:ext cx="74417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Room 40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4782203" y="3581012"/>
            <a:ext cx="74417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Room 39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6136761" y="2775465"/>
            <a:ext cx="74417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Room 27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7390550" y="2775465"/>
            <a:ext cx="74417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Room 34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6136761" y="1757749"/>
            <a:ext cx="74417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Room 36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7390550" y="1755818"/>
            <a:ext cx="74417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Room 35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6155786" y="5171219"/>
            <a:ext cx="74417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Room 29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5941923" y="4227343"/>
            <a:ext cx="82900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CLU Room</a:t>
            </a:r>
          </a:p>
        </p:txBody>
      </p:sp>
      <p:sp>
        <p:nvSpPr>
          <p:cNvPr id="81" name="TextBox 80"/>
          <p:cNvSpPr txBox="1"/>
          <p:nvPr/>
        </p:nvSpPr>
        <p:spPr>
          <a:xfrm rot="16200000">
            <a:off x="7295107" y="4233210"/>
            <a:ext cx="65806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Storage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7390549" y="5178984"/>
            <a:ext cx="74417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Room 33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6169201" y="6432593"/>
            <a:ext cx="74417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Room 31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7320669" y="6432593"/>
            <a:ext cx="74417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Room 32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8879042" y="5609369"/>
            <a:ext cx="7650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6</a:t>
            </a:r>
            <a:r>
              <a:rPr lang="en-US" sz="1200" baseline="30000" dirty="0"/>
              <a:t>th</a:t>
            </a:r>
            <a:r>
              <a:rPr lang="en-US" sz="1200" dirty="0"/>
              <a:t> Grade</a:t>
            </a:r>
          </a:p>
          <a:p>
            <a:pPr algn="ctr"/>
            <a:r>
              <a:rPr lang="en-US" sz="1200" dirty="0"/>
              <a:t>Stairwell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2813021" y="321113"/>
            <a:ext cx="7241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Stairwell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1968275" y="8874066"/>
            <a:ext cx="7241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Stairwell</a:t>
            </a:r>
          </a:p>
        </p:txBody>
      </p:sp>
      <p:sp>
        <p:nvSpPr>
          <p:cNvPr id="88" name="TextBox 87"/>
          <p:cNvSpPr txBox="1"/>
          <p:nvPr/>
        </p:nvSpPr>
        <p:spPr>
          <a:xfrm>
            <a:off x="4332263" y="9682637"/>
            <a:ext cx="7584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Room 20</a:t>
            </a:r>
          </a:p>
          <a:p>
            <a:pPr algn="ctr"/>
            <a:r>
              <a:rPr lang="en-US" sz="1200" dirty="0"/>
              <a:t>(Band)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4687497" y="8684896"/>
            <a:ext cx="74417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Room 21</a:t>
            </a:r>
          </a:p>
        </p:txBody>
      </p:sp>
      <p:sp>
        <p:nvSpPr>
          <p:cNvPr id="90" name="TextBox 89"/>
          <p:cNvSpPr txBox="1"/>
          <p:nvPr/>
        </p:nvSpPr>
        <p:spPr>
          <a:xfrm>
            <a:off x="5145073" y="1059453"/>
            <a:ext cx="217559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/>
              <a:t>453-514                                       361-452</a:t>
            </a:r>
          </a:p>
        </p:txBody>
      </p:sp>
      <p:sp>
        <p:nvSpPr>
          <p:cNvPr id="91" name="TextBox 90"/>
          <p:cNvSpPr txBox="1"/>
          <p:nvPr/>
        </p:nvSpPr>
        <p:spPr>
          <a:xfrm rot="16200000">
            <a:off x="8272890" y="2467689"/>
            <a:ext cx="61747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/>
              <a:t>281-360</a:t>
            </a:r>
          </a:p>
        </p:txBody>
      </p:sp>
      <p:sp>
        <p:nvSpPr>
          <p:cNvPr id="92" name="TextBox 91"/>
          <p:cNvSpPr txBox="1"/>
          <p:nvPr/>
        </p:nvSpPr>
        <p:spPr>
          <a:xfrm rot="16200000">
            <a:off x="7805439" y="5764877"/>
            <a:ext cx="145424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/>
              <a:t>193-218              239-280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4510140" y="2482962"/>
            <a:ext cx="67518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/>
              <a:t>741 - 804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4383589" y="2735792"/>
            <a:ext cx="74892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/>
              <a:t>1029-1112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4352895" y="2599672"/>
            <a:ext cx="84991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/>
              <a:t>Writers Row</a:t>
            </a:r>
          </a:p>
        </p:txBody>
      </p:sp>
      <p:sp>
        <p:nvSpPr>
          <p:cNvPr id="96" name="TextBox 95"/>
          <p:cNvSpPr txBox="1"/>
          <p:nvPr/>
        </p:nvSpPr>
        <p:spPr>
          <a:xfrm rot="16200000">
            <a:off x="5504233" y="3122031"/>
            <a:ext cx="61747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/>
              <a:t>701-740</a:t>
            </a:r>
          </a:p>
        </p:txBody>
      </p:sp>
      <p:sp>
        <p:nvSpPr>
          <p:cNvPr id="97" name="TextBox 96"/>
          <p:cNvSpPr txBox="1"/>
          <p:nvPr/>
        </p:nvSpPr>
        <p:spPr>
          <a:xfrm rot="16200000">
            <a:off x="5471371" y="5144658"/>
            <a:ext cx="68320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/>
              <a:t>989-1028</a:t>
            </a:r>
          </a:p>
        </p:txBody>
      </p:sp>
      <p:sp>
        <p:nvSpPr>
          <p:cNvPr id="98" name="TextBox 97"/>
          <p:cNvSpPr txBox="1"/>
          <p:nvPr/>
        </p:nvSpPr>
        <p:spPr>
          <a:xfrm rot="16200000">
            <a:off x="5115825" y="4055748"/>
            <a:ext cx="114807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 err="1"/>
              <a:t>Avenida</a:t>
            </a:r>
            <a:r>
              <a:rPr lang="en-US" sz="1000" b="1" dirty="0"/>
              <a:t> Descanso</a:t>
            </a:r>
          </a:p>
        </p:txBody>
      </p:sp>
      <p:sp>
        <p:nvSpPr>
          <p:cNvPr id="99" name="TextBox 98"/>
          <p:cNvSpPr txBox="1"/>
          <p:nvPr/>
        </p:nvSpPr>
        <p:spPr>
          <a:xfrm>
            <a:off x="6074747" y="3622912"/>
            <a:ext cx="61747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/>
              <a:t>645-700</a:t>
            </a:r>
          </a:p>
        </p:txBody>
      </p:sp>
      <p:sp>
        <p:nvSpPr>
          <p:cNvPr id="100" name="TextBox 99"/>
          <p:cNvSpPr txBox="1"/>
          <p:nvPr/>
        </p:nvSpPr>
        <p:spPr>
          <a:xfrm>
            <a:off x="7583128" y="3746022"/>
            <a:ext cx="61747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/>
              <a:t>579-644</a:t>
            </a:r>
          </a:p>
        </p:txBody>
      </p:sp>
      <p:sp>
        <p:nvSpPr>
          <p:cNvPr id="101" name="TextBox 100"/>
          <p:cNvSpPr txBox="1"/>
          <p:nvPr/>
        </p:nvSpPr>
        <p:spPr>
          <a:xfrm>
            <a:off x="6733215" y="3665524"/>
            <a:ext cx="75854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/>
              <a:t>6</a:t>
            </a:r>
            <a:r>
              <a:rPr lang="en-US" sz="1000" b="1" baseline="30000" dirty="0"/>
              <a:t>th</a:t>
            </a:r>
            <a:r>
              <a:rPr lang="en-US" sz="1000" b="1" dirty="0"/>
              <a:t> Avenue</a:t>
            </a:r>
          </a:p>
        </p:txBody>
      </p:sp>
      <p:sp>
        <p:nvSpPr>
          <p:cNvPr id="102" name="TextBox 101"/>
          <p:cNvSpPr txBox="1"/>
          <p:nvPr/>
        </p:nvSpPr>
        <p:spPr>
          <a:xfrm rot="16200000">
            <a:off x="3546547" y="1786596"/>
            <a:ext cx="61747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/>
              <a:t>805-860</a:t>
            </a:r>
          </a:p>
        </p:txBody>
      </p:sp>
      <p:sp>
        <p:nvSpPr>
          <p:cNvPr id="103" name="TextBox 102"/>
          <p:cNvSpPr txBox="1"/>
          <p:nvPr/>
        </p:nvSpPr>
        <p:spPr>
          <a:xfrm rot="16200000">
            <a:off x="3312288" y="2813292"/>
            <a:ext cx="61747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/>
              <a:t>861-900</a:t>
            </a:r>
          </a:p>
        </p:txBody>
      </p:sp>
      <p:sp>
        <p:nvSpPr>
          <p:cNvPr id="104" name="TextBox 103"/>
          <p:cNvSpPr txBox="1"/>
          <p:nvPr/>
        </p:nvSpPr>
        <p:spPr>
          <a:xfrm rot="16200000">
            <a:off x="3262977" y="5111796"/>
            <a:ext cx="61747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/>
              <a:t>901-940</a:t>
            </a:r>
          </a:p>
        </p:txBody>
      </p:sp>
      <p:sp>
        <p:nvSpPr>
          <p:cNvPr id="105" name="TextBox 104"/>
          <p:cNvSpPr txBox="1"/>
          <p:nvPr/>
        </p:nvSpPr>
        <p:spPr>
          <a:xfrm>
            <a:off x="3906788" y="5688740"/>
            <a:ext cx="74892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/>
              <a:t>1113-1196</a:t>
            </a:r>
          </a:p>
        </p:txBody>
      </p:sp>
      <p:sp>
        <p:nvSpPr>
          <p:cNvPr id="106" name="TextBox 105"/>
          <p:cNvSpPr txBox="1"/>
          <p:nvPr/>
        </p:nvSpPr>
        <p:spPr>
          <a:xfrm>
            <a:off x="4676469" y="5811850"/>
            <a:ext cx="61747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/>
              <a:t>941-988</a:t>
            </a:r>
          </a:p>
        </p:txBody>
      </p:sp>
      <p:sp>
        <p:nvSpPr>
          <p:cNvPr id="107" name="TextBox 106"/>
          <p:cNvSpPr txBox="1"/>
          <p:nvPr/>
        </p:nvSpPr>
        <p:spPr>
          <a:xfrm>
            <a:off x="4581762" y="5688739"/>
            <a:ext cx="88678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 err="1"/>
              <a:t>Calle</a:t>
            </a:r>
            <a:r>
              <a:rPr lang="en-US" sz="1000" b="1" dirty="0"/>
              <a:t> </a:t>
            </a:r>
            <a:r>
              <a:rPr lang="en-US" sz="1000" b="1" dirty="0" err="1"/>
              <a:t>Espanol</a:t>
            </a:r>
            <a:endParaRPr lang="en-US" sz="1000" b="1" dirty="0"/>
          </a:p>
        </p:txBody>
      </p:sp>
      <p:sp>
        <p:nvSpPr>
          <p:cNvPr id="108" name="TextBox 107"/>
          <p:cNvSpPr txBox="1"/>
          <p:nvPr/>
        </p:nvSpPr>
        <p:spPr>
          <a:xfrm rot="16200000">
            <a:off x="3312287" y="7562577"/>
            <a:ext cx="61747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/>
              <a:t>139-184</a:t>
            </a:r>
          </a:p>
        </p:txBody>
      </p:sp>
      <p:sp>
        <p:nvSpPr>
          <p:cNvPr id="109" name="TextBox 108"/>
          <p:cNvSpPr txBox="1"/>
          <p:nvPr/>
        </p:nvSpPr>
        <p:spPr>
          <a:xfrm>
            <a:off x="7409362" y="7231397"/>
            <a:ext cx="61747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/>
              <a:t>515-578</a:t>
            </a:r>
          </a:p>
        </p:txBody>
      </p:sp>
    </p:spTree>
    <p:extLst>
      <p:ext uri="{BB962C8B-B14F-4D97-AF65-F5344CB8AC3E}">
        <p14:creationId xmlns:p14="http://schemas.microsoft.com/office/powerpoint/2010/main" val="32302073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201</TotalTime>
  <Words>168</Words>
  <Application>Microsoft Office PowerPoint</Application>
  <PresentationFormat>Custom</PresentationFormat>
  <Paragraphs>110</Paragraphs>
  <Slides>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Image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Branham, Jason</dc:creator>
  <cp:lastModifiedBy>Banaszkiewicz, Kathleen</cp:lastModifiedBy>
  <cp:revision>18</cp:revision>
  <cp:lastPrinted>2023-08-08T22:49:17Z</cp:lastPrinted>
  <dcterms:created xsi:type="dcterms:W3CDTF">2014-10-22T18:39:22Z</dcterms:created>
  <dcterms:modified xsi:type="dcterms:W3CDTF">2023-08-08T22:54:42Z</dcterms:modified>
</cp:coreProperties>
</file>