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08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B676A-BB91-4E1A-B2A4-18D0670D6317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82C4-D747-40AF-8924-165488CC58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B676A-BB91-4E1A-B2A4-18D0670D6317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82C4-D747-40AF-8924-165488CC58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B676A-BB91-4E1A-B2A4-18D0670D6317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82C4-D747-40AF-8924-165488CC58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B676A-BB91-4E1A-B2A4-18D0670D6317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82C4-D747-40AF-8924-165488CC58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B676A-BB91-4E1A-B2A4-18D0670D6317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82C4-D747-40AF-8924-165488CC58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B676A-BB91-4E1A-B2A4-18D0670D6317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82C4-D747-40AF-8924-165488CC58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B676A-BB91-4E1A-B2A4-18D0670D6317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82C4-D747-40AF-8924-165488CC58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B676A-BB91-4E1A-B2A4-18D0670D6317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82C4-D747-40AF-8924-165488CC58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B676A-BB91-4E1A-B2A4-18D0670D6317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82C4-D747-40AF-8924-165488CC58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B676A-BB91-4E1A-B2A4-18D0670D6317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82C4-D747-40AF-8924-165488CC58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B676A-BB91-4E1A-B2A4-18D0670D6317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A82C4-D747-40AF-8924-165488CC58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B676A-BB91-4E1A-B2A4-18D0670D6317}" type="datetimeFigureOut">
              <a:rPr lang="en-US" smtClean="0"/>
              <a:pPr/>
              <a:t>5/15/2013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A82C4-D747-40AF-8924-165488CC584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Das Wetter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weather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 </a:t>
            </a:r>
            <a:r>
              <a:rPr lang="en-US" dirty="0" err="1" smtClean="0"/>
              <a:t>blitzt</a:t>
            </a:r>
            <a:endParaRPr lang="en-US" dirty="0"/>
          </a:p>
        </p:txBody>
      </p:sp>
      <p:pic>
        <p:nvPicPr>
          <p:cNvPr id="9218" name="Picture 2" descr="C:\Documents and Settings\teacher\Local Settings\Temporary Internet Files\Content.IE5\19XO743O\MP900442465[1]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84238" y="1600200"/>
            <a:ext cx="5175523" cy="4525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 </a:t>
            </a:r>
            <a:r>
              <a:rPr lang="en-US" dirty="0" err="1" smtClean="0"/>
              <a:t>schneit</a:t>
            </a:r>
            <a:endParaRPr lang="en-US" dirty="0"/>
          </a:p>
        </p:txBody>
      </p:sp>
      <p:pic>
        <p:nvPicPr>
          <p:cNvPr id="10242" name="Picture 2" descr="C:\Documents and Settings\teacher\Local Settings\Temporary Internet Files\Content.IE5\19XO743O\MC900331453[1].wm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05200" y="1752600"/>
            <a:ext cx="2085315" cy="38528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 </a:t>
            </a:r>
            <a:r>
              <a:rPr lang="en-US" dirty="0" err="1" smtClean="0"/>
              <a:t>donnert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3"/>
            <a:r>
              <a:rPr lang="en-US" sz="8400" dirty="0" smtClean="0">
                <a:latin typeface="Bauhaus 93" pitchFamily="82" charset="0"/>
              </a:rPr>
              <a:t>BOOM</a:t>
            </a:r>
            <a:endParaRPr lang="en-US" sz="8400" dirty="0">
              <a:latin typeface="Bauhaus 93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 </a:t>
            </a:r>
            <a:r>
              <a:rPr lang="en-US" dirty="0" err="1" smtClean="0"/>
              <a:t>regnet</a:t>
            </a:r>
            <a:endParaRPr lang="en-US" dirty="0"/>
          </a:p>
        </p:txBody>
      </p:sp>
      <p:pic>
        <p:nvPicPr>
          <p:cNvPr id="11266" name="Picture 2" descr="C:\Documents and Settings\teacher\Local Settings\Temporary Internet Files\Content.IE5\19XO743O\MC900438251[1].wm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09800" y="1981200"/>
            <a:ext cx="4290507" cy="28455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 </a:t>
            </a:r>
            <a:r>
              <a:rPr lang="en-US" dirty="0" err="1" smtClean="0"/>
              <a:t>ist</a:t>
            </a:r>
            <a:r>
              <a:rPr lang="en-US" dirty="0" smtClean="0"/>
              <a:t> </a:t>
            </a:r>
            <a:r>
              <a:rPr lang="en-US" dirty="0" err="1" smtClean="0"/>
              <a:t>schoen</a:t>
            </a:r>
            <a:endParaRPr lang="en-US" dirty="0"/>
          </a:p>
        </p:txBody>
      </p:sp>
      <p:pic>
        <p:nvPicPr>
          <p:cNvPr id="1026" name="Picture 2" descr="C:\Documents and Settings\teacher\Local Settings\Temporary Internet Files\Content.IE5\BQP0TA3E\MP900070772[1]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358896" y="2034381"/>
            <a:ext cx="2813304" cy="42411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 </a:t>
            </a:r>
            <a:r>
              <a:rPr lang="en-US" dirty="0" err="1" smtClean="0"/>
              <a:t>ist</a:t>
            </a:r>
            <a:r>
              <a:rPr lang="en-US" dirty="0" smtClean="0"/>
              <a:t> </a:t>
            </a:r>
            <a:r>
              <a:rPr lang="en-US" dirty="0" err="1" smtClean="0"/>
              <a:t>sonnig</a:t>
            </a:r>
            <a:endParaRPr lang="en-US" dirty="0"/>
          </a:p>
        </p:txBody>
      </p:sp>
      <p:pic>
        <p:nvPicPr>
          <p:cNvPr id="2050" name="Picture 2" descr="C:\Documents and Settings\teacher\Local Settings\Temporary Internet Files\Content.IE5\EYJ4SSJQ\MC900440405[1]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200400" y="2491581"/>
            <a:ext cx="2743200" cy="274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 </a:t>
            </a:r>
            <a:r>
              <a:rPr lang="en-US" dirty="0" err="1" smtClean="0"/>
              <a:t>ist</a:t>
            </a:r>
            <a:r>
              <a:rPr lang="en-US" dirty="0" smtClean="0"/>
              <a:t> </a:t>
            </a:r>
            <a:r>
              <a:rPr lang="en-US" dirty="0" err="1" smtClean="0"/>
              <a:t>windig</a:t>
            </a:r>
            <a:endParaRPr lang="en-US" dirty="0"/>
          </a:p>
        </p:txBody>
      </p:sp>
      <p:pic>
        <p:nvPicPr>
          <p:cNvPr id="3074" name="Picture 2" descr="C:\Documents and Settings\teacher\Local Settings\Temporary Internet Files\Content.IE5\BQP0TA3E\MC900235377[1].wm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124200" y="2133600"/>
            <a:ext cx="2778709" cy="28281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 </a:t>
            </a:r>
            <a:r>
              <a:rPr lang="en-US" dirty="0" err="1" smtClean="0"/>
              <a:t>ist</a:t>
            </a:r>
            <a:r>
              <a:rPr lang="en-US" dirty="0" smtClean="0"/>
              <a:t> </a:t>
            </a:r>
            <a:r>
              <a:rPr lang="en-US" dirty="0" err="1" smtClean="0"/>
              <a:t>wolkig</a:t>
            </a:r>
            <a:endParaRPr lang="en-US" dirty="0"/>
          </a:p>
        </p:txBody>
      </p:sp>
      <p:pic>
        <p:nvPicPr>
          <p:cNvPr id="4098" name="Picture 2" descr="C:\Documents and Settings\teacher\Local Settings\Temporary Internet Files\Content.IE5\EYJ4SSJQ\MC900441809[1]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09800" y="1371600"/>
            <a:ext cx="4648200" cy="464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 </a:t>
            </a:r>
            <a:r>
              <a:rPr lang="en-US" dirty="0" err="1" smtClean="0"/>
              <a:t>ist</a:t>
            </a:r>
            <a:r>
              <a:rPr lang="en-US" dirty="0" smtClean="0"/>
              <a:t> </a:t>
            </a:r>
            <a:r>
              <a:rPr lang="en-US" dirty="0" err="1" smtClean="0"/>
              <a:t>heiss</a:t>
            </a:r>
            <a:endParaRPr lang="en-US" dirty="0"/>
          </a:p>
        </p:txBody>
      </p:sp>
      <p:pic>
        <p:nvPicPr>
          <p:cNvPr id="5122" name="Picture 2" descr="C:\Documents and Settings\teacher\Local Settings\Temporary Internet Files\Content.IE5\TDM0IUPB\MC900445772[1].wm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90800" y="1905000"/>
            <a:ext cx="3745970" cy="28430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 </a:t>
            </a:r>
            <a:r>
              <a:rPr lang="en-US" dirty="0" err="1" smtClean="0"/>
              <a:t>ist</a:t>
            </a:r>
            <a:r>
              <a:rPr lang="en-US" dirty="0" smtClean="0"/>
              <a:t> warm</a:t>
            </a:r>
            <a:endParaRPr lang="en-US" dirty="0"/>
          </a:p>
        </p:txBody>
      </p:sp>
      <p:pic>
        <p:nvPicPr>
          <p:cNvPr id="6146" name="Picture 2" descr="C:\Documents and Settings\teacher\Local Settings\Temporary Internet Files\Content.IE5\TDM0IUPB\MC900437810[1]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743428" y="2034610"/>
            <a:ext cx="3657143" cy="36571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 </a:t>
            </a:r>
            <a:r>
              <a:rPr lang="en-US" dirty="0" err="1" smtClean="0"/>
              <a:t>ist</a:t>
            </a:r>
            <a:r>
              <a:rPr lang="en-US" dirty="0" smtClean="0"/>
              <a:t> </a:t>
            </a:r>
            <a:r>
              <a:rPr lang="en-US" dirty="0" err="1" smtClean="0"/>
              <a:t>kuehl</a:t>
            </a:r>
            <a:endParaRPr lang="en-US" dirty="0"/>
          </a:p>
        </p:txBody>
      </p:sp>
      <p:pic>
        <p:nvPicPr>
          <p:cNvPr id="7170" name="Picture 2" descr="C:\Documents and Settings\teacher\Local Settings\Temporary Internet Files\Content.IE5\19XO743O\MC900311122[1].wm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276600" y="1981200"/>
            <a:ext cx="2982717" cy="31997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 </a:t>
            </a:r>
            <a:r>
              <a:rPr lang="en-US" dirty="0" err="1" smtClean="0"/>
              <a:t>ist</a:t>
            </a:r>
            <a:r>
              <a:rPr lang="en-US" dirty="0" smtClean="0"/>
              <a:t> </a:t>
            </a:r>
            <a:r>
              <a:rPr lang="en-US" dirty="0" err="1" smtClean="0"/>
              <a:t>kalt</a:t>
            </a:r>
            <a:endParaRPr lang="en-US" dirty="0"/>
          </a:p>
        </p:txBody>
      </p:sp>
      <p:pic>
        <p:nvPicPr>
          <p:cNvPr id="8194" name="Picture 2" descr="C:\Documents and Settings\teacher\Local Settings\Temporary Internet Files\Content.IE5\19XO743O\MC900285788[1].wm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95600" y="1828800"/>
            <a:ext cx="2884217" cy="34055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37</Words>
  <Application>Microsoft Office PowerPoint</Application>
  <PresentationFormat>On-screen Show (4:3)</PresentationFormat>
  <Paragraphs>15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Das Wetter</vt:lpstr>
      <vt:lpstr>Es ist schoen</vt:lpstr>
      <vt:lpstr>Es ist sonnig</vt:lpstr>
      <vt:lpstr>Es ist windig</vt:lpstr>
      <vt:lpstr>Es ist wolkig</vt:lpstr>
      <vt:lpstr>Es ist heiss</vt:lpstr>
      <vt:lpstr>Es ist warm</vt:lpstr>
      <vt:lpstr>Es ist kuehl</vt:lpstr>
      <vt:lpstr>Es ist kalt</vt:lpstr>
      <vt:lpstr>Es blitzt</vt:lpstr>
      <vt:lpstr>Es schneit</vt:lpstr>
      <vt:lpstr>Es donnert</vt:lpstr>
      <vt:lpstr>Es regnet</vt:lpstr>
    </vt:vector>
  </TitlesOfParts>
  <Company>Highlands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 Wetter</dc:title>
  <dc:creator>teacher</dc:creator>
  <cp:lastModifiedBy>teacher</cp:lastModifiedBy>
  <cp:revision>4</cp:revision>
  <dcterms:created xsi:type="dcterms:W3CDTF">2013-05-15T15:06:09Z</dcterms:created>
  <dcterms:modified xsi:type="dcterms:W3CDTF">2013-05-15T17:12:21Z</dcterms:modified>
</cp:coreProperties>
</file>