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autoCompressPictures="0">
  <p:sldMasterIdLst>
    <p:sldMasterId id="2147483912" r:id="rId5"/>
  </p:sldMasterIdLst>
  <p:notesMasterIdLst>
    <p:notesMasterId r:id="rId26"/>
  </p:notesMasterIdLst>
  <p:handoutMasterIdLst>
    <p:handoutMasterId r:id="rId27"/>
  </p:handoutMasterIdLst>
  <p:sldIdLst>
    <p:sldId id="256" r:id="rId6"/>
    <p:sldId id="260" r:id="rId7"/>
    <p:sldId id="258" r:id="rId8"/>
    <p:sldId id="259" r:id="rId9"/>
    <p:sldId id="285" r:id="rId10"/>
    <p:sldId id="263" r:id="rId11"/>
    <p:sldId id="267" r:id="rId12"/>
    <p:sldId id="268" r:id="rId13"/>
    <p:sldId id="265" r:id="rId14"/>
    <p:sldId id="262" r:id="rId15"/>
    <p:sldId id="264" r:id="rId16"/>
    <p:sldId id="269" r:id="rId17"/>
    <p:sldId id="299" r:id="rId18"/>
    <p:sldId id="266" r:id="rId19"/>
    <p:sldId id="300" r:id="rId20"/>
    <p:sldId id="280" r:id="rId21"/>
    <p:sldId id="281" r:id="rId22"/>
    <p:sldId id="287" r:id="rId23"/>
    <p:sldId id="297" r:id="rId24"/>
    <p:sldId id="324" r:id="rId2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rinn Obermiller" initials="BO" lastIdx="6" clrIdx="0"/>
  <p:cmAuthor id="2" name="Geneva Taylor" initials="GT" lastIdx="6" clrIdx="1"/>
  <p:cmAuthor id="3" name="Hannah McIntosh" initials="HM" lastIdx="7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9E980F3-2E10-4B26-A125-1DA54917D746}" v="2" dt="2023-08-17T18:04:28.19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994" autoAdjust="0"/>
    <p:restoredTop sz="87687" autoAdjust="0"/>
  </p:normalViewPr>
  <p:slideViewPr>
    <p:cSldViewPr snapToGrid="0">
      <p:cViewPr varScale="1">
        <p:scale>
          <a:sx n="58" d="100"/>
          <a:sy n="58" d="100"/>
        </p:scale>
        <p:origin x="1256" y="5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4" d="100"/>
          <a:sy n="54" d="100"/>
        </p:scale>
        <p:origin x="2820" y="7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34" Type="http://schemas.microsoft.com/office/2015/10/relationships/revisionInfo" Target="revisionInfo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commentAuthors" Target="commentAuthor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theme" Target="theme/theme1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handoutMaster" Target="handoutMasters/handoutMaster1.xml"/><Relationship Id="rId30" Type="http://schemas.openxmlformats.org/officeDocument/2006/relationships/viewProps" Target="viewProps.xml"/><Relationship Id="rId8" Type="http://schemas.openxmlformats.org/officeDocument/2006/relationships/slide" Target="slides/slide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erzich, Tegan E." userId="0d416995-9de2-4b33-b36d-78f70909002a" providerId="ADAL" clId="{89E980F3-2E10-4B26-A125-1DA54917D746}"/>
    <pc:docChg chg="undo custSel delSld modSld">
      <pc:chgData name="Terzich, Tegan E." userId="0d416995-9de2-4b33-b36d-78f70909002a" providerId="ADAL" clId="{89E980F3-2E10-4B26-A125-1DA54917D746}" dt="2023-08-24T14:03:12.093" v="353" actId="207"/>
      <pc:docMkLst>
        <pc:docMk/>
      </pc:docMkLst>
      <pc:sldChg chg="modSp mod">
        <pc:chgData name="Terzich, Tegan E." userId="0d416995-9de2-4b33-b36d-78f70909002a" providerId="ADAL" clId="{89E980F3-2E10-4B26-A125-1DA54917D746}" dt="2023-08-24T13:57:01.618" v="141" actId="207"/>
        <pc:sldMkLst>
          <pc:docMk/>
          <pc:sldMk cId="3044486221" sldId="256"/>
        </pc:sldMkLst>
        <pc:spChg chg="mod">
          <ac:chgData name="Terzich, Tegan E." userId="0d416995-9de2-4b33-b36d-78f70909002a" providerId="ADAL" clId="{89E980F3-2E10-4B26-A125-1DA54917D746}" dt="2023-08-17T17:59:39.857" v="16"/>
          <ac:spMkLst>
            <pc:docMk/>
            <pc:sldMk cId="3044486221" sldId="256"/>
            <ac:spMk id="2" creationId="{00000000-0000-0000-0000-000000000000}"/>
          </ac:spMkLst>
        </pc:spChg>
        <pc:spChg chg="mod">
          <ac:chgData name="Terzich, Tegan E." userId="0d416995-9de2-4b33-b36d-78f70909002a" providerId="ADAL" clId="{89E980F3-2E10-4B26-A125-1DA54917D746}" dt="2023-08-24T13:57:01.618" v="141" actId="207"/>
          <ac:spMkLst>
            <pc:docMk/>
            <pc:sldMk cId="3044486221" sldId="256"/>
            <ac:spMk id="3" creationId="{00000000-0000-0000-0000-000000000000}"/>
          </ac:spMkLst>
        </pc:spChg>
        <pc:spChg chg="mod">
          <ac:chgData name="Terzich, Tegan E." userId="0d416995-9de2-4b33-b36d-78f70909002a" providerId="ADAL" clId="{89E980F3-2E10-4B26-A125-1DA54917D746}" dt="2023-08-17T18:00:10.327" v="27" actId="20577"/>
          <ac:spMkLst>
            <pc:docMk/>
            <pc:sldMk cId="3044486221" sldId="256"/>
            <ac:spMk id="4" creationId="{00000000-0000-0000-0000-000000000000}"/>
          </ac:spMkLst>
        </pc:spChg>
      </pc:sldChg>
      <pc:sldChg chg="del">
        <pc:chgData name="Terzich, Tegan E." userId="0d416995-9de2-4b33-b36d-78f70909002a" providerId="ADAL" clId="{89E980F3-2E10-4B26-A125-1DA54917D746}" dt="2023-08-17T17:58:58.477" v="2" actId="47"/>
        <pc:sldMkLst>
          <pc:docMk/>
          <pc:sldMk cId="2814599422" sldId="257"/>
        </pc:sldMkLst>
      </pc:sldChg>
      <pc:sldChg chg="modSp mod">
        <pc:chgData name="Terzich, Tegan E." userId="0d416995-9de2-4b33-b36d-78f70909002a" providerId="ADAL" clId="{89E980F3-2E10-4B26-A125-1DA54917D746}" dt="2023-08-17T18:00:24.175" v="28" actId="20577"/>
        <pc:sldMkLst>
          <pc:docMk/>
          <pc:sldMk cId="184857935" sldId="258"/>
        </pc:sldMkLst>
        <pc:spChg chg="mod">
          <ac:chgData name="Terzich, Tegan E." userId="0d416995-9de2-4b33-b36d-78f70909002a" providerId="ADAL" clId="{89E980F3-2E10-4B26-A125-1DA54917D746}" dt="2023-08-17T18:00:24.175" v="28" actId="20577"/>
          <ac:spMkLst>
            <pc:docMk/>
            <pc:sldMk cId="184857935" sldId="258"/>
            <ac:spMk id="3" creationId="{00000000-0000-0000-0000-000000000000}"/>
          </ac:spMkLst>
        </pc:spChg>
      </pc:sldChg>
      <pc:sldChg chg="modSp mod">
        <pc:chgData name="Terzich, Tegan E." userId="0d416995-9de2-4b33-b36d-78f70909002a" providerId="ADAL" clId="{89E980F3-2E10-4B26-A125-1DA54917D746}" dt="2023-08-24T13:58:28.882" v="169" actId="20577"/>
        <pc:sldMkLst>
          <pc:docMk/>
          <pc:sldMk cId="664044592" sldId="262"/>
        </pc:sldMkLst>
        <pc:spChg chg="mod">
          <ac:chgData name="Terzich, Tegan E." userId="0d416995-9de2-4b33-b36d-78f70909002a" providerId="ADAL" clId="{89E980F3-2E10-4B26-A125-1DA54917D746}" dt="2023-08-24T13:58:28.882" v="169" actId="20577"/>
          <ac:spMkLst>
            <pc:docMk/>
            <pc:sldMk cId="664044592" sldId="262"/>
            <ac:spMk id="3" creationId="{00000000-0000-0000-0000-000000000000}"/>
          </ac:spMkLst>
        </pc:spChg>
      </pc:sldChg>
      <pc:sldChg chg="modSp mod">
        <pc:chgData name="Terzich, Tegan E." userId="0d416995-9de2-4b33-b36d-78f70909002a" providerId="ADAL" clId="{89E980F3-2E10-4B26-A125-1DA54917D746}" dt="2023-08-24T13:59:05.014" v="176" actId="207"/>
        <pc:sldMkLst>
          <pc:docMk/>
          <pc:sldMk cId="3013493682" sldId="264"/>
        </pc:sldMkLst>
        <pc:spChg chg="mod">
          <ac:chgData name="Terzich, Tegan E." userId="0d416995-9de2-4b33-b36d-78f70909002a" providerId="ADAL" clId="{89E980F3-2E10-4B26-A125-1DA54917D746}" dt="2023-08-24T13:59:05.014" v="176" actId="207"/>
          <ac:spMkLst>
            <pc:docMk/>
            <pc:sldMk cId="3013493682" sldId="264"/>
            <ac:spMk id="3" creationId="{00000000-0000-0000-0000-000000000000}"/>
          </ac:spMkLst>
        </pc:spChg>
      </pc:sldChg>
      <pc:sldChg chg="modSp mod">
        <pc:chgData name="Terzich, Tegan E." userId="0d416995-9de2-4b33-b36d-78f70909002a" providerId="ADAL" clId="{89E980F3-2E10-4B26-A125-1DA54917D746}" dt="2023-08-17T18:02:45.041" v="100"/>
        <pc:sldMkLst>
          <pc:docMk/>
          <pc:sldMk cId="1646935380" sldId="265"/>
        </pc:sldMkLst>
        <pc:spChg chg="mod">
          <ac:chgData name="Terzich, Tegan E." userId="0d416995-9de2-4b33-b36d-78f70909002a" providerId="ADAL" clId="{89E980F3-2E10-4B26-A125-1DA54917D746}" dt="2023-08-17T18:02:45.041" v="100"/>
          <ac:spMkLst>
            <pc:docMk/>
            <pc:sldMk cId="1646935380" sldId="265"/>
            <ac:spMk id="3" creationId="{00000000-0000-0000-0000-000000000000}"/>
          </ac:spMkLst>
        </pc:spChg>
      </pc:sldChg>
      <pc:sldChg chg="modSp mod">
        <pc:chgData name="Terzich, Tegan E." userId="0d416995-9de2-4b33-b36d-78f70909002a" providerId="ADAL" clId="{89E980F3-2E10-4B26-A125-1DA54917D746}" dt="2023-08-24T13:58:07.665" v="168" actId="207"/>
        <pc:sldMkLst>
          <pc:docMk/>
          <pc:sldMk cId="3038112167" sldId="267"/>
        </pc:sldMkLst>
        <pc:spChg chg="mod">
          <ac:chgData name="Terzich, Tegan E." userId="0d416995-9de2-4b33-b36d-78f70909002a" providerId="ADAL" clId="{89E980F3-2E10-4B26-A125-1DA54917D746}" dt="2023-08-24T13:58:07.665" v="168" actId="207"/>
          <ac:spMkLst>
            <pc:docMk/>
            <pc:sldMk cId="3038112167" sldId="267"/>
            <ac:spMk id="3" creationId="{00000000-0000-0000-0000-000000000000}"/>
          </ac:spMkLst>
        </pc:spChg>
      </pc:sldChg>
      <pc:sldChg chg="modSp mod">
        <pc:chgData name="Terzich, Tegan E." userId="0d416995-9de2-4b33-b36d-78f70909002a" providerId="ADAL" clId="{89E980F3-2E10-4B26-A125-1DA54917D746}" dt="2023-08-17T18:02:18.711" v="98" actId="20577"/>
        <pc:sldMkLst>
          <pc:docMk/>
          <pc:sldMk cId="3940274524" sldId="268"/>
        </pc:sldMkLst>
        <pc:spChg chg="mod">
          <ac:chgData name="Terzich, Tegan E." userId="0d416995-9de2-4b33-b36d-78f70909002a" providerId="ADAL" clId="{89E980F3-2E10-4B26-A125-1DA54917D746}" dt="2023-08-17T18:02:18.711" v="98" actId="20577"/>
          <ac:spMkLst>
            <pc:docMk/>
            <pc:sldMk cId="3940274524" sldId="268"/>
            <ac:spMk id="3" creationId="{00000000-0000-0000-0000-000000000000}"/>
          </ac:spMkLst>
        </pc:spChg>
      </pc:sldChg>
      <pc:sldChg chg="del">
        <pc:chgData name="Terzich, Tegan E." userId="0d416995-9de2-4b33-b36d-78f70909002a" providerId="ADAL" clId="{89E980F3-2E10-4B26-A125-1DA54917D746}" dt="2023-08-24T13:59:59.431" v="182" actId="47"/>
        <pc:sldMkLst>
          <pc:docMk/>
          <pc:sldMk cId="1558384922" sldId="270"/>
        </pc:sldMkLst>
      </pc:sldChg>
      <pc:sldChg chg="del">
        <pc:chgData name="Terzich, Tegan E." userId="0d416995-9de2-4b33-b36d-78f70909002a" providerId="ADAL" clId="{89E980F3-2E10-4B26-A125-1DA54917D746}" dt="2023-08-17T17:59:00.568" v="5" actId="47"/>
        <pc:sldMkLst>
          <pc:docMk/>
          <pc:sldMk cId="451043231" sldId="271"/>
        </pc:sldMkLst>
      </pc:sldChg>
      <pc:sldChg chg="del">
        <pc:chgData name="Terzich, Tegan E." userId="0d416995-9de2-4b33-b36d-78f70909002a" providerId="ADAL" clId="{89E980F3-2E10-4B26-A125-1DA54917D746}" dt="2023-08-17T17:59:01.209" v="6" actId="47"/>
        <pc:sldMkLst>
          <pc:docMk/>
          <pc:sldMk cId="1597872805" sldId="272"/>
        </pc:sldMkLst>
      </pc:sldChg>
      <pc:sldChg chg="del">
        <pc:chgData name="Terzich, Tegan E." userId="0d416995-9de2-4b33-b36d-78f70909002a" providerId="ADAL" clId="{89E980F3-2E10-4B26-A125-1DA54917D746}" dt="2023-08-17T17:58:56.857" v="0" actId="47"/>
        <pc:sldMkLst>
          <pc:docMk/>
          <pc:sldMk cId="3404880047" sldId="273"/>
        </pc:sldMkLst>
      </pc:sldChg>
      <pc:sldChg chg="del">
        <pc:chgData name="Terzich, Tegan E." userId="0d416995-9de2-4b33-b36d-78f70909002a" providerId="ADAL" clId="{89E980F3-2E10-4B26-A125-1DA54917D746}" dt="2023-08-17T17:59:04.113" v="9" actId="47"/>
        <pc:sldMkLst>
          <pc:docMk/>
          <pc:sldMk cId="394744194" sldId="274"/>
        </pc:sldMkLst>
      </pc:sldChg>
      <pc:sldChg chg="del">
        <pc:chgData name="Terzich, Tegan E." userId="0d416995-9de2-4b33-b36d-78f70909002a" providerId="ADAL" clId="{89E980F3-2E10-4B26-A125-1DA54917D746}" dt="2023-08-17T17:59:04.798" v="10" actId="47"/>
        <pc:sldMkLst>
          <pc:docMk/>
          <pc:sldMk cId="556792371" sldId="275"/>
        </pc:sldMkLst>
      </pc:sldChg>
      <pc:sldChg chg="del">
        <pc:chgData name="Terzich, Tegan E." userId="0d416995-9de2-4b33-b36d-78f70909002a" providerId="ADAL" clId="{89E980F3-2E10-4B26-A125-1DA54917D746}" dt="2023-08-17T18:07:07.842" v="139" actId="47"/>
        <pc:sldMkLst>
          <pc:docMk/>
          <pc:sldMk cId="4022524656" sldId="276"/>
        </pc:sldMkLst>
      </pc:sldChg>
      <pc:sldChg chg="del">
        <pc:chgData name="Terzich, Tegan E." userId="0d416995-9de2-4b33-b36d-78f70909002a" providerId="ADAL" clId="{89E980F3-2E10-4B26-A125-1DA54917D746}" dt="2023-08-17T18:07:13.198" v="140" actId="47"/>
        <pc:sldMkLst>
          <pc:docMk/>
          <pc:sldMk cId="2943749475" sldId="277"/>
        </pc:sldMkLst>
      </pc:sldChg>
      <pc:sldChg chg="del">
        <pc:chgData name="Terzich, Tegan E." userId="0d416995-9de2-4b33-b36d-78f70909002a" providerId="ADAL" clId="{89E980F3-2E10-4B26-A125-1DA54917D746}" dt="2023-08-17T17:59:02.977" v="8" actId="47"/>
        <pc:sldMkLst>
          <pc:docMk/>
          <pc:sldMk cId="2956686667" sldId="279"/>
        </pc:sldMkLst>
      </pc:sldChg>
      <pc:sldChg chg="modSp mod">
        <pc:chgData name="Terzich, Tegan E." userId="0d416995-9de2-4b33-b36d-78f70909002a" providerId="ADAL" clId="{89E980F3-2E10-4B26-A125-1DA54917D746}" dt="2023-08-24T13:59:22.194" v="177" actId="207"/>
        <pc:sldMkLst>
          <pc:docMk/>
          <pc:sldMk cId="1323529419" sldId="280"/>
        </pc:sldMkLst>
        <pc:spChg chg="mod">
          <ac:chgData name="Terzich, Tegan E." userId="0d416995-9de2-4b33-b36d-78f70909002a" providerId="ADAL" clId="{89E980F3-2E10-4B26-A125-1DA54917D746}" dt="2023-08-24T13:59:22.194" v="177" actId="207"/>
          <ac:spMkLst>
            <pc:docMk/>
            <pc:sldMk cId="1323529419" sldId="280"/>
            <ac:spMk id="3" creationId="{00000000-0000-0000-0000-000000000000}"/>
          </ac:spMkLst>
        </pc:spChg>
      </pc:sldChg>
      <pc:sldChg chg="modSp mod">
        <pc:chgData name="Terzich, Tegan E." userId="0d416995-9de2-4b33-b36d-78f70909002a" providerId="ADAL" clId="{89E980F3-2E10-4B26-A125-1DA54917D746}" dt="2023-08-24T13:59:35.055" v="181" actId="313"/>
        <pc:sldMkLst>
          <pc:docMk/>
          <pc:sldMk cId="343912562" sldId="281"/>
        </pc:sldMkLst>
        <pc:spChg chg="mod">
          <ac:chgData name="Terzich, Tegan E." userId="0d416995-9de2-4b33-b36d-78f70909002a" providerId="ADAL" clId="{89E980F3-2E10-4B26-A125-1DA54917D746}" dt="2023-08-24T13:59:35.055" v="181" actId="313"/>
          <ac:spMkLst>
            <pc:docMk/>
            <pc:sldMk cId="343912562" sldId="281"/>
            <ac:spMk id="3" creationId="{00000000-0000-0000-0000-000000000000}"/>
          </ac:spMkLst>
        </pc:spChg>
      </pc:sldChg>
      <pc:sldChg chg="del">
        <pc:chgData name="Terzich, Tegan E." userId="0d416995-9de2-4b33-b36d-78f70909002a" providerId="ADAL" clId="{89E980F3-2E10-4B26-A125-1DA54917D746}" dt="2023-08-24T14:02:51.806" v="346" actId="47"/>
        <pc:sldMkLst>
          <pc:docMk/>
          <pc:sldMk cId="1741515100" sldId="283"/>
        </pc:sldMkLst>
      </pc:sldChg>
      <pc:sldChg chg="del">
        <pc:chgData name="Terzich, Tegan E." userId="0d416995-9de2-4b33-b36d-78f70909002a" providerId="ADAL" clId="{89E980F3-2E10-4B26-A125-1DA54917D746}" dt="2023-08-24T14:02:53.562" v="347" actId="47"/>
        <pc:sldMkLst>
          <pc:docMk/>
          <pc:sldMk cId="2918587693" sldId="284"/>
        </pc:sldMkLst>
      </pc:sldChg>
      <pc:sldChg chg="modSp mod">
        <pc:chgData name="Terzich, Tegan E." userId="0d416995-9de2-4b33-b36d-78f70909002a" providerId="ADAL" clId="{89E980F3-2E10-4B26-A125-1DA54917D746}" dt="2023-08-17T18:01:04.680" v="29" actId="20577"/>
        <pc:sldMkLst>
          <pc:docMk/>
          <pc:sldMk cId="4207471724" sldId="285"/>
        </pc:sldMkLst>
        <pc:spChg chg="mod">
          <ac:chgData name="Terzich, Tegan E." userId="0d416995-9de2-4b33-b36d-78f70909002a" providerId="ADAL" clId="{89E980F3-2E10-4B26-A125-1DA54917D746}" dt="2023-08-17T18:01:04.680" v="29" actId="20577"/>
          <ac:spMkLst>
            <pc:docMk/>
            <pc:sldMk cId="4207471724" sldId="285"/>
            <ac:spMk id="3" creationId="{00000000-0000-0000-0000-000000000000}"/>
          </ac:spMkLst>
        </pc:spChg>
      </pc:sldChg>
      <pc:sldChg chg="modSp mod">
        <pc:chgData name="Terzich, Tegan E." userId="0d416995-9de2-4b33-b36d-78f70909002a" providerId="ADAL" clId="{89E980F3-2E10-4B26-A125-1DA54917D746}" dt="2023-08-24T14:03:12.093" v="353" actId="207"/>
        <pc:sldMkLst>
          <pc:docMk/>
          <pc:sldMk cId="2621130425" sldId="287"/>
        </pc:sldMkLst>
        <pc:spChg chg="mod">
          <ac:chgData name="Terzich, Tegan E." userId="0d416995-9de2-4b33-b36d-78f70909002a" providerId="ADAL" clId="{89E980F3-2E10-4B26-A125-1DA54917D746}" dt="2023-08-24T14:03:12.093" v="353" actId="207"/>
          <ac:spMkLst>
            <pc:docMk/>
            <pc:sldMk cId="2621130425" sldId="287"/>
            <ac:spMk id="3" creationId="{00000000-0000-0000-0000-000000000000}"/>
          </ac:spMkLst>
        </pc:spChg>
      </pc:sldChg>
      <pc:sldChg chg="del">
        <pc:chgData name="Terzich, Tegan E." userId="0d416995-9de2-4b33-b36d-78f70909002a" providerId="ADAL" clId="{89E980F3-2E10-4B26-A125-1DA54917D746}" dt="2023-08-17T17:58:59.053" v="3" actId="47"/>
        <pc:sldMkLst>
          <pc:docMk/>
          <pc:sldMk cId="341543360" sldId="288"/>
        </pc:sldMkLst>
      </pc:sldChg>
      <pc:sldChg chg="del">
        <pc:chgData name="Terzich, Tegan E." userId="0d416995-9de2-4b33-b36d-78f70909002a" providerId="ADAL" clId="{89E980F3-2E10-4B26-A125-1DA54917D746}" dt="2023-08-24T14:02:54.118" v="348" actId="47"/>
        <pc:sldMkLst>
          <pc:docMk/>
          <pc:sldMk cId="151476486" sldId="289"/>
        </pc:sldMkLst>
      </pc:sldChg>
      <pc:sldChg chg="del">
        <pc:chgData name="Terzich, Tegan E." userId="0d416995-9de2-4b33-b36d-78f70909002a" providerId="ADAL" clId="{89E980F3-2E10-4B26-A125-1DA54917D746}" dt="2023-08-24T14:02:55.110" v="350" actId="47"/>
        <pc:sldMkLst>
          <pc:docMk/>
          <pc:sldMk cId="1142818112" sldId="290"/>
        </pc:sldMkLst>
      </pc:sldChg>
      <pc:sldChg chg="del">
        <pc:chgData name="Terzich, Tegan E." userId="0d416995-9de2-4b33-b36d-78f70909002a" providerId="ADAL" clId="{89E980F3-2E10-4B26-A125-1DA54917D746}" dt="2023-08-24T14:02:55.803" v="351" actId="47"/>
        <pc:sldMkLst>
          <pc:docMk/>
          <pc:sldMk cId="2777107005" sldId="291"/>
        </pc:sldMkLst>
      </pc:sldChg>
      <pc:sldChg chg="del">
        <pc:chgData name="Terzich, Tegan E." userId="0d416995-9de2-4b33-b36d-78f70909002a" providerId="ADAL" clId="{89E980F3-2E10-4B26-A125-1DA54917D746}" dt="2023-08-24T14:02:56.228" v="352" actId="47"/>
        <pc:sldMkLst>
          <pc:docMk/>
          <pc:sldMk cId="2776560650" sldId="292"/>
        </pc:sldMkLst>
      </pc:sldChg>
      <pc:sldChg chg="del">
        <pc:chgData name="Terzich, Tegan E." userId="0d416995-9de2-4b33-b36d-78f70909002a" providerId="ADAL" clId="{89E980F3-2E10-4B26-A125-1DA54917D746}" dt="2023-08-24T14:02:54.651" v="349" actId="47"/>
        <pc:sldMkLst>
          <pc:docMk/>
          <pc:sldMk cId="2598623475" sldId="293"/>
        </pc:sldMkLst>
      </pc:sldChg>
      <pc:sldChg chg="del">
        <pc:chgData name="Terzich, Tegan E." userId="0d416995-9de2-4b33-b36d-78f70909002a" providerId="ADAL" clId="{89E980F3-2E10-4B26-A125-1DA54917D746}" dt="2023-08-17T17:58:57.717" v="1" actId="47"/>
        <pc:sldMkLst>
          <pc:docMk/>
          <pc:sldMk cId="3818626375" sldId="294"/>
        </pc:sldMkLst>
      </pc:sldChg>
      <pc:sldChg chg="del">
        <pc:chgData name="Terzich, Tegan E." userId="0d416995-9de2-4b33-b36d-78f70909002a" providerId="ADAL" clId="{89E980F3-2E10-4B26-A125-1DA54917D746}" dt="2023-08-17T17:59:05.706" v="11" actId="47"/>
        <pc:sldMkLst>
          <pc:docMk/>
          <pc:sldMk cId="1601187749" sldId="295"/>
        </pc:sldMkLst>
      </pc:sldChg>
      <pc:sldChg chg="del">
        <pc:chgData name="Terzich, Tegan E." userId="0d416995-9de2-4b33-b36d-78f70909002a" providerId="ADAL" clId="{89E980F3-2E10-4B26-A125-1DA54917D746}" dt="2023-08-24T14:02:51.098" v="345" actId="47"/>
        <pc:sldMkLst>
          <pc:docMk/>
          <pc:sldMk cId="1392830151" sldId="296"/>
        </pc:sldMkLst>
      </pc:sldChg>
      <pc:sldChg chg="del">
        <pc:chgData name="Terzich, Tegan E." userId="0d416995-9de2-4b33-b36d-78f70909002a" providerId="ADAL" clId="{89E980F3-2E10-4B26-A125-1DA54917D746}" dt="2023-08-17T17:58:59.960" v="4" actId="47"/>
        <pc:sldMkLst>
          <pc:docMk/>
          <pc:sldMk cId="111849973" sldId="298"/>
        </pc:sldMkLst>
      </pc:sldChg>
      <pc:sldChg chg="addSp modSp mod setBg">
        <pc:chgData name="Terzich, Tegan E." userId="0d416995-9de2-4b33-b36d-78f70909002a" providerId="ADAL" clId="{89E980F3-2E10-4B26-A125-1DA54917D746}" dt="2023-08-17T18:03:59.877" v="115" actId="26606"/>
        <pc:sldMkLst>
          <pc:docMk/>
          <pc:sldMk cId="2935590224" sldId="299"/>
        </pc:sldMkLst>
        <pc:spChg chg="mod">
          <ac:chgData name="Terzich, Tegan E." userId="0d416995-9de2-4b33-b36d-78f70909002a" providerId="ADAL" clId="{89E980F3-2E10-4B26-A125-1DA54917D746}" dt="2023-08-17T18:03:59.877" v="115" actId="26606"/>
          <ac:spMkLst>
            <pc:docMk/>
            <pc:sldMk cId="2935590224" sldId="299"/>
            <ac:spMk id="2" creationId="{00000000-0000-0000-0000-000000000000}"/>
          </ac:spMkLst>
        </pc:spChg>
        <pc:spChg chg="mod">
          <ac:chgData name="Terzich, Tegan E." userId="0d416995-9de2-4b33-b36d-78f70909002a" providerId="ADAL" clId="{89E980F3-2E10-4B26-A125-1DA54917D746}" dt="2023-08-17T18:03:59.877" v="115" actId="26606"/>
          <ac:spMkLst>
            <pc:docMk/>
            <pc:sldMk cId="2935590224" sldId="299"/>
            <ac:spMk id="3" creationId="{00000000-0000-0000-0000-000000000000}"/>
          </ac:spMkLst>
        </pc:spChg>
        <pc:spChg chg="mod ord">
          <ac:chgData name="Terzich, Tegan E." userId="0d416995-9de2-4b33-b36d-78f70909002a" providerId="ADAL" clId="{89E980F3-2E10-4B26-A125-1DA54917D746}" dt="2023-08-17T18:03:59.877" v="115" actId="26606"/>
          <ac:spMkLst>
            <pc:docMk/>
            <pc:sldMk cId="2935590224" sldId="299"/>
            <ac:spMk id="4" creationId="{00000000-0000-0000-0000-000000000000}"/>
          </ac:spMkLst>
        </pc:spChg>
        <pc:spChg chg="add">
          <ac:chgData name="Terzich, Tegan E." userId="0d416995-9de2-4b33-b36d-78f70909002a" providerId="ADAL" clId="{89E980F3-2E10-4B26-A125-1DA54917D746}" dt="2023-08-17T18:03:59.877" v="115" actId="26606"/>
          <ac:spMkLst>
            <pc:docMk/>
            <pc:sldMk cId="2935590224" sldId="299"/>
            <ac:spMk id="1031" creationId="{13BCCAE5-A35B-4B66-A4A7-E23C34A403A4}"/>
          </ac:spMkLst>
        </pc:spChg>
        <pc:spChg chg="add">
          <ac:chgData name="Terzich, Tegan E." userId="0d416995-9de2-4b33-b36d-78f70909002a" providerId="ADAL" clId="{89E980F3-2E10-4B26-A125-1DA54917D746}" dt="2023-08-17T18:03:59.877" v="115" actId="26606"/>
          <ac:spMkLst>
            <pc:docMk/>
            <pc:sldMk cId="2935590224" sldId="299"/>
            <ac:spMk id="1035" creationId="{BD7A74B5-8367-4A83-ABEC-0FCDDE97B149}"/>
          </ac:spMkLst>
        </pc:spChg>
        <pc:spChg chg="add">
          <ac:chgData name="Terzich, Tegan E." userId="0d416995-9de2-4b33-b36d-78f70909002a" providerId="ADAL" clId="{89E980F3-2E10-4B26-A125-1DA54917D746}" dt="2023-08-17T18:03:59.877" v="115" actId="26606"/>
          <ac:spMkLst>
            <pc:docMk/>
            <pc:sldMk cId="2935590224" sldId="299"/>
            <ac:spMk id="1037" creationId="{2CC184B0-C2C6-4BF0-B078-816C7AF95977}"/>
          </ac:spMkLst>
        </pc:spChg>
        <pc:picChg chg="add mod">
          <ac:chgData name="Terzich, Tegan E." userId="0d416995-9de2-4b33-b36d-78f70909002a" providerId="ADAL" clId="{89E980F3-2E10-4B26-A125-1DA54917D746}" dt="2023-08-17T18:03:59.877" v="115" actId="26606"/>
          <ac:picMkLst>
            <pc:docMk/>
            <pc:sldMk cId="2935590224" sldId="299"/>
            <ac:picMk id="1026" creationId="{C164EB56-5E8E-8B97-7868-16D8445911D4}"/>
          </ac:picMkLst>
        </pc:picChg>
        <pc:cxnChg chg="add">
          <ac:chgData name="Terzich, Tegan E." userId="0d416995-9de2-4b33-b36d-78f70909002a" providerId="ADAL" clId="{89E980F3-2E10-4B26-A125-1DA54917D746}" dt="2023-08-17T18:03:59.877" v="115" actId="26606"/>
          <ac:cxnSpMkLst>
            <pc:docMk/>
            <pc:sldMk cId="2935590224" sldId="299"/>
            <ac:cxnSpMk id="1033" creationId="{6987BDFB-DE64-4B56-B44F-45FAE19FA94E}"/>
          </ac:cxnSpMkLst>
        </pc:cxnChg>
      </pc:sldChg>
      <pc:sldChg chg="addSp modSp mod setBg">
        <pc:chgData name="Terzich, Tegan E." userId="0d416995-9de2-4b33-b36d-78f70909002a" providerId="ADAL" clId="{89E980F3-2E10-4B26-A125-1DA54917D746}" dt="2023-08-17T18:04:30.678" v="119" actId="26606"/>
        <pc:sldMkLst>
          <pc:docMk/>
          <pc:sldMk cId="427438756" sldId="300"/>
        </pc:sldMkLst>
        <pc:spChg chg="mod">
          <ac:chgData name="Terzich, Tegan E." userId="0d416995-9de2-4b33-b36d-78f70909002a" providerId="ADAL" clId="{89E980F3-2E10-4B26-A125-1DA54917D746}" dt="2023-08-17T18:04:30.678" v="119" actId="26606"/>
          <ac:spMkLst>
            <pc:docMk/>
            <pc:sldMk cId="427438756" sldId="300"/>
            <ac:spMk id="2" creationId="{00000000-0000-0000-0000-000000000000}"/>
          </ac:spMkLst>
        </pc:spChg>
        <pc:spChg chg="mod">
          <ac:chgData name="Terzich, Tegan E." userId="0d416995-9de2-4b33-b36d-78f70909002a" providerId="ADAL" clId="{89E980F3-2E10-4B26-A125-1DA54917D746}" dt="2023-08-17T18:04:30.678" v="119" actId="26606"/>
          <ac:spMkLst>
            <pc:docMk/>
            <pc:sldMk cId="427438756" sldId="300"/>
            <ac:spMk id="3" creationId="{00000000-0000-0000-0000-000000000000}"/>
          </ac:spMkLst>
        </pc:spChg>
        <pc:spChg chg="mod ord">
          <ac:chgData name="Terzich, Tegan E." userId="0d416995-9de2-4b33-b36d-78f70909002a" providerId="ADAL" clId="{89E980F3-2E10-4B26-A125-1DA54917D746}" dt="2023-08-17T18:04:30.678" v="119" actId="26606"/>
          <ac:spMkLst>
            <pc:docMk/>
            <pc:sldMk cId="427438756" sldId="300"/>
            <ac:spMk id="4" creationId="{00000000-0000-0000-0000-000000000000}"/>
          </ac:spMkLst>
        </pc:spChg>
        <pc:spChg chg="add">
          <ac:chgData name="Terzich, Tegan E." userId="0d416995-9de2-4b33-b36d-78f70909002a" providerId="ADAL" clId="{89E980F3-2E10-4B26-A125-1DA54917D746}" dt="2023-08-17T18:04:30.678" v="119" actId="26606"/>
          <ac:spMkLst>
            <pc:docMk/>
            <pc:sldMk cId="427438756" sldId="300"/>
            <ac:spMk id="2055" creationId="{13BCCAE5-A35B-4B66-A4A7-E23C34A403A4}"/>
          </ac:spMkLst>
        </pc:spChg>
        <pc:spChg chg="add">
          <ac:chgData name="Terzich, Tegan E." userId="0d416995-9de2-4b33-b36d-78f70909002a" providerId="ADAL" clId="{89E980F3-2E10-4B26-A125-1DA54917D746}" dt="2023-08-17T18:04:30.678" v="119" actId="26606"/>
          <ac:spMkLst>
            <pc:docMk/>
            <pc:sldMk cId="427438756" sldId="300"/>
            <ac:spMk id="2059" creationId="{BD7A74B5-8367-4A83-ABEC-0FCDDE97B149}"/>
          </ac:spMkLst>
        </pc:spChg>
        <pc:spChg chg="add">
          <ac:chgData name="Terzich, Tegan E." userId="0d416995-9de2-4b33-b36d-78f70909002a" providerId="ADAL" clId="{89E980F3-2E10-4B26-A125-1DA54917D746}" dt="2023-08-17T18:04:30.678" v="119" actId="26606"/>
          <ac:spMkLst>
            <pc:docMk/>
            <pc:sldMk cId="427438756" sldId="300"/>
            <ac:spMk id="2061" creationId="{2CC184B0-C2C6-4BF0-B078-816C7AF95977}"/>
          </ac:spMkLst>
        </pc:spChg>
        <pc:picChg chg="add mod">
          <ac:chgData name="Terzich, Tegan E." userId="0d416995-9de2-4b33-b36d-78f70909002a" providerId="ADAL" clId="{89E980F3-2E10-4B26-A125-1DA54917D746}" dt="2023-08-17T18:04:30.678" v="119" actId="26606"/>
          <ac:picMkLst>
            <pc:docMk/>
            <pc:sldMk cId="427438756" sldId="300"/>
            <ac:picMk id="2050" creationId="{280A7096-C141-A8BA-20C6-970DFF9B73D5}"/>
          </ac:picMkLst>
        </pc:picChg>
        <pc:cxnChg chg="add">
          <ac:chgData name="Terzich, Tegan E." userId="0d416995-9de2-4b33-b36d-78f70909002a" providerId="ADAL" clId="{89E980F3-2E10-4B26-A125-1DA54917D746}" dt="2023-08-17T18:04:30.678" v="119" actId="26606"/>
          <ac:cxnSpMkLst>
            <pc:docMk/>
            <pc:sldMk cId="427438756" sldId="300"/>
            <ac:cxnSpMk id="2057" creationId="{6987BDFB-DE64-4B56-B44F-45FAE19FA94E}"/>
          </ac:cxnSpMkLst>
        </pc:cxnChg>
      </pc:sldChg>
      <pc:sldChg chg="del">
        <pc:chgData name="Terzich, Tegan E." userId="0d416995-9de2-4b33-b36d-78f70909002a" providerId="ADAL" clId="{89E980F3-2E10-4B26-A125-1DA54917D746}" dt="2023-08-17T17:59:01.985" v="7" actId="47"/>
        <pc:sldMkLst>
          <pc:docMk/>
          <pc:sldMk cId="2324846948" sldId="301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64E213-8F3B-44C1-AEE8-8A41C7E4574C}" type="datetimeFigureOut">
              <a:rPr lang="en-US" smtClean="0"/>
              <a:t>8/24/2023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E967ED-20B3-4625-9C5E-14860AE894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02882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38B3F6-0CE9-41E2-A5A3-E220D8B77051}" type="datetimeFigureOut">
              <a:rPr lang="en-US" smtClean="0"/>
              <a:t>8/24/2023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A01736-5FBA-4C56-8655-0B83838022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65052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u-Ara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 rtl="1"/>
            <a:fld id="{99A01736-5FBA-4C56-8655-0B838380222B}" type="slidenum">
              <a:rPr/>
              <a:t>3</a:t>
            </a:fld>
            <a:endParaRPr lang="ku-Arab"/>
          </a:p>
        </p:txBody>
      </p:sp>
    </p:spTree>
    <p:extLst>
      <p:ext uri="{BB962C8B-B14F-4D97-AF65-F5344CB8AC3E}">
        <p14:creationId xmlns:p14="http://schemas.microsoft.com/office/powerpoint/2010/main" val="28958269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r>
              <a:rPr lang="ku-Arab" b="0" i="0" u="none" baseline="0"/>
              <a:t>Be sure to thank families for their time.</a:t>
            </a:r>
          </a:p>
          <a:p>
            <a:pPr algn="r" rtl="1"/>
            <a:r>
              <a:rPr lang="ku-Arab" b="0" i="0" u="none" baseline="0"/>
              <a:t>Move this slide to the end if additional slides are added.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 rtl="1"/>
            <a:fld id="{99A01736-5FBA-4C56-8655-0B838380222B}" type="slidenum">
              <a:rPr/>
              <a:t>19</a:t>
            </a:fld>
            <a:endParaRPr lang="ku-Arab"/>
          </a:p>
        </p:txBody>
      </p:sp>
    </p:spTree>
    <p:extLst>
      <p:ext uri="{BB962C8B-B14F-4D97-AF65-F5344CB8AC3E}">
        <p14:creationId xmlns:p14="http://schemas.microsoft.com/office/powerpoint/2010/main" val="212558352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r>
              <a:rPr lang="ku-Arab" b="0" i="1" u="none" baseline="0"/>
              <a:t>Fraud, Waste or Abuse statement from TDOE</a:t>
            </a:r>
            <a:endParaRPr lang="ku-Arab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7E96B16-510F-4265-AAA0-8E53823F1E3A}" type="slidenum">
              <a:rPr kumimoji="0" sz="1200" b="0" i="0" u="none" strike="noStrike" kern="1200" cap="none" spc="0" normalizeH="0" baseline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</a:t>
            </a:fld>
            <a:endParaRPr kumimoji="0" lang="ku-Ara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909893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5400" spc="-50" baseline="0">
                <a:solidFill>
                  <a:schemeClr val="tx1">
                    <a:lumMod val="85000"/>
                    <a:lumOff val="15000"/>
                  </a:schemeClr>
                </a:solidFill>
                <a:latin typeface="Georgia" panose="02040502050405020303" pitchFamily="18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96243" y="6401023"/>
            <a:ext cx="8460474" cy="365125"/>
          </a:xfrm>
        </p:spPr>
        <p:txBody>
          <a:bodyPr/>
          <a:lstStyle>
            <a:lvl1pPr>
              <a:defRPr sz="1100" b="1" i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260154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CB052-2EB6-4C23-97A3-852E0D5D16D6}" type="datetime1">
              <a:rPr lang="en-US" smtClean="0"/>
              <a:t>8/24/2023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02980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19EF0-2ABF-4718-860B-25DEDE8F505F}" type="datetime1">
              <a:rPr lang="en-US" smtClean="0"/>
              <a:t>8/24/2023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8006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4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 marL="457200" indent="-457200">
              <a:buSzPct val="100000"/>
              <a:buFont typeface="Wingdings" panose="05000000000000000000" pitchFamily="2" charset="2"/>
              <a:buChar char="§"/>
              <a:defRPr sz="2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569913" indent="-342900">
              <a:buFont typeface="Wingdings" panose="05000000000000000000" pitchFamily="2" charset="2"/>
              <a:buChar char="§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741363" indent="-285750">
              <a:buFont typeface="Wingdings" panose="05000000000000000000" pitchFamily="2" charset="2"/>
              <a:buChar char="§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66788" indent="-285750">
              <a:buFont typeface="Wingdings" panose="05000000000000000000" pitchFamily="2" charset="2"/>
              <a:buChar char="§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06500" indent="-285750">
              <a:buFont typeface="Wingdings" panose="05000000000000000000" pitchFamily="2" charset="2"/>
              <a:buChar char="§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9C1D5-2B3A-4549-AD89-056D591A9B50}" type="datetime1">
              <a:rPr lang="en-US" smtClean="0"/>
              <a:t>8/24/2023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Footer Placeholder 4"/>
          <p:cNvSpPr txBox="1">
            <a:spLocks/>
          </p:cNvSpPr>
          <p:nvPr userDrawn="1"/>
        </p:nvSpPr>
        <p:spPr>
          <a:xfrm>
            <a:off x="1896243" y="6401023"/>
            <a:ext cx="84604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100" b="1" i="1" kern="1200" cap="all" baseline="0">
                <a:solidFill>
                  <a:srgbClr val="FFFFFF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29089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5400" b="0">
                <a:solidFill>
                  <a:schemeClr val="tx1">
                    <a:lumMod val="85000"/>
                    <a:lumOff val="15000"/>
                  </a:schemeClr>
                </a:solidFill>
                <a:latin typeface="Georgia" panose="02040502050405020303" pitchFamily="18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93961-5508-4105-9E76-048920C42FE6}" type="datetime1">
              <a:rPr lang="en-US" smtClean="0"/>
              <a:t>8/24/2023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Footer Placeholder 4"/>
          <p:cNvSpPr txBox="1">
            <a:spLocks/>
          </p:cNvSpPr>
          <p:nvPr userDrawn="1"/>
        </p:nvSpPr>
        <p:spPr>
          <a:xfrm>
            <a:off x="1896243" y="6401023"/>
            <a:ext cx="84604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100" b="1" i="1" kern="1200" cap="all" baseline="0">
                <a:solidFill>
                  <a:srgbClr val="FFFFFF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4313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6EF12-5C40-477E-ACB9-83FC221E3E92}" type="datetime1">
              <a:rPr lang="en-US" smtClean="0"/>
              <a:t>8/24/2023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40615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728FE-7D17-4B40-8E02-FEC87CD3EBE5}" type="datetime1">
              <a:rPr lang="en-US" smtClean="0"/>
              <a:t>8/24/2023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74220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D3BD5-59AB-4A34-AB26-4717B345B9A3}" type="datetime1">
              <a:rPr lang="en-US" smtClean="0"/>
              <a:t>8/24/2023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37517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39923-B1D9-4489-A159-4E70B4CC19CD}" type="datetime1">
              <a:rPr lang="en-US" smtClean="0"/>
              <a:t>8/24/2023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100" b="1" i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41750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D2A8E0C1-420F-451F-97BF-2F3DB7AE854F}" type="datetime1">
              <a:rPr lang="en-US" smtClean="0"/>
              <a:t>8/24/2023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06897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AF5B0-9B63-4822-8565-36C65C8088BC}" type="datetime1">
              <a:rPr lang="en-US" smtClean="0"/>
              <a:t>8/24/2023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99825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85AAA0C0-4914-4A4C-A380-48F2C02D8E06}" type="datetime1">
              <a:rPr lang="en-US" smtClean="0"/>
              <a:t>8/24/2023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 b="1" i="1" cap="all" baseline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364442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3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2" r:id="rId10"/>
    <p:sldLayoutId id="2147483923" r:id="rId11"/>
  </p:sldLayoutIdLst>
  <p:hf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Georgia" panose="02040502050405020303" pitchFamily="18" charset="0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Tx/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cole.mnps.org/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tn.gov/content/tn/education/instruction/academic-standards.html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0051" y="329744"/>
            <a:ext cx="10058400" cy="3566160"/>
          </a:xfrm>
        </p:spPr>
        <p:txBody>
          <a:bodyPr>
            <a:normAutofit/>
          </a:bodyPr>
          <a:lstStyle/>
          <a:p>
            <a:pPr algn="ctr" rtl="1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Cole Elementary School</a:t>
            </a:r>
            <a:br>
              <a:rPr lang="ku-Arab" sz="6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ku-Arab" sz="6000" b="0" i="0" u="none" baseline="0" dirty="0">
                <a:latin typeface="+mn-lt"/>
                <a:cs typeface="Arial" panose="020B0604020202020204" pitchFamily="34" charset="0"/>
              </a:rPr>
              <a:t>کومبوونا بەشداریکرنا خێزانێ و تایتلێ ئێکێ ی</a:t>
            </a:r>
            <a:r>
              <a:rPr lang="ku-Arab-IQ" sz="6000" dirty="0">
                <a:latin typeface="+mn-lt"/>
                <a:cs typeface="Arial" panose="020B0604020202020204" pitchFamily="34" charset="0"/>
              </a:rPr>
              <a:t>ا</a:t>
            </a:r>
            <a:r>
              <a:rPr lang="ku-Arab" sz="6000" b="0" i="0" u="none" baseline="0" dirty="0">
                <a:latin typeface="+mn-lt"/>
                <a:cs typeface="Arial" panose="020B0604020202020204" pitchFamily="34" charset="0"/>
              </a:rPr>
              <a:t> ساڵانە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487979"/>
          </a:xfrm>
        </p:spPr>
        <p:txBody>
          <a:bodyPr>
            <a:normAutofit/>
          </a:bodyPr>
          <a:lstStyle/>
          <a:p>
            <a:pPr algn="l" rtl="0" fontAlgn="base"/>
            <a:r>
              <a:rPr lang="en-US" sz="1800" b="0" i="0" u="none" strike="noStrike" dirty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Cole Elementary School</a:t>
            </a:r>
            <a:r>
              <a:rPr lang="en-US" sz="1800" b="0" i="0" dirty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​</a:t>
            </a:r>
            <a:endParaRPr lang="en-US" b="0" i="0" dirty="0">
              <a:solidFill>
                <a:schemeClr val="tx1"/>
              </a:solidFill>
              <a:effectLst/>
              <a:latin typeface="Segoe UI" panose="020B0502040204020203" pitchFamily="34" charset="0"/>
            </a:endParaRPr>
          </a:p>
          <a:p>
            <a:pPr algn="l" rtl="0" fontAlgn="base"/>
            <a:r>
              <a:rPr lang="en-US" sz="1800" b="0" i="0" u="none" strike="noStrike" dirty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August 31, 2023</a:t>
            </a:r>
            <a:r>
              <a:rPr lang="en-US" sz="1800" b="0" i="0" dirty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​</a:t>
            </a:r>
            <a:endParaRPr lang="en-US" b="0" i="0" dirty="0">
              <a:solidFill>
                <a:schemeClr val="tx1"/>
              </a:solidFill>
              <a:effectLst/>
              <a:latin typeface="Segoe UI" panose="020B0502040204020203" pitchFamily="34" charset="0"/>
            </a:endParaRPr>
          </a:p>
          <a:p>
            <a:pPr algn="l" rtl="0" fontAlgn="base"/>
            <a:r>
              <a:rPr lang="en-US" sz="1800" b="0" i="0" u="none" strike="noStrike" dirty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Principal Chad </a:t>
            </a:r>
            <a:r>
              <a:rPr lang="en-US" sz="1800" b="0" i="0" u="none" strike="noStrike" dirty="0" err="1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Hedgepath</a:t>
            </a:r>
            <a:endParaRPr lang="en-US" b="0" i="0" dirty="0">
              <a:solidFill>
                <a:schemeClr val="tx1"/>
              </a:solidFill>
              <a:effectLst/>
              <a:latin typeface="Segoe UI" panose="020B0502040204020203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581053" y="5943599"/>
            <a:ext cx="36109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en-US" b="0" i="0" u="none" baseline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08/17/2023</a:t>
            </a:r>
            <a:endParaRPr lang="ku-Arab" b="0" i="0" u="none" baseline="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44862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ku-Arab" b="0" i="0" u="none" baseline="0" dirty="0"/>
              <a:t>چەوا پارە </a:t>
            </a:r>
            <a:r>
              <a:rPr lang="ku-Arab-IQ" b="0" i="0" u="none" baseline="0" dirty="0"/>
              <a:t>(</a:t>
            </a:r>
            <a:r>
              <a:rPr lang="ku-Arab" b="0" i="0" u="none" baseline="0" dirty="0"/>
              <a:t>پالپشتیا دارایی</a:t>
            </a:r>
            <a:r>
              <a:rPr lang="ku-Arab-IQ" b="0" i="0" u="none" baseline="0" dirty="0"/>
              <a:t>) </a:t>
            </a:r>
            <a:r>
              <a:rPr lang="ku-Arab" b="0" i="0" u="none" baseline="0" dirty="0"/>
              <a:t>بۆ بەشداریکرنا خێزان و دایک و بابا دهێتە تەرخانکرن؟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14450" y="1845734"/>
            <a:ext cx="9841229" cy="4023360"/>
          </a:xfrm>
        </p:spPr>
        <p:txBody>
          <a:bodyPr>
            <a:normAutofit/>
          </a:bodyPr>
          <a:lstStyle/>
          <a:p>
            <a:pPr algn="r" rtl="1"/>
            <a:r>
              <a:rPr lang="ku-Arab" b="0" i="0" u="none" baseline="0" dirty="0">
                <a:solidFill>
                  <a:schemeClr val="tx1"/>
                </a:solidFill>
              </a:rPr>
              <a:t>ژلایێ یاسایێ ڤە دهێتە داخازکرن کو هەر رێڤەبەریەکا پەروەردێ بەربەستێ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$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500,000</a:t>
            </a:r>
            <a:r>
              <a:rPr lang="ku-Arab" b="0" i="0" u="none" baseline="0" dirty="0">
                <a:solidFill>
                  <a:schemeClr val="tx1"/>
                </a:solidFill>
              </a:rPr>
              <a:t> </a:t>
            </a:r>
            <a:r>
              <a:rPr lang="ku-Arab-IQ" b="0" i="0" u="none" baseline="0" dirty="0">
                <a:solidFill>
                  <a:schemeClr val="tx1"/>
                </a:solidFill>
              </a:rPr>
              <a:t> </a:t>
            </a:r>
            <a:r>
              <a:rPr lang="ku-Arab" b="0" i="0" u="none" baseline="0" dirty="0">
                <a:solidFill>
                  <a:schemeClr val="tx1"/>
                </a:solidFill>
              </a:rPr>
              <a:t>دولارا تێپەراند ئەڤا هاتیە تەرخانکرن بۆ تایتلێ ئێکێ، دەبیت ٪١</a:t>
            </a:r>
            <a:r>
              <a:rPr lang="ku-Arab-IQ" b="0" i="0" u="none" baseline="0" dirty="0">
                <a:solidFill>
                  <a:schemeClr val="tx1"/>
                </a:solidFill>
              </a:rPr>
              <a:t> </a:t>
            </a:r>
            <a:r>
              <a:rPr lang="ku-Arab" b="0" i="0" u="none" baseline="0" dirty="0">
                <a:solidFill>
                  <a:schemeClr val="tx1"/>
                </a:solidFill>
              </a:rPr>
              <a:t>پارێ تەرخانکری بۆ تایتلێ ئێکێ بۆ بەشداریکرنا دایک و باب و خێزانێ بهێتە مەزاختن.</a:t>
            </a:r>
          </a:p>
          <a:p>
            <a:pPr algn="r" rtl="1"/>
            <a:r>
              <a:rPr lang="ku-Arab" b="0" i="0" u="none" baseline="0" dirty="0">
                <a:solidFill>
                  <a:schemeClr val="tx1"/>
                </a:solidFill>
              </a:rPr>
              <a:t>ژوێ رێژا ٪١، رێژا ٪١٠ دبیت بهێتە راکرن بۆ رێڤەبەریا پەروەردێ بۆ دەستپێشخەریێت لسەر ئاستێ سستەمی ئەڤێن گرێدایی ب بەشداریکرنا خێزانێ و دایک و بابا</a:t>
            </a:r>
            <a:r>
              <a:rPr lang="ku-Arab-IQ" b="0" i="0" u="none" baseline="0" dirty="0">
                <a:solidFill>
                  <a:schemeClr val="tx1"/>
                </a:solidFill>
              </a:rPr>
              <a:t>.</a:t>
            </a:r>
            <a:r>
              <a:rPr lang="ku-Arab" b="0" i="0" u="none" baseline="0" dirty="0">
                <a:solidFill>
                  <a:schemeClr val="tx1"/>
                </a:solidFill>
              </a:rPr>
              <a:t> ئەف رێژا دیترێ ئەڤا دمینیت کو دبیتە ٪</a:t>
            </a:r>
            <a:r>
              <a:rPr lang="ku-Arab-IQ" dirty="0">
                <a:solidFill>
                  <a:schemeClr val="tx1"/>
                </a:solidFill>
              </a:rPr>
              <a:t>٩٠</a:t>
            </a:r>
            <a:r>
              <a:rPr lang="ku-Arab" b="0" i="0" u="none" baseline="0" dirty="0">
                <a:solidFill>
                  <a:schemeClr val="tx1"/>
                </a:solidFill>
              </a:rPr>
              <a:t> دەبیت بهێتە تەرخانکرن بۆ هەمی قوتابخانێت تایتلێ ئێکێ ئەڤێن سەر ب رێڤەبەریا پەروەردێڤە.</a:t>
            </a:r>
          </a:p>
          <a:p>
            <a:pPr algn="r" rtl="1"/>
            <a:r>
              <a:rPr lang="ku-Arab" b="0" i="0" u="none" baseline="0" dirty="0">
                <a:solidFill>
                  <a:schemeClr val="tx1"/>
                </a:solidFill>
              </a:rPr>
              <a:t>کە وەک دایک و باب و ئەندامێن خێزانێ یێن سەر ب تایتلێ ئێکێ،</a:t>
            </a:r>
            <a:r>
              <a:rPr lang="ku-Arab-IQ" b="0" i="0" u="none" baseline="0" dirty="0">
                <a:solidFill>
                  <a:schemeClr val="tx1"/>
                </a:solidFill>
              </a:rPr>
              <a:t> هەوە</a:t>
            </a:r>
            <a:r>
              <a:rPr lang="ku-Arab" b="0" i="0" u="none" baseline="0" dirty="0">
                <a:solidFill>
                  <a:schemeClr val="tx1"/>
                </a:solidFill>
              </a:rPr>
              <a:t> مافێ هەی بەشداریێ بکەن دچەوانیا مەزاختنا ڤی پارێ تەرخانکریدا.</a:t>
            </a:r>
          </a:p>
          <a:p>
            <a:endParaRPr lang="ku-Ara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 rtl="1"/>
            <a:fld id="{4FAB73BC-B049-4115-A692-8D63A059BFB8}" type="slidenum">
              <a:rPr/>
              <a:pPr algn="l" rtl="1"/>
              <a:t>10</a:t>
            </a:fld>
            <a:endParaRPr lang="ku-Arab" dirty="0"/>
          </a:p>
        </p:txBody>
      </p:sp>
    </p:spTree>
    <p:extLst>
      <p:ext uri="{BB962C8B-B14F-4D97-AF65-F5344CB8AC3E}">
        <p14:creationId xmlns:p14="http://schemas.microsoft.com/office/powerpoint/2010/main" val="6640445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ku-Arab" b="0" i="0" u="none" baseline="0" dirty="0"/>
              <a:t>چەوا پارە </a:t>
            </a:r>
            <a:r>
              <a:rPr lang="ku-Arab-IQ" b="0" i="0" u="none" baseline="0" dirty="0"/>
              <a:t>(</a:t>
            </a:r>
            <a:r>
              <a:rPr lang="ku-Arab" b="0" i="0" u="none" baseline="0" dirty="0"/>
              <a:t>پالپشتیا دارایی</a:t>
            </a:r>
            <a:r>
              <a:rPr lang="ku-Arab-IQ" b="0" i="0" u="none" baseline="0" dirty="0"/>
              <a:t>)</a:t>
            </a:r>
            <a:r>
              <a:rPr lang="ku-Arab" b="0" i="0" u="none" baseline="0" dirty="0"/>
              <a:t> بۆ بەشداریکرنا خێزان و دایک و بابا دهێتە تەرخانکرن؟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r" rtl="1"/>
            <a:r>
              <a:rPr lang="ku-Arab" b="0" i="0" u="none" baseline="0" dirty="0">
                <a:solidFill>
                  <a:schemeClr val="tx1"/>
                </a:solidFill>
              </a:rPr>
              <a:t>ل ساڵا خاندنێدا </a:t>
            </a:r>
            <a:r>
              <a:rPr lang="en-US" b="0" i="0" u="none" baseline="0" dirty="0">
                <a:solidFill>
                  <a:schemeClr val="tx1"/>
                </a:solidFill>
              </a:rPr>
              <a:t>2024</a:t>
            </a:r>
            <a:r>
              <a:rPr lang="ku-Arab" b="0" i="0" u="none" baseline="0" dirty="0">
                <a:solidFill>
                  <a:schemeClr val="tx1"/>
                </a:solidFill>
              </a:rPr>
              <a:t>، مە بکۆژمێ نزیکی [</a:t>
            </a:r>
            <a:r>
              <a:rPr lang="en-US" b="0" i="0" u="none" baseline="0" dirty="0">
                <a:solidFill>
                  <a:schemeClr val="tx1"/>
                </a:solidFill>
              </a:rPr>
              <a:t>$2,000</a:t>
            </a:r>
            <a:r>
              <a:rPr lang="ku-Arab" b="0" i="0" u="none" baseline="0" dirty="0">
                <a:solidFill>
                  <a:schemeClr val="tx1"/>
                </a:solidFill>
              </a:rPr>
              <a:t>]</a:t>
            </a:r>
            <a:r>
              <a:rPr lang="ku-Arab-IQ" b="0" i="0" u="none" baseline="0" dirty="0">
                <a:solidFill>
                  <a:schemeClr val="tx1"/>
                </a:solidFill>
              </a:rPr>
              <a:t> </a:t>
            </a:r>
            <a:r>
              <a:rPr lang="ku-Arab" b="0" i="0" u="none" baseline="0" dirty="0">
                <a:solidFill>
                  <a:schemeClr val="tx1"/>
                </a:solidFill>
              </a:rPr>
              <a:t>دولارا وەرگرتبوو ژ پارێ تەرخانکری بۆ بەشداریکرنا دایک و بابا و خێزانێ</a:t>
            </a:r>
            <a:r>
              <a:rPr lang="ku-Arab-IQ" b="0" i="0" u="none" baseline="0" dirty="0">
                <a:solidFill>
                  <a:schemeClr val="tx1"/>
                </a:solidFill>
              </a:rPr>
              <a:t>.</a:t>
            </a:r>
            <a:r>
              <a:rPr lang="ku-Arab" b="0" i="0" u="none" baseline="0" dirty="0">
                <a:solidFill>
                  <a:schemeClr val="tx1"/>
                </a:solidFill>
              </a:rPr>
              <a:t> مە پلان یا دانای ڤی پارێ تەرخانکری ب مەزێخین بۆ:</a:t>
            </a:r>
            <a:endParaRPr lang="ku-Arab" dirty="0">
              <a:solidFill>
                <a:schemeClr val="tx1"/>
              </a:solidFill>
            </a:endParaRPr>
          </a:p>
          <a:p>
            <a:pPr lvl="3" algn="r" rtl="1">
              <a:buFont typeface="Arial" panose="020B0604020202020204" pitchFamily="34" charset="0"/>
              <a:buChar char="•"/>
            </a:pPr>
            <a:r>
              <a:rPr lang="ku-Arab" b="0" i="0" u="none" baseline="0" dirty="0">
                <a:solidFill>
                  <a:schemeClr val="tx1"/>
                </a:solidFill>
              </a:rPr>
              <a:t>کومبوون و چالاکیێت بەشداریکرنا خێزانێ و دایک و بابا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US" sz="1800" b="0" i="0" u="none" strike="noStrike" dirty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Coffee Talks- monthly</a:t>
            </a:r>
            <a:r>
              <a:rPr lang="en-US" sz="1800" b="0" i="0" dirty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​</a:t>
            </a:r>
            <a:endParaRPr lang="en-US" b="0" i="0" dirty="0"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US" sz="1800" b="0" i="0" u="none" strike="noStrike" dirty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Parent workshops </a:t>
            </a:r>
            <a:r>
              <a:rPr lang="en-US" sz="1800" b="0" i="0" dirty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​</a:t>
            </a:r>
            <a:endParaRPr lang="en-US" b="0" i="0" dirty="0"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US" sz="1800" b="0" i="0" u="none" strike="noStrike" dirty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PTO Fall Festival – October 20, 2023</a:t>
            </a:r>
            <a:r>
              <a:rPr lang="en-US" sz="1800" b="0" i="0" dirty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​</a:t>
            </a:r>
            <a:endParaRPr lang="en-US" b="0" i="0" dirty="0"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US" sz="1800" b="0" i="0" u="none" strike="noStrike" dirty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Family Math &amp; Reading night – TBD</a:t>
            </a:r>
            <a:r>
              <a:rPr lang="en-US" sz="1800" b="0" i="0" dirty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​</a:t>
            </a:r>
            <a:endParaRPr lang="en-US" b="0" i="0" dirty="0"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US" sz="1800" b="0" i="0" u="none" strike="noStrike" dirty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More to come!</a:t>
            </a:r>
            <a:r>
              <a:rPr lang="en-US" sz="1800" b="0" i="0" dirty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​</a:t>
            </a:r>
            <a:endParaRPr lang="en-US" b="0" i="0" dirty="0"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algn="l" rtl="0" fontAlgn="base"/>
            <a:r>
              <a:rPr lang="en-US" sz="1800" b="1" i="0" u="none" strike="noStrike" dirty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Other Resources available:</a:t>
            </a:r>
            <a:r>
              <a:rPr lang="en-US" sz="1800" b="0" i="0" dirty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​</a:t>
            </a:r>
            <a:endParaRPr lang="en-US" b="0" i="0" dirty="0"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US" sz="1800" b="0" i="0" u="none" strike="noStrike" dirty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Distribution of Second Harvest Food bags</a:t>
            </a:r>
            <a:r>
              <a:rPr lang="en-US" sz="1800" b="0" i="0" dirty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​</a:t>
            </a:r>
            <a:endParaRPr lang="en-US" b="0" i="0" dirty="0"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US" sz="1800" b="0" i="0" u="none" strike="noStrike" dirty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Fresh food in community refrigerators</a:t>
            </a:r>
            <a:r>
              <a:rPr lang="en-US" sz="1800" b="0" i="0" dirty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​</a:t>
            </a:r>
            <a:endParaRPr lang="en-US" b="0" i="0" dirty="0"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US" sz="1800" b="0" i="0" u="none" strike="noStrike" dirty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Diapers</a:t>
            </a:r>
            <a:r>
              <a:rPr lang="en-US" sz="1800" b="0" i="0" dirty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​</a:t>
            </a:r>
            <a:endParaRPr lang="en-US" b="0" i="0" dirty="0"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US" sz="1800" b="0" i="0" u="none" strike="noStrike" dirty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Clothing closet</a:t>
            </a:r>
            <a:endParaRPr lang="en-US" b="0" i="0" dirty="0"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lvl="2" algn="r" rtl="1"/>
            <a:endParaRPr lang="ku-Arab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 rtl="1"/>
            <a:fld id="{4FAB73BC-B049-4115-A692-8D63A059BFB8}" type="slidenum">
              <a:rPr/>
              <a:pPr algn="l" rtl="1"/>
              <a:t>11</a:t>
            </a:fld>
            <a:endParaRPr lang="ku-Arab" dirty="0"/>
          </a:p>
        </p:txBody>
      </p:sp>
    </p:spTree>
    <p:extLst>
      <p:ext uri="{BB962C8B-B14F-4D97-AF65-F5344CB8AC3E}">
        <p14:creationId xmlns:p14="http://schemas.microsoft.com/office/powerpoint/2010/main" val="30134936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ku-Arab" b="0" i="0" u="none" baseline="0"/>
              <a:t>یاسایا بەشداریکرنا دایک و بابا و خێزانێ چییە؟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4873" y="1845734"/>
            <a:ext cx="11508509" cy="4023360"/>
          </a:xfrm>
        </p:spPr>
        <p:txBody>
          <a:bodyPr>
            <a:normAutofit/>
          </a:bodyPr>
          <a:lstStyle/>
          <a:p>
            <a:pPr algn="r" rtl="1"/>
            <a:r>
              <a:rPr lang="ku-Arab" b="0" i="0" u="none" baseline="0" dirty="0">
                <a:solidFill>
                  <a:schemeClr val="tx1"/>
                </a:solidFill>
              </a:rPr>
              <a:t>ئەڤان پلانا بەحسێ هندێ دکەن کا چەوا رێڤەبەریا پەروەردێ و قوتابخانە دێ مەرجێن بەشداریکرنا خێزانێ و دایک و بابا یا </a:t>
            </a:r>
            <a:r>
              <a:rPr lang="ku-Arab-IQ" b="0" i="0" u="none" baseline="0" dirty="0">
                <a:solidFill>
                  <a:schemeClr val="tx1"/>
                </a:solidFill>
              </a:rPr>
              <a:t>  </a:t>
            </a:r>
            <a:r>
              <a:rPr lang="ku-Arab" b="0" i="0" u="none" baseline="0" dirty="0">
                <a:solidFill>
                  <a:schemeClr val="tx1"/>
                </a:solidFill>
              </a:rPr>
              <a:t>ESSA</a:t>
            </a:r>
            <a:r>
              <a:rPr lang="ku-Arab-IQ" b="0" i="0" u="none" baseline="0" dirty="0">
                <a:solidFill>
                  <a:schemeClr val="tx1"/>
                </a:solidFill>
              </a:rPr>
              <a:t> </a:t>
            </a:r>
            <a:r>
              <a:rPr lang="ku-Arab" b="0" i="0" u="none" baseline="0" dirty="0">
                <a:solidFill>
                  <a:schemeClr val="tx1"/>
                </a:solidFill>
              </a:rPr>
              <a:t>جێبەجێکەن</a:t>
            </a:r>
            <a:r>
              <a:rPr lang="ku-Arab-IQ" b="0" i="0" u="none" baseline="0" dirty="0">
                <a:solidFill>
                  <a:schemeClr val="tx1"/>
                </a:solidFill>
              </a:rPr>
              <a:t>.</a:t>
            </a:r>
            <a:r>
              <a:rPr lang="ku-Arab" b="0" i="0" u="none" baseline="0" dirty="0">
                <a:solidFill>
                  <a:schemeClr val="tx1"/>
                </a:solidFill>
              </a:rPr>
              <a:t> دەبیت پێکهێنانا ناڤەروکێ ئەڤان بخوڤە بگرن:</a:t>
            </a:r>
          </a:p>
          <a:p>
            <a:pPr lvl="3" algn="r" rtl="1">
              <a:buFont typeface="Arial" panose="020B0604020202020204" pitchFamily="34" charset="0"/>
              <a:buChar char="•"/>
            </a:pPr>
            <a:r>
              <a:rPr lang="ku-Arab" b="0" i="0" u="none" baseline="0" dirty="0">
                <a:solidFill>
                  <a:schemeClr val="tx1"/>
                </a:solidFill>
              </a:rPr>
              <a:t>چەوا دایک و باب و خێزان دشێن بەشداربن د چالاکیا و دانا بریارادا؛ </a:t>
            </a:r>
          </a:p>
          <a:p>
            <a:pPr lvl="3" algn="r" rtl="1">
              <a:buFont typeface="Arial" panose="020B0604020202020204" pitchFamily="34" charset="0"/>
              <a:buChar char="•"/>
            </a:pPr>
            <a:r>
              <a:rPr lang="ku-Arab" b="0" i="0" u="none" baseline="0" dirty="0">
                <a:solidFill>
                  <a:schemeClr val="tx1"/>
                </a:solidFill>
              </a:rPr>
              <a:t>چەوا پارێ تەرخانکری بۆ بەشداریا خێزانێ و دایک و بابا دهێتە بکارئینان؛</a:t>
            </a:r>
          </a:p>
          <a:p>
            <a:pPr lvl="3" algn="r" rtl="1">
              <a:buFont typeface="Arial" panose="020B0604020202020204" pitchFamily="34" charset="0"/>
              <a:buChar char="•"/>
            </a:pPr>
            <a:r>
              <a:rPr lang="ku-Arab" b="0" i="0" u="none" baseline="0" dirty="0">
                <a:solidFill>
                  <a:schemeClr val="tx1"/>
                </a:solidFill>
              </a:rPr>
              <a:t>چەوا زانیاری و راهێنان دێ هێنە دابینکرن بۆ خێزانا؛ ئو </a:t>
            </a:r>
          </a:p>
          <a:p>
            <a:pPr lvl="3" algn="r" rtl="1">
              <a:buFont typeface="Arial" panose="020B0604020202020204" pitchFamily="34" charset="0"/>
              <a:buChar char="•"/>
            </a:pPr>
            <a:r>
              <a:rPr lang="ku-Arab" b="0" i="0" u="none" baseline="0" dirty="0">
                <a:solidFill>
                  <a:schemeClr val="tx1"/>
                </a:solidFill>
              </a:rPr>
              <a:t>چەوا قوتابخانە دێ شیانا لدەف خێزانا و ستافێ کاری پەیداکەتن ژبو بەشداریکرنەکا بهێز یا دایک و باب و خێزانێ.</a:t>
            </a:r>
          </a:p>
          <a:p>
            <a:pPr algn="r" rtl="1"/>
            <a:r>
              <a:rPr lang="ku-Arab" b="0" i="0" u="none" baseline="0" dirty="0">
                <a:solidFill>
                  <a:schemeClr val="tx1"/>
                </a:solidFill>
              </a:rPr>
              <a:t>تە، کە وەک دایک و باب یان ئەندامێ خێزانێ سەر ب تایتلێ ئێکێ، مافێ هەی بەشداریێ بکەی د پێشڤەبرنا ڤان پلانادا.</a:t>
            </a:r>
          </a:p>
          <a:p>
            <a:pPr lvl="1" algn="r" rtl="1"/>
            <a:endParaRPr lang="ku-Arab" dirty="0"/>
          </a:p>
          <a:p>
            <a:pPr lvl="1" algn="r" rtl="1"/>
            <a:endParaRPr lang="ku-Arab" dirty="0"/>
          </a:p>
          <a:p>
            <a:pPr lvl="1" algn="r" rtl="1"/>
            <a:endParaRPr lang="ku-Arab" dirty="0"/>
          </a:p>
          <a:p>
            <a:pPr lvl="1" algn="r" rtl="1"/>
            <a:endParaRPr lang="ku-Arab" dirty="0"/>
          </a:p>
          <a:p>
            <a:pPr lvl="1" algn="r" rtl="1"/>
            <a:endParaRPr lang="ku-Arab" dirty="0"/>
          </a:p>
          <a:p>
            <a:endParaRPr lang="ku-Ara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 rtl="1"/>
            <a:fld id="{4FAB73BC-B049-4115-A692-8D63A059BFB8}" type="slidenum">
              <a:rPr/>
              <a:pPr algn="l" rtl="1"/>
              <a:t>12</a:t>
            </a:fld>
            <a:endParaRPr lang="ku-Arab" dirty="0"/>
          </a:p>
        </p:txBody>
      </p:sp>
    </p:spTree>
    <p:extLst>
      <p:ext uri="{BB962C8B-B14F-4D97-AF65-F5344CB8AC3E}">
        <p14:creationId xmlns:p14="http://schemas.microsoft.com/office/powerpoint/2010/main" val="41149730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31" name="Rectangle 1030">
            <a:extLst>
              <a:ext uri="{FF2B5EF4-FFF2-40B4-BE49-F238E27FC236}">
                <a16:creationId xmlns:a16="http://schemas.microsoft.com/office/drawing/2014/main" id="{13BCCAE5-A35B-4B66-A4A7-E23C34A403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>
            <a:normAutofit/>
          </a:bodyPr>
          <a:lstStyle/>
          <a:p>
            <a:pPr rtl="1"/>
            <a:r>
              <a:rPr lang="ku-Arab" b="0" i="0" u="none" baseline="0"/>
              <a:t>یاسایا بەشداریکرنا دایک و بابا و خێزانێ چییە؟</a:t>
            </a:r>
          </a:p>
        </p:txBody>
      </p:sp>
      <p:cxnSp>
        <p:nvCxnSpPr>
          <p:cNvPr id="1033" name="Straight Connector 1032">
            <a:extLst>
              <a:ext uri="{FF2B5EF4-FFF2-40B4-BE49-F238E27FC236}">
                <a16:creationId xmlns:a16="http://schemas.microsoft.com/office/drawing/2014/main" id="{6987BDFB-DE64-4B56-B44F-45FAE19FA9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79" y="1845734"/>
            <a:ext cx="6454987" cy="4023360"/>
          </a:xfrm>
        </p:spPr>
        <p:txBody>
          <a:bodyPr>
            <a:normAutofit/>
          </a:bodyPr>
          <a:lstStyle/>
          <a:p>
            <a:pPr rtl="0" fontAlgn="base"/>
            <a:r>
              <a:rPr lang="ku-Arab" b="0" i="0" u="none" baseline="0"/>
              <a:t>یاسایا بەشداریکرنا دایک و باب و خێزانێ ئەڤا سەر ب رێڤەبەریا پەروەردێڤە دهێتە دیتن ل سەر ڤی لینکێ خوارێ:</a:t>
            </a:r>
            <a:r>
              <a:rPr lang="en-US" b="0" i="0">
                <a:effectLst/>
                <a:latin typeface="Arial" panose="020B0604020202020204" pitchFamily="34" charset="0"/>
              </a:rPr>
              <a:t>​</a:t>
            </a:r>
            <a:endParaRPr lang="en-US" b="0" i="0">
              <a:effectLst/>
              <a:latin typeface="Segoe UI" panose="020B0502040204020203" pitchFamily="34" charset="0"/>
            </a:endParaRPr>
          </a:p>
          <a:p>
            <a:pPr rtl="0" fontAlgn="base">
              <a:buFont typeface="Arial" panose="020B0604020202020204" pitchFamily="34" charset="0"/>
              <a:buChar char="•"/>
            </a:pPr>
            <a:r>
              <a:rPr lang="en-US" b="0" i="0" u="none" strike="noStrike">
                <a:effectLst/>
                <a:latin typeface="Arial" panose="020B0604020202020204" pitchFamily="34" charset="0"/>
              </a:rPr>
              <a:t>The Parent &amp; Family Engagement Policy will be shared tonight. </a:t>
            </a:r>
            <a:r>
              <a:rPr lang="en-US" b="0" i="0">
                <a:effectLst/>
                <a:latin typeface="Arial" panose="020B0604020202020204" pitchFamily="34" charset="0"/>
              </a:rPr>
              <a:t>​</a:t>
            </a:r>
          </a:p>
          <a:p>
            <a:pPr rtl="0" fontAlgn="base">
              <a:buFont typeface="Arial" panose="020B0604020202020204" pitchFamily="34" charset="0"/>
              <a:buChar char="•"/>
            </a:pPr>
            <a:r>
              <a:rPr lang="en-US" b="0" i="0" u="none" strike="noStrike">
                <a:effectLst/>
                <a:latin typeface="Arial" panose="020B0604020202020204" pitchFamily="34" charset="0"/>
              </a:rPr>
              <a:t>In addition, the compact can be found on our website </a:t>
            </a:r>
            <a:r>
              <a:rPr lang="en-US" b="0" i="0" u="sng" strike="noStrike">
                <a:effectLst/>
                <a:latin typeface="Arial" panose="020B0604020202020204" pitchFamily="34" charset="0"/>
                <a:hlinkClick r:id="rId2"/>
              </a:rPr>
              <a:t>www.Cole.mnps.org</a:t>
            </a:r>
            <a:endParaRPr lang="en-US" b="0" i="0">
              <a:effectLst/>
              <a:latin typeface="Arial" panose="020B0604020202020204" pitchFamily="34" charset="0"/>
            </a:endParaRPr>
          </a:p>
          <a:p>
            <a:pPr lvl="1" rtl="1"/>
            <a:endParaRPr lang="ku-Arab"/>
          </a:p>
          <a:p>
            <a:pPr lvl="1" rtl="1"/>
            <a:endParaRPr lang="ku-Arab"/>
          </a:p>
          <a:p>
            <a:pPr lvl="1" rtl="1"/>
            <a:endParaRPr lang="ku-Arab"/>
          </a:p>
          <a:p>
            <a:pPr lvl="1" rtl="1"/>
            <a:endParaRPr lang="ku-Arab"/>
          </a:p>
          <a:p>
            <a:pPr lvl="1" rtl="1"/>
            <a:endParaRPr lang="ku-Arab"/>
          </a:p>
          <a:p>
            <a:endParaRPr lang="ku-Arab" dirty="0"/>
          </a:p>
        </p:txBody>
      </p:sp>
      <p:pic>
        <p:nvPicPr>
          <p:cNvPr id="1026" name="Picture 2" descr="A qr code with a few black squares&#10;&#10;Description automatically generated">
            <a:extLst>
              <a:ext uri="{FF2B5EF4-FFF2-40B4-BE49-F238E27FC236}">
                <a16:creationId xmlns:a16="http://schemas.microsoft.com/office/drawing/2014/main" id="{C164EB56-5E8E-8B97-7868-16D8445911D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020570" y="2084269"/>
            <a:ext cx="3135109" cy="31351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35" name="Rectangle 1034">
            <a:extLst>
              <a:ext uri="{FF2B5EF4-FFF2-40B4-BE49-F238E27FC236}">
                <a16:creationId xmlns:a16="http://schemas.microsoft.com/office/drawing/2014/main" id="{BD7A74B5-8367-4A83-ABEC-0FCDDE97B1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37" name="Rectangle 1036">
            <a:extLst>
              <a:ext uri="{FF2B5EF4-FFF2-40B4-BE49-F238E27FC236}">
                <a16:creationId xmlns:a16="http://schemas.microsoft.com/office/drawing/2014/main" id="{2CC184B0-C2C6-4BF0-B078-816C7AF959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9900458" y="6459785"/>
            <a:ext cx="1312025" cy="365125"/>
          </a:xfrm>
        </p:spPr>
        <p:txBody>
          <a:bodyPr>
            <a:normAutofit/>
          </a:bodyPr>
          <a:lstStyle/>
          <a:p>
            <a:pPr rtl="1">
              <a:spcAft>
                <a:spcPts val="600"/>
              </a:spcAft>
            </a:pPr>
            <a:fld id="{4FAB73BC-B049-4115-A692-8D63A059BFB8}" type="slidenum">
              <a:rPr/>
              <a:pPr rtl="1">
                <a:spcAft>
                  <a:spcPts val="600"/>
                </a:spcAft>
              </a:pPr>
              <a:t>13</a:t>
            </a:fld>
            <a:endParaRPr lang="ku-Arab"/>
          </a:p>
        </p:txBody>
      </p:sp>
    </p:spTree>
    <p:extLst>
      <p:ext uri="{BB962C8B-B14F-4D97-AF65-F5344CB8AC3E}">
        <p14:creationId xmlns:p14="http://schemas.microsoft.com/office/powerpoint/2010/main" val="293559022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ku-Arab" b="0" i="0" u="none" baseline="0"/>
              <a:t>رێکەفتنا قوتابخانێ-دایک و بابا چییە؟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291" y="1845733"/>
            <a:ext cx="11379200" cy="4258183"/>
          </a:xfrm>
        </p:spPr>
        <p:txBody>
          <a:bodyPr>
            <a:normAutofit/>
          </a:bodyPr>
          <a:lstStyle/>
          <a:p>
            <a:pPr algn="r" rtl="1"/>
            <a:r>
              <a:rPr lang="ku-Arab" b="0" i="0" u="none" baseline="0" dirty="0">
                <a:solidFill>
                  <a:schemeClr val="tx1"/>
                </a:solidFill>
              </a:rPr>
              <a:t>رێکەفتنا دایک و بابا-قوتابخانێ پێگریەکا نڤیسکییە دیاردکەت کا چەوا هەمی جڤاکێ قوتابخانێ– </a:t>
            </a:r>
            <a:r>
              <a:rPr lang="ku-Arab-IQ" b="0" i="0" u="none" baseline="0" dirty="0">
                <a:solidFill>
                  <a:schemeClr val="tx1"/>
                </a:solidFill>
              </a:rPr>
              <a:t> </a:t>
            </a:r>
            <a:r>
              <a:rPr lang="ku-Arab" b="0" i="0" u="none" baseline="0" dirty="0">
                <a:solidFill>
                  <a:schemeClr val="tx1"/>
                </a:solidFill>
              </a:rPr>
              <a:t>ماموستا، خێزان، ئو قوتابی دێ بەرپسیارەتیێ لسەر خو دابەشکەن بۆ دەستکەفتێت ئەکادمی یێن باشتر.</a:t>
            </a:r>
          </a:p>
          <a:p>
            <a:pPr algn="r" rtl="1"/>
            <a:r>
              <a:rPr lang="ku-Arab" b="0" i="0" u="none" baseline="0" dirty="0">
                <a:solidFill>
                  <a:schemeClr val="tx1"/>
                </a:solidFill>
              </a:rPr>
              <a:t>دەبیت رێکەفتن دیاربکەت چەوا قوتابخانە دێ:</a:t>
            </a:r>
          </a:p>
          <a:p>
            <a:pPr lvl="3" algn="r" rtl="1">
              <a:buFont typeface="Arial" panose="020B0604020202020204" pitchFamily="34" charset="0"/>
              <a:buChar char="•"/>
            </a:pPr>
            <a:r>
              <a:rPr lang="ku-Arab" b="0" i="0" u="none" baseline="0" dirty="0">
                <a:solidFill>
                  <a:schemeClr val="tx1"/>
                </a:solidFill>
              </a:rPr>
              <a:t>مەنهەجێ خاندنێ ب ئاستەکێ بەرز و فێرکرنەکا باش دابینکەت؛</a:t>
            </a:r>
          </a:p>
          <a:p>
            <a:pPr lvl="3" algn="r" rtl="1">
              <a:buFont typeface="Arial" panose="020B0604020202020204" pitchFamily="34" charset="0"/>
              <a:buChar char="•"/>
            </a:pPr>
            <a:r>
              <a:rPr lang="ku-Arab" b="0" i="0" u="none" baseline="0" dirty="0">
                <a:solidFill>
                  <a:schemeClr val="tx1"/>
                </a:solidFill>
              </a:rPr>
              <a:t>کونفرانس و کومبوونێن دایک و بابا-ماموستا یێت ساڵانە ل قوتابخانێت سەرەتایی ئەنجامدەت؛   </a:t>
            </a:r>
          </a:p>
          <a:p>
            <a:pPr lvl="3" algn="r" rtl="1">
              <a:buFont typeface="Arial" panose="020B0604020202020204" pitchFamily="34" charset="0"/>
              <a:buChar char="•"/>
            </a:pPr>
            <a:r>
              <a:rPr lang="ku-Arab" b="0" i="0" u="none" baseline="0" dirty="0">
                <a:solidFill>
                  <a:schemeClr val="tx1"/>
                </a:solidFill>
              </a:rPr>
              <a:t>راپۆرت کارتا بۆ دایک و بابا لسەر پێشڤەچوونا زارۆکێ وانا دابینکەت؛</a:t>
            </a:r>
          </a:p>
          <a:p>
            <a:pPr lvl="3" algn="r" rtl="1">
              <a:buFont typeface="Arial" panose="020B0604020202020204" pitchFamily="34" charset="0"/>
              <a:buChar char="•"/>
            </a:pPr>
            <a:r>
              <a:rPr lang="ku-Arab" b="0" i="0" u="none" baseline="0" dirty="0">
                <a:solidFill>
                  <a:schemeClr val="tx1"/>
                </a:solidFill>
              </a:rPr>
              <a:t>دەرفەتێن گونجای بۆ دیتنا ستافێ کاری ژلایێ دایک و بابا دابینکەت</a:t>
            </a:r>
            <a:r>
              <a:rPr lang="ku-Arab-IQ" b="0" i="0" u="none" baseline="0" dirty="0">
                <a:solidFill>
                  <a:schemeClr val="tx1"/>
                </a:solidFill>
              </a:rPr>
              <a:t>.</a:t>
            </a:r>
            <a:endParaRPr lang="ku-Arab" b="0" i="0" u="none" baseline="0" dirty="0">
              <a:solidFill>
                <a:schemeClr val="tx1"/>
              </a:solidFill>
            </a:endParaRPr>
          </a:p>
          <a:p>
            <a:pPr lvl="3" algn="r" rtl="1">
              <a:buFont typeface="Arial" panose="020B0604020202020204" pitchFamily="34" charset="0"/>
              <a:buChar char="•"/>
            </a:pPr>
            <a:r>
              <a:rPr lang="ku-Arab" b="0" i="0" u="none" baseline="0" dirty="0">
                <a:solidFill>
                  <a:schemeClr val="tx1"/>
                </a:solidFill>
              </a:rPr>
              <a:t>دەرفەتا بۆ دایک و بابا دابینکەت داکو بشێن خوبەخشبکەن؛ ئو  </a:t>
            </a:r>
          </a:p>
          <a:p>
            <a:pPr lvl="3" algn="r" rtl="1">
              <a:buFont typeface="Arial" panose="020B0604020202020204" pitchFamily="34" charset="0"/>
              <a:buChar char="•"/>
            </a:pPr>
            <a:r>
              <a:rPr lang="ku-Arab" b="0" i="0" u="none" baseline="0" dirty="0">
                <a:solidFill>
                  <a:schemeClr val="tx1"/>
                </a:solidFill>
              </a:rPr>
              <a:t>پەیوەندیکرنا دوولایەن یا ب مفا و بەردەوام دناڤبەرا ئەندامێت خێزانێ و ستافێ قوتابخانێ مسووگەرکەت، تا رادەکێ پراکتیکی، ب وی زمانی بیت کو ئەندامێت خێزانێ بشێن تێبگەهن.</a:t>
            </a:r>
          </a:p>
          <a:p>
            <a:pPr algn="r" rtl="1"/>
            <a:r>
              <a:rPr lang="ku-Arab" b="0" i="0" u="none" baseline="0" dirty="0">
                <a:solidFill>
                  <a:schemeClr val="tx1"/>
                </a:solidFill>
              </a:rPr>
              <a:t>تە، کە وەک دایک و باب یان ئەندامێ خێزانێ تایتلێ ئێکێ، مافێ هەی بەشداربی د</a:t>
            </a:r>
            <a:r>
              <a:rPr lang="ku-Arab-IQ" b="0" i="0" u="none" baseline="0" dirty="0">
                <a:solidFill>
                  <a:schemeClr val="tx1"/>
                </a:solidFill>
              </a:rPr>
              <a:t>دانانا </a:t>
            </a:r>
            <a:r>
              <a:rPr lang="ku-Arab" b="0" i="0" u="none" baseline="0" dirty="0">
                <a:solidFill>
                  <a:schemeClr val="tx1"/>
                </a:solidFill>
              </a:rPr>
              <a:t>رێکەفتنێدا.</a:t>
            </a:r>
          </a:p>
          <a:p>
            <a:endParaRPr lang="ku-Arab" dirty="0"/>
          </a:p>
          <a:p>
            <a:endParaRPr lang="ku-Arab" dirty="0"/>
          </a:p>
          <a:p>
            <a:pPr lvl="1" algn="r" rtl="1"/>
            <a:endParaRPr lang="ku-Ara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 rtl="1"/>
            <a:fld id="{4FAB73BC-B049-4115-A692-8D63A059BFB8}" type="slidenum">
              <a:rPr/>
              <a:pPr algn="l" rtl="1"/>
              <a:t>14</a:t>
            </a:fld>
            <a:endParaRPr lang="ku-Arab" dirty="0"/>
          </a:p>
        </p:txBody>
      </p:sp>
    </p:spTree>
    <p:extLst>
      <p:ext uri="{BB962C8B-B14F-4D97-AF65-F5344CB8AC3E}">
        <p14:creationId xmlns:p14="http://schemas.microsoft.com/office/powerpoint/2010/main" val="66431596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55" name="Rectangle 2054">
            <a:extLst>
              <a:ext uri="{FF2B5EF4-FFF2-40B4-BE49-F238E27FC236}">
                <a16:creationId xmlns:a16="http://schemas.microsoft.com/office/drawing/2014/main" id="{13BCCAE5-A35B-4B66-A4A7-E23C34A403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>
            <a:normAutofit/>
          </a:bodyPr>
          <a:lstStyle/>
          <a:p>
            <a:pPr rtl="1"/>
            <a:r>
              <a:rPr lang="ku-Arab" b="0" i="0" u="none" baseline="0"/>
              <a:t>رێکەفتنا قوتابخانێ-دایک و بابا چییە؟</a:t>
            </a:r>
          </a:p>
        </p:txBody>
      </p:sp>
      <p:cxnSp>
        <p:nvCxnSpPr>
          <p:cNvPr id="2057" name="Straight Connector 2056">
            <a:extLst>
              <a:ext uri="{FF2B5EF4-FFF2-40B4-BE49-F238E27FC236}">
                <a16:creationId xmlns:a16="http://schemas.microsoft.com/office/drawing/2014/main" id="{6987BDFB-DE64-4B56-B44F-45FAE19FA9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79" y="1845734"/>
            <a:ext cx="6454987" cy="4023360"/>
          </a:xfrm>
        </p:spPr>
        <p:txBody>
          <a:bodyPr>
            <a:normAutofit/>
          </a:bodyPr>
          <a:lstStyle/>
          <a:p>
            <a:pPr rtl="0" fontAlgn="base">
              <a:buFont typeface="Arial" panose="020B0604020202020204" pitchFamily="34" charset="0"/>
              <a:buChar char="•"/>
            </a:pPr>
            <a:r>
              <a:rPr lang="ku-Arab" b="0" i="0" u="none" baseline="0"/>
              <a:t>رێکەفتنا دایک وبابا-قوتابخانێ دێ هێتە بەلاڤەکرن ل</a:t>
            </a:r>
            <a:r>
              <a:rPr lang="ku-Arab" b="0" i="0" u="none" baseline="0" dirty="0"/>
              <a:t> </a:t>
            </a:r>
            <a:r>
              <a:rPr lang="ku-Arab" b="0" i="0" u="none" baseline="0"/>
              <a:t>[</a:t>
            </a:r>
            <a:endParaRPr lang="en-US" b="0" i="0" u="none" baseline="0"/>
          </a:p>
          <a:p>
            <a:pPr rtl="0" fontAlgn="base">
              <a:buFont typeface="Arial" panose="020B0604020202020204" pitchFamily="34" charset="0"/>
              <a:buChar char="•"/>
            </a:pPr>
            <a:r>
              <a:rPr lang="en-US" b="0" i="0" u="none" strike="noStrike">
                <a:effectLst/>
                <a:latin typeface="Arial" panose="020B0604020202020204" pitchFamily="34" charset="0"/>
              </a:rPr>
              <a:t>The school-parent compact will be shared tonight. </a:t>
            </a:r>
            <a:r>
              <a:rPr lang="en-US" b="0" i="0">
                <a:effectLst/>
                <a:latin typeface="Arial" panose="020B0604020202020204" pitchFamily="34" charset="0"/>
              </a:rPr>
              <a:t>​</a:t>
            </a:r>
          </a:p>
          <a:p>
            <a:pPr rtl="0" fontAlgn="base">
              <a:buFont typeface="Arial" panose="020B0604020202020204" pitchFamily="34" charset="0"/>
              <a:buChar char="•"/>
            </a:pPr>
            <a:r>
              <a:rPr lang="en-US" b="0" i="0" u="none" strike="noStrike">
                <a:effectLst/>
                <a:latin typeface="Arial" panose="020B0604020202020204" pitchFamily="34" charset="0"/>
              </a:rPr>
              <a:t>In addition, the compact can be found on our website www.Cole.mnps.org</a:t>
            </a:r>
            <a:endParaRPr lang="en-US" b="0" i="0">
              <a:effectLst/>
              <a:latin typeface="Arial" panose="020B0604020202020204" pitchFamily="34" charset="0"/>
            </a:endParaRPr>
          </a:p>
          <a:p>
            <a:endParaRPr lang="ku-Arab" dirty="0"/>
          </a:p>
          <a:p>
            <a:endParaRPr lang="ku-Arab" dirty="0"/>
          </a:p>
          <a:p>
            <a:pPr lvl="1" rtl="1"/>
            <a:endParaRPr lang="ku-Arab"/>
          </a:p>
        </p:txBody>
      </p:sp>
      <p:pic>
        <p:nvPicPr>
          <p:cNvPr id="2050" name="Picture 2" descr="A qr code with a few black squares&#10;&#10;Description automatically generated">
            <a:extLst>
              <a:ext uri="{FF2B5EF4-FFF2-40B4-BE49-F238E27FC236}">
                <a16:creationId xmlns:a16="http://schemas.microsoft.com/office/drawing/2014/main" id="{280A7096-C141-A8BA-20C6-970DFF9B73D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020570" y="2084269"/>
            <a:ext cx="3135109" cy="31351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59" name="Rectangle 2058">
            <a:extLst>
              <a:ext uri="{FF2B5EF4-FFF2-40B4-BE49-F238E27FC236}">
                <a16:creationId xmlns:a16="http://schemas.microsoft.com/office/drawing/2014/main" id="{BD7A74B5-8367-4A83-ABEC-0FCDDE97B1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61" name="Rectangle 2060">
            <a:extLst>
              <a:ext uri="{FF2B5EF4-FFF2-40B4-BE49-F238E27FC236}">
                <a16:creationId xmlns:a16="http://schemas.microsoft.com/office/drawing/2014/main" id="{2CC184B0-C2C6-4BF0-B078-816C7AF959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9900458" y="6459785"/>
            <a:ext cx="1312025" cy="365125"/>
          </a:xfrm>
        </p:spPr>
        <p:txBody>
          <a:bodyPr>
            <a:normAutofit/>
          </a:bodyPr>
          <a:lstStyle/>
          <a:p>
            <a:pPr rtl="1">
              <a:spcAft>
                <a:spcPts val="600"/>
              </a:spcAft>
            </a:pPr>
            <a:fld id="{4FAB73BC-B049-4115-A692-8D63A059BFB8}" type="slidenum">
              <a:rPr/>
              <a:pPr rtl="1">
                <a:spcAft>
                  <a:spcPts val="600"/>
                </a:spcAft>
              </a:pPr>
              <a:t>15</a:t>
            </a:fld>
            <a:endParaRPr lang="ku-Arab"/>
          </a:p>
        </p:txBody>
      </p:sp>
    </p:spTree>
    <p:extLst>
      <p:ext uri="{BB962C8B-B14F-4D97-AF65-F5344CB8AC3E}">
        <p14:creationId xmlns:p14="http://schemas.microsoft.com/office/powerpoint/2010/main" val="42743875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 rtl="1"/>
            <a:r>
              <a:rPr lang="ku-Arab" b="0" i="0" u="none" baseline="0"/>
              <a:t>چ مەنهەج قوتابخانا مە بکاردئینیت؟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>
              <a:buClrTx/>
              <a:buFont typeface="Wingdings" panose="05000000000000000000" pitchFamily="2" charset="2"/>
              <a:buChar char="§"/>
            </a:pPr>
            <a:r>
              <a:rPr lang="ku-Arab" b="0" i="0" u="none" baseline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ستانداردێن ئەکادمی یێن ویلایەتا تێنسی کومەکا گشتی یا پێشبینیا دابیندکەن بۆ هندێ کا قوتابی دێ چ فێربن و لدوماهیکا سالێ یا قۆناغا لێ دخوینن بشێن ئەو تشتێ فێربوین ل هەر بابەتەکێدا ئەنجام بدەن</a:t>
            </a:r>
            <a:r>
              <a:rPr lang="ku-Arab-IQ" b="0" i="0" u="none" baseline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ku-Arab" b="0" i="0" u="none" baseline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>
              <a:buClrTx/>
              <a:buFont typeface="Wingdings" panose="05000000000000000000" pitchFamily="2" charset="2"/>
              <a:buChar char="§"/>
            </a:pPr>
            <a:r>
              <a:rPr lang="ku-Arab" b="0" i="0" u="none" baseline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ستانداردێن ئەکادمی یێن ویلایەتا تێنسی چارچووڤەک یێ دروستکری بۆ هەر تشتەکێ بهێتە گووتن بۆ قوتابیا ل قوتابخانا</a:t>
            </a:r>
            <a:r>
              <a:rPr lang="en-US" dirty="0">
                <a:solidFill>
                  <a:schemeClr val="tx1"/>
                </a:solidFill>
              </a:rPr>
              <a:t>Cole Elementary</a:t>
            </a:r>
            <a:r>
              <a:rPr lang="ku-Arab-IQ" b="0" i="0" u="none" baseline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ku-Arab" b="0" i="0" u="none" baseline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>
              <a:buClrTx/>
              <a:buFont typeface="Wingdings" panose="05000000000000000000" pitchFamily="2" charset="2"/>
              <a:buChar char="§"/>
            </a:pPr>
            <a:r>
              <a:rPr lang="ku-Arab" b="0" i="0" u="none" baseline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بۆ زانیاریێت زێدەتر دەربارەی ستانداردێن ئەکادمی یێن ویلایەتا تێنسی، سەرەدانا ڤی مالپەری بکەن:</a:t>
            </a:r>
          </a:p>
          <a:p>
            <a:pPr marL="598043" lvl="3" indent="0" algn="r" rtl="1">
              <a:buNone/>
            </a:pPr>
            <a:r>
              <a:rPr lang="ku-Arab" b="0" i="0" u="none" baseline="0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https://www.tn.gov/content/tn/education/instruction/academic-standards.html</a:t>
            </a:r>
            <a:r>
              <a:rPr lang="ku-Arab" b="0" i="0" u="none" baseline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r" rtl="1">
              <a:buClrTx/>
              <a:buFont typeface="Wingdings" panose="05000000000000000000" pitchFamily="2" charset="2"/>
              <a:buChar char="§"/>
            </a:pPr>
            <a:endParaRPr lang="ku-Arab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 rtl="1"/>
            <a:fld id="{4FAB73BC-B049-4115-A692-8D63A059BFB8}" type="slidenum">
              <a:rPr/>
              <a:pPr algn="l" rtl="1"/>
              <a:t>16</a:t>
            </a:fld>
            <a:endParaRPr lang="ku-Arab" dirty="0"/>
          </a:p>
        </p:txBody>
      </p:sp>
    </p:spTree>
    <p:extLst>
      <p:ext uri="{BB962C8B-B14F-4D97-AF65-F5344CB8AC3E}">
        <p14:creationId xmlns:p14="http://schemas.microsoft.com/office/powerpoint/2010/main" val="132352941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 rtl="1"/>
            <a:r>
              <a:rPr lang="ku-Arab" b="0" i="0" u="none" baseline="0">
                <a:latin typeface="Arial" panose="020B0604020202020204" pitchFamily="34" charset="0"/>
                <a:ea typeface="Batang" pitchFamily="18" charset="-127"/>
                <a:cs typeface="Arial" panose="020B0604020202020204" pitchFamily="34" charset="0"/>
              </a:rPr>
              <a:t>دێ زارۆکێ من چ تاقیکرن ئەنجامدەت</a:t>
            </a:r>
            <a:r>
              <a:rPr lang="ku-Arab" sz="4400" b="0" i="0" u="none" baseline="0">
                <a:latin typeface="Arial" panose="020B0604020202020204" pitchFamily="34" charset="0"/>
                <a:cs typeface="Arial" panose="020B0604020202020204" pitchFamily="34" charset="0"/>
              </a:rPr>
              <a:t>؟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 rtl="0" fontAlgn="base">
              <a:buFont typeface="Arial" panose="020B0604020202020204" pitchFamily="34" charset="0"/>
              <a:buChar char="•"/>
            </a:pPr>
            <a:r>
              <a:rPr lang="en-US" sz="1800" b="0" i="0" u="none" strike="noStrike" dirty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Benchmark assessments grades 3-5 for ELA, Math &amp; Science</a:t>
            </a:r>
            <a:r>
              <a:rPr lang="en-US" sz="1800" b="0" i="0" dirty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​</a:t>
            </a:r>
            <a:endParaRPr lang="en-US" b="0" i="0" dirty="0"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US" sz="1800" b="0" i="0" u="none" strike="noStrike" dirty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Fast Bridge benchmark assessments Kindergarten-5th</a:t>
            </a:r>
            <a:r>
              <a:rPr lang="en-US" sz="1800" b="0" i="0" dirty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​</a:t>
            </a:r>
            <a:endParaRPr lang="en-US" b="0" i="0" dirty="0"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US" sz="1800" b="0" i="0" u="none" strike="noStrike" dirty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Common assessments built into curriculum materials</a:t>
            </a:r>
            <a:r>
              <a:rPr lang="en-US" sz="1800" b="0" i="0" dirty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​</a:t>
            </a:r>
            <a:endParaRPr lang="en-US" b="0" i="0" dirty="0"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US" sz="1800" b="0" i="0" u="none" strike="noStrike" dirty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K-5 Wit &amp; Wisdom</a:t>
            </a:r>
            <a:r>
              <a:rPr lang="en-US" sz="1800" b="0" i="0" dirty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​</a:t>
            </a:r>
            <a:endParaRPr lang="en-US" b="0" i="0" dirty="0"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US" sz="1800" b="0" i="0" u="none" strike="noStrike" dirty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K-5 STEM scopes</a:t>
            </a:r>
            <a:r>
              <a:rPr lang="en-US" sz="1800" b="0" i="0" dirty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​</a:t>
            </a:r>
            <a:endParaRPr lang="en-US" b="0" i="0" dirty="0"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US" sz="1800" b="0" i="0" u="none" strike="noStrike" dirty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WIDA/Access</a:t>
            </a:r>
            <a:r>
              <a:rPr lang="en-US" sz="1800" b="0" i="0" dirty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​</a:t>
            </a:r>
            <a:endParaRPr lang="en-US" b="0" i="0" dirty="0"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US" sz="1800" b="0" i="0" u="none" strike="noStrike" dirty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TCAP 3-5</a:t>
            </a:r>
            <a:endParaRPr lang="en-US" b="0" i="0" dirty="0"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 rtl="1"/>
            <a:fld id="{4FAB73BC-B049-4115-A692-8D63A059BFB8}" type="slidenum">
              <a:rPr/>
              <a:pPr algn="l" rtl="1"/>
              <a:t>17</a:t>
            </a:fld>
            <a:endParaRPr lang="ku-Arab" dirty="0"/>
          </a:p>
        </p:txBody>
      </p:sp>
    </p:spTree>
    <p:extLst>
      <p:ext uri="{BB962C8B-B14F-4D97-AF65-F5344CB8AC3E}">
        <p14:creationId xmlns:p14="http://schemas.microsoft.com/office/powerpoint/2010/main" val="34391256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1985" y="286603"/>
            <a:ext cx="10513695" cy="1450757"/>
          </a:xfrm>
        </p:spPr>
        <p:txBody>
          <a:bodyPr>
            <a:normAutofit/>
          </a:bodyPr>
          <a:lstStyle/>
          <a:p>
            <a:pPr algn="r" rtl="1"/>
            <a:r>
              <a:rPr lang="ku-Arab" sz="4000" b="0" i="0" u="none" baseline="0" dirty="0"/>
              <a:t>ئەز دشێم پەیوەندیێ ب کێ بکەم بۆ بدەستڤەئینانا هاریکاریێ؟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79" y="1845734"/>
            <a:ext cx="10513695" cy="4023360"/>
          </a:xfrm>
        </p:spPr>
        <p:txBody>
          <a:bodyPr>
            <a:normAutofit/>
          </a:bodyPr>
          <a:lstStyle/>
          <a:p>
            <a:pPr algn="r" rtl="1">
              <a:buClrTx/>
              <a:buFont typeface="Wingdings" panose="05000000000000000000" pitchFamily="2" charset="2"/>
              <a:buChar char="§"/>
            </a:pPr>
            <a:r>
              <a:rPr lang="ku-Arab" b="0" i="0" u="none" baseline="0" dirty="0">
                <a:solidFill>
                  <a:schemeClr val="tx1"/>
                </a:solidFill>
              </a:rPr>
              <a:t>بۆ ئاراستەکرنا پسیارێن گشتی، پەیوەندیێ ب ئوفیسا سەرەکی بکە لسەر ڤێ ژمارێ: </a:t>
            </a:r>
            <a:r>
              <a:rPr lang="en-US" dirty="0">
                <a:solidFill>
                  <a:schemeClr val="tx1"/>
                </a:solidFill>
              </a:rPr>
              <a:t>(615) 333-5043 </a:t>
            </a:r>
            <a:endParaRPr lang="ku-Arab" b="0" i="0" u="none" baseline="0" dirty="0">
              <a:solidFill>
                <a:schemeClr val="tx1"/>
              </a:solidFill>
            </a:endParaRPr>
          </a:p>
          <a:p>
            <a:pPr algn="r" rtl="1">
              <a:buClrTx/>
              <a:buFont typeface="Wingdings" panose="05000000000000000000" pitchFamily="2" charset="2"/>
              <a:buChar char="§"/>
            </a:pPr>
            <a:r>
              <a:rPr lang="ku-Arab" b="0" i="0" u="none" baseline="0" dirty="0">
                <a:solidFill>
                  <a:schemeClr val="tx1"/>
                </a:solidFill>
              </a:rPr>
              <a:t>داکو بشێی پەیوەندیێ ب رێڤەبەری، </a:t>
            </a:r>
            <a:r>
              <a:rPr lang="en-US" b="0" i="0" u="none" baseline="0" dirty="0">
                <a:solidFill>
                  <a:schemeClr val="tx1"/>
                </a:solidFill>
              </a:rPr>
              <a:t>Chad </a:t>
            </a:r>
            <a:r>
              <a:rPr lang="en-US" b="0" i="0" u="none" baseline="0" dirty="0" err="1">
                <a:solidFill>
                  <a:schemeClr val="tx1"/>
                </a:solidFill>
              </a:rPr>
              <a:t>Hedgepath</a:t>
            </a:r>
            <a:r>
              <a:rPr lang="ku-Arab-IQ" dirty="0">
                <a:solidFill>
                  <a:schemeClr val="tx1"/>
                </a:solidFill>
              </a:rPr>
              <a:t> </a:t>
            </a:r>
            <a:r>
              <a:rPr lang="ku-Arab" b="0" i="0" u="none" baseline="0" dirty="0">
                <a:solidFill>
                  <a:schemeClr val="tx1"/>
                </a:solidFill>
              </a:rPr>
              <a:t> بکەی</a:t>
            </a:r>
            <a:r>
              <a:rPr lang="ku-Arab-IQ" b="0" i="0" u="none" baseline="0" dirty="0">
                <a:solidFill>
                  <a:schemeClr val="tx1"/>
                </a:solidFill>
              </a:rPr>
              <a:t>،</a:t>
            </a:r>
            <a:r>
              <a:rPr lang="ku-Arab" b="0" i="0" u="none" baseline="0" dirty="0">
                <a:solidFill>
                  <a:schemeClr val="tx1"/>
                </a:solidFill>
              </a:rPr>
              <a:t> تلەفونا ڤێ ژمارێ بکە: </a:t>
            </a:r>
            <a:r>
              <a:rPr lang="en-US" dirty="0">
                <a:solidFill>
                  <a:schemeClr val="tx1"/>
                </a:solidFill>
              </a:rPr>
              <a:t>(615) 333-5043</a:t>
            </a:r>
            <a:endParaRPr lang="ku-Arab" b="0" i="0" u="none" baseline="0" dirty="0">
              <a:solidFill>
                <a:schemeClr val="tx1"/>
              </a:solidFill>
            </a:endParaRPr>
          </a:p>
          <a:p>
            <a:pPr algn="r" rtl="1">
              <a:buClrTx/>
              <a:buFont typeface="Wingdings" panose="05000000000000000000" pitchFamily="2" charset="2"/>
              <a:buChar char="§"/>
            </a:pPr>
            <a:r>
              <a:rPr lang="ku-Arab" b="0" i="0" u="none" baseline="0" dirty="0">
                <a:solidFill>
                  <a:schemeClr val="tx1"/>
                </a:solidFill>
              </a:rPr>
              <a:t>[داکو بشێی پەیوەندیێ ب نوینەرێ مە یێ خێزانێ، </a:t>
            </a:r>
            <a:r>
              <a:rPr lang="en-US" dirty="0">
                <a:solidFill>
                  <a:schemeClr val="tx1"/>
                </a:solidFill>
              </a:rPr>
              <a:t>Sarah Nieto</a:t>
            </a:r>
            <a:r>
              <a:rPr lang="ku-Arab" b="0" i="0" u="none" baseline="0" dirty="0">
                <a:solidFill>
                  <a:schemeClr val="tx1"/>
                </a:solidFill>
              </a:rPr>
              <a:t> </a:t>
            </a:r>
            <a:r>
              <a:rPr lang="ku-Arab-IQ" b="0" i="0" u="none" baseline="0" dirty="0">
                <a:solidFill>
                  <a:schemeClr val="tx1"/>
                </a:solidFill>
              </a:rPr>
              <a:t> </a:t>
            </a:r>
            <a:r>
              <a:rPr lang="ku-Arab" b="0" i="0" u="none" baseline="0" dirty="0">
                <a:solidFill>
                  <a:schemeClr val="tx1"/>
                </a:solidFill>
              </a:rPr>
              <a:t>بکە</a:t>
            </a:r>
            <a:r>
              <a:rPr lang="ku-Arab-IQ" b="0" i="0" u="none" baseline="0" dirty="0">
                <a:solidFill>
                  <a:schemeClr val="tx1"/>
                </a:solidFill>
              </a:rPr>
              <a:t>ی،</a:t>
            </a:r>
            <a:r>
              <a:rPr lang="ku-Arab" b="0" i="0" u="none" baseline="0" dirty="0">
                <a:solidFill>
                  <a:schemeClr val="tx1"/>
                </a:solidFill>
              </a:rPr>
              <a:t> تلەفونا ڤێ ژمارێ بکە: </a:t>
            </a:r>
            <a:r>
              <a:rPr lang="en-US" dirty="0">
                <a:solidFill>
                  <a:schemeClr val="tx1"/>
                </a:solidFill>
              </a:rPr>
              <a:t>(615) 333-5043</a:t>
            </a:r>
            <a:endParaRPr lang="ku-Arab" b="0" i="0" u="none" baseline="0" dirty="0">
              <a:solidFill>
                <a:schemeClr val="tx1"/>
              </a:solidFill>
            </a:endParaRPr>
          </a:p>
          <a:p>
            <a:pPr algn="r" rtl="1">
              <a:buClrTx/>
              <a:buFont typeface="Wingdings" panose="05000000000000000000" pitchFamily="2" charset="2"/>
              <a:buChar char="§"/>
            </a:pPr>
            <a:r>
              <a:rPr lang="ku-Arab" b="0" i="0" u="none" baseline="0" dirty="0">
                <a:solidFill>
                  <a:schemeClr val="tx1"/>
                </a:solidFill>
              </a:rPr>
              <a:t>داکو پەیوەندیێ ب مامۆستایێ زارۆکێ خو بکەی، تلەفونا ئوفیسا پێشوازیێ بکە یان تەماشەی رێبەرێ مە یێ ستافی بکە لسەر ڤی ماڵپەری</a:t>
            </a:r>
            <a:r>
              <a:rPr lang="ku-Arab-IQ" b="0" i="0" u="none" baseline="0" dirty="0">
                <a:solidFill>
                  <a:schemeClr val="tx1"/>
                </a:solidFill>
              </a:rPr>
              <a:t> </a:t>
            </a:r>
            <a:r>
              <a:rPr lang="ku-Arab" b="0" i="0" u="none" baseline="0" dirty="0">
                <a:solidFill>
                  <a:schemeClr val="tx1"/>
                </a:solidFill>
              </a:rPr>
              <a:t>: </a:t>
            </a:r>
            <a:r>
              <a:rPr lang="en-US" sz="1800" b="0" i="0" dirty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https://cole.mnps.org/</a:t>
            </a:r>
            <a:endParaRPr lang="ku-Arab" b="0" i="0" u="none" baseline="0" dirty="0">
              <a:solidFill>
                <a:schemeClr val="tx1"/>
              </a:solidFill>
            </a:endParaRPr>
          </a:p>
          <a:p>
            <a:pPr algn="l">
              <a:buClrTx/>
              <a:buFont typeface="Wingdings" panose="05000000000000000000" pitchFamily="2" charset="2"/>
              <a:buChar char="§"/>
            </a:pPr>
            <a:endParaRPr lang="ku-Arab" b="0" i="0" u="none" baseline="0" dirty="0">
              <a:solidFill>
                <a:schemeClr val="tx1"/>
              </a:solidFill>
            </a:endParaRPr>
          </a:p>
          <a:p>
            <a:pPr lvl="1" algn="r" rtl="1">
              <a:buFont typeface="Wingdings" panose="05000000000000000000" pitchFamily="2" charset="2"/>
              <a:buChar char="§"/>
            </a:pPr>
            <a:endParaRPr lang="ku-Arab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 rtl="1"/>
            <a:fld id="{4FAB73BC-B049-4115-A692-8D63A059BFB8}" type="slidenum">
              <a:rPr/>
              <a:pPr algn="l" rtl="1"/>
              <a:t>18</a:t>
            </a:fld>
            <a:endParaRPr lang="ku-Arab" dirty="0"/>
          </a:p>
        </p:txBody>
      </p:sp>
    </p:spTree>
    <p:extLst>
      <p:ext uri="{BB962C8B-B14F-4D97-AF65-F5344CB8AC3E}">
        <p14:creationId xmlns:p14="http://schemas.microsoft.com/office/powerpoint/2010/main" val="262113042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561459" y="1304790"/>
            <a:ext cx="10813986" cy="295465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 rtl="1"/>
            <a:r>
              <a:rPr lang="ku-Arab" sz="6600" b="1" i="0" u="none" cap="none" spc="0" baseline="0">
                <a:ln w="22225">
                  <a:solidFill>
                    <a:schemeClr val="accent2"/>
                  </a:solidFill>
                  <a:prstDash val="solid"/>
                </a:ln>
                <a:effectLst/>
                <a:latin typeface="Arial" panose="020B0604020202020204" pitchFamily="34" charset="0"/>
                <a:cs typeface="Arial" panose="020B0604020202020204" pitchFamily="34" charset="0"/>
              </a:rPr>
              <a:t>مە بەس دڤێت بێژین...</a:t>
            </a:r>
          </a:p>
          <a:p>
            <a:pPr algn="ctr" rtl="1"/>
            <a:r>
              <a:rPr lang="ku-Arab" sz="12000" b="1" i="0" u="none" baseline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سۆپاس بو هەوە!</a:t>
            </a:r>
            <a:endParaRPr lang="ku-Arab" sz="120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 rtl="1"/>
            <a:fld id="{4FAB73BC-B049-4115-A692-8D63A059BFB8}" type="slidenum">
              <a:rPr/>
              <a:pPr algn="l" rtl="1"/>
              <a:t>19</a:t>
            </a:fld>
            <a:endParaRPr lang="ku-Arab" dirty="0"/>
          </a:p>
        </p:txBody>
      </p:sp>
    </p:spTree>
    <p:extLst>
      <p:ext uri="{BB962C8B-B14F-4D97-AF65-F5344CB8AC3E}">
        <p14:creationId xmlns:p14="http://schemas.microsoft.com/office/powerpoint/2010/main" val="36925709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ku-Arab" b="0" i="0" u="none" baseline="0"/>
              <a:t>بوچی ئەم لڤێرێینە؟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ku-Arab" b="0" i="0" u="none" baseline="0" dirty="0">
                <a:solidFill>
                  <a:schemeClr val="tx1"/>
                </a:solidFill>
              </a:rPr>
              <a:t>یاسایا هەمی قوتابی دەبیت سەربکەڤن</a:t>
            </a:r>
            <a:r>
              <a:rPr lang="ku-Arab-IQ" b="0" i="0" u="none" baseline="0" dirty="0">
                <a:solidFill>
                  <a:schemeClr val="tx1"/>
                </a:solidFill>
              </a:rPr>
              <a:t> </a:t>
            </a:r>
            <a:r>
              <a:rPr lang="ku-Arab" b="0" i="0" u="none" baseline="0" dirty="0">
                <a:solidFill>
                  <a:schemeClr val="tx1"/>
                </a:solidFill>
              </a:rPr>
              <a:t>(ESSA)</a:t>
            </a:r>
            <a:r>
              <a:rPr lang="ku-Arab-IQ" b="0" i="0" u="none" baseline="0" dirty="0">
                <a:solidFill>
                  <a:schemeClr val="tx1"/>
                </a:solidFill>
              </a:rPr>
              <a:t> </a:t>
            </a:r>
            <a:r>
              <a:rPr lang="ku-Arab" b="0" i="0" u="none" baseline="0" dirty="0">
                <a:solidFill>
                  <a:schemeClr val="tx1"/>
                </a:solidFill>
              </a:rPr>
              <a:t> داخازدکەت هەر قوتابخانەکا ل ژێر تایتلێ ئێکێ دێ کومبوونەکا سالانە بۆ خێزانێن لژێر تایتلێ ئێکێ ئەنجامدەن داکو:</a:t>
            </a:r>
          </a:p>
          <a:p>
            <a:pPr lvl="3" algn="r" rtl="1">
              <a:buFont typeface="Arial" panose="020B0604020202020204" pitchFamily="34" charset="0"/>
              <a:buChar char="•"/>
            </a:pPr>
            <a:r>
              <a:rPr lang="ku-Arab" b="0" i="0" u="none" baseline="0" dirty="0">
                <a:solidFill>
                  <a:schemeClr val="tx1"/>
                </a:solidFill>
              </a:rPr>
              <a:t>ئاگەداریا </a:t>
            </a:r>
            <a:r>
              <a:rPr lang="ku-Arab-IQ" b="0" i="0" u="none" baseline="0" dirty="0">
                <a:solidFill>
                  <a:schemeClr val="tx1"/>
                </a:solidFill>
              </a:rPr>
              <a:t>تە</a:t>
            </a:r>
            <a:r>
              <a:rPr lang="ku-Arab" b="0" i="0" u="none" baseline="0" dirty="0">
                <a:solidFill>
                  <a:schemeClr val="tx1"/>
                </a:solidFill>
              </a:rPr>
              <a:t> بکەن دەربارەی بەشداریکرنا قوتابخانا زارۆکی تە د ناڤ تایتلێ ئێکێدا،</a:t>
            </a:r>
          </a:p>
          <a:p>
            <a:pPr lvl="3" algn="r" rtl="1">
              <a:buFont typeface="Arial" panose="020B0604020202020204" pitchFamily="34" charset="0"/>
              <a:buChar char="•"/>
            </a:pPr>
            <a:r>
              <a:rPr lang="ku-Arab" b="0" i="0" u="none" baseline="0" dirty="0">
                <a:solidFill>
                  <a:schemeClr val="tx1"/>
                </a:solidFill>
              </a:rPr>
              <a:t>مەرجێن تایتلێ ئێکێ شرۆڤەبکەن، و</a:t>
            </a:r>
          </a:p>
          <a:p>
            <a:pPr lvl="3" algn="r" rtl="1">
              <a:buFont typeface="Arial" panose="020B0604020202020204" pitchFamily="34" charset="0"/>
              <a:buChar char="•"/>
            </a:pPr>
            <a:r>
              <a:rPr lang="ku-Arab" b="0" i="0" u="none" baseline="0" dirty="0">
                <a:solidFill>
                  <a:schemeClr val="tx1"/>
                </a:solidFill>
              </a:rPr>
              <a:t>مافێن تە کە وەک دایک و باب و ئەندامێن خێزانێ شرۆڤەبکەن دا بەشداریێ بکەن.</a:t>
            </a:r>
          </a:p>
          <a:p>
            <a:pPr lvl="1" algn="r" rtl="1"/>
            <a:endParaRPr lang="ku-Arab" dirty="0"/>
          </a:p>
          <a:p>
            <a:pPr lvl="1" algn="r" rtl="1"/>
            <a:endParaRPr lang="ku-Arab" dirty="0"/>
          </a:p>
          <a:p>
            <a:endParaRPr lang="ku-Ara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 rtl="1"/>
            <a:fld id="{4FAB73BC-B049-4115-A692-8D63A059BFB8}" type="slidenum">
              <a:rPr/>
              <a:pPr algn="l" rtl="1"/>
              <a:t>2</a:t>
            </a:fld>
            <a:endParaRPr lang="ku-Arab" dirty="0"/>
          </a:p>
        </p:txBody>
      </p:sp>
    </p:spTree>
    <p:extLst>
      <p:ext uri="{BB962C8B-B14F-4D97-AF65-F5344CB8AC3E}">
        <p14:creationId xmlns:p14="http://schemas.microsoft.com/office/powerpoint/2010/main" val="290229481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810000" y="936010"/>
            <a:ext cx="4572000" cy="4708981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u-Arab" sz="1800" b="0" i="0" u="none" strike="noStrike" kern="1200" cap="none" spc="0" normalizeH="0" baseline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ئەم هاندانا هاو</a:t>
            </a:r>
            <a:r>
              <a:rPr kumimoji="0" lang="ku-Arab-IQ" sz="1800" b="0" i="0" u="none" strike="noStrike" kern="1200" cap="none" spc="0" normalizeH="0" baseline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ڵا</a:t>
            </a:r>
            <a:r>
              <a:rPr kumimoji="0" lang="ku-Arab" sz="1800" b="0" i="0" u="none" strike="noStrike" kern="1200" cap="none" spc="0" normalizeH="0" baseline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تیا و دەزگەها دکەین کو تەزویرێ، گەندەلیێ، یان خراب کارئینانێ بۆ حکوومەتا ویلایەتێ و</a:t>
            </a:r>
            <a:r>
              <a:rPr kumimoji="0" lang="ku-Arab-IQ" sz="1800" b="0" i="0" u="none" strike="noStrike" kern="1200" cap="none" spc="0" normalizeH="0" baseline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حکوومەتا </a:t>
            </a:r>
            <a:r>
              <a:rPr kumimoji="0" lang="ku-Arab" sz="1800" b="0" i="0" u="none" strike="noStrike" kern="1200" cap="none" spc="0" normalizeH="0" baseline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نافخوو راپۆرتبکەن.</a:t>
            </a: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u-Arab" sz="18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u-Arab" sz="1800" b="0" i="0" u="sng" strike="noStrike" kern="1200" cap="none" spc="0" normalizeH="0" baseline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تێبینی</a:t>
            </a:r>
            <a:r>
              <a:rPr kumimoji="0" lang="ku-Arab" sz="1800" b="0" i="0" strike="noStrike" kern="1200" cap="none" spc="0" normalizeH="0" baseline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:</a:t>
            </a:r>
            <a:r>
              <a:rPr kumimoji="0" lang="ku-Arab-IQ" sz="1800" b="0" i="0" u="none" strike="noStrike" kern="1200" cap="none" spc="0" normalizeH="0" baseline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ku-Arab" sz="1800" b="0" i="0" u="none" strike="noStrike" kern="1200" cap="none" spc="0" normalizeH="0" baseline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ئەف دەزگەهە وەرگرەکێ پارێ باجدەرایە</a:t>
            </a:r>
            <a:r>
              <a:rPr kumimoji="0" lang="ku-Arab-IQ" sz="1800" b="0" i="0" u="none" strike="noStrike" kern="1200" cap="none" spc="0" normalizeH="0" baseline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. </a:t>
            </a:r>
            <a:r>
              <a:rPr kumimoji="0" lang="ku-Arab" sz="1800" b="0" i="0" u="none" strike="noStrike" kern="1200" cap="none" spc="0" normalizeH="0" baseline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ئەگەر تە تێبینیکر رێڤەبەرێ دەزگەهەکێ یان فەرمانبەرەکێ بەشداری ل هەر چالاکیەکێدا کر ئەڤا کو تو دبینی یا نەیاساییە، نەگونجایە یان گەندەلیەک</a:t>
            </a:r>
            <a:r>
              <a:rPr kumimoji="0" lang="ku-Arab-IQ" sz="1800" b="0" i="0" u="none" strike="noStrike" kern="1200" cap="none" spc="0" normalizeH="0" baseline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ە</a:t>
            </a:r>
            <a:r>
              <a:rPr kumimoji="0" lang="ku-Arab" sz="1800" b="0" i="0" u="none" strike="noStrike" kern="1200" cap="none" spc="0" normalizeH="0" baseline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، زەحمەت نەبیت پەیوەندیێ ب هێلا گەرم یا بەرپرسێ ژمێریاری یێ ویلایەتێ بکە:</a:t>
            </a: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u-Arab" sz="1800" b="1" i="0" u="sng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u-Arab" sz="2800" b="1" i="0" u="none" strike="noStrike" kern="1200" cap="none" spc="0" normalizeH="0" baseline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1-800-232-5454</a:t>
            </a:r>
            <a:endParaRPr kumimoji="0" lang="ku-Arab" sz="28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u-Arab" sz="1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u-Arab" sz="1800" b="0" i="0" u="none" strike="noStrike" kern="1200" cap="none" spc="0" normalizeH="0" baseline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هەروەسا هوین دشێن ئاگەدارکرنا برێکا ئەلکترۆنی فرێبکەن ل سەر ڤی ماڵپەری:</a:t>
            </a: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u-Arab" sz="18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u-Arab" sz="2000" b="1" i="0" u="none" strike="noStrike" kern="1200" cap="none" spc="0" normalizeH="0" baseline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http://www.comptroller.tn.gov/hotline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645790" y="329939"/>
            <a:ext cx="70512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u-Arab" sz="3600" b="0" i="0" u="none" strike="noStrike" kern="1200" cap="none" spc="0" normalizeH="0" baseline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تەزویرکرن، گەندەلی، یان خراب کارئینان</a:t>
            </a:r>
          </a:p>
        </p:txBody>
      </p:sp>
    </p:spTree>
    <p:extLst>
      <p:ext uri="{BB962C8B-B14F-4D97-AF65-F5344CB8AC3E}">
        <p14:creationId xmlns:p14="http://schemas.microsoft.com/office/powerpoint/2010/main" val="12129569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372"/>
    </mc:Choice>
    <mc:Fallback xmlns="">
      <p:transition spd="slow" advTm="11372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ku-Arab" b="0" i="0" u="none" baseline="0"/>
              <a:t>ئەز دێ چ فێربم؟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269316"/>
          </a:xfrm>
        </p:spPr>
        <p:txBody>
          <a:bodyPr numCol="2">
            <a:normAutofit/>
          </a:bodyPr>
          <a:lstStyle/>
          <a:p>
            <a:pPr algn="r" rtl="1"/>
            <a:r>
              <a:rPr lang="ku-Arab" b="0" i="0" u="none" baseline="0" dirty="0">
                <a:solidFill>
                  <a:schemeClr val="tx1"/>
                </a:solidFill>
              </a:rPr>
              <a:t>رێکەفتنا قوتابخانێ-دایک و بابا چییە؟</a:t>
            </a:r>
          </a:p>
          <a:p>
            <a:pPr algn="r" rtl="1"/>
            <a:r>
              <a:rPr lang="ku-Arab" b="0" i="0" u="none" baseline="0" dirty="0">
                <a:solidFill>
                  <a:schemeClr val="tx1"/>
                </a:solidFill>
              </a:rPr>
              <a:t>چ مەنهەج قوتابخانا مە بکاردئینیت؟</a:t>
            </a:r>
          </a:p>
          <a:p>
            <a:pPr algn="r" rtl="1"/>
            <a:r>
              <a:rPr lang="ku-Arab" b="0" i="0" u="none" baseline="0" dirty="0">
                <a:solidFill>
                  <a:schemeClr val="tx1"/>
                </a:solidFill>
              </a:rPr>
              <a:t>زارۆکێ من دێ چ تاقیکرنا ئەنجامدەت؟</a:t>
            </a:r>
          </a:p>
          <a:p>
            <a:pPr algn="r" rtl="1"/>
            <a:r>
              <a:rPr lang="ku-Arab" b="0" i="0" u="none" baseline="0" dirty="0">
                <a:solidFill>
                  <a:schemeClr val="tx1"/>
                </a:solidFill>
              </a:rPr>
              <a:t>چەوا ئەز دێ شێم بەشداربم؟</a:t>
            </a:r>
          </a:p>
          <a:p>
            <a:pPr algn="r" rtl="1"/>
            <a:r>
              <a:rPr lang="ku-Arab" b="0" i="0" u="none" baseline="0" dirty="0">
                <a:solidFill>
                  <a:schemeClr val="tx1"/>
                </a:solidFill>
              </a:rPr>
              <a:t>ئەز دشێم پەیوەندیێ ب کێ بکەم بۆ بدەستڤەئینانا هاریکاریێ؟</a:t>
            </a:r>
          </a:p>
          <a:p>
            <a:pPr algn="r" rtl="1"/>
            <a:endParaRPr lang="ku-Arab" dirty="0"/>
          </a:p>
          <a:p>
            <a:pPr marL="457200" marR="0" lvl="0" indent="-457200" algn="r" defTabSz="914400" rtl="1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Tx/>
              <a:buSzPct val="100000"/>
              <a:buFont typeface="Wingdings" panose="05000000000000000000" pitchFamily="2" charset="2"/>
              <a:buChar char="§"/>
              <a:tabLst/>
              <a:defRPr/>
            </a:pPr>
            <a:r>
              <a:rPr kumimoji="0" lang="ku-Arab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قوتابخانا تایتلێ ئێکێ چییە؟</a:t>
            </a:r>
          </a:p>
          <a:p>
            <a:pPr marL="457200" marR="0" lvl="0" indent="-457200" algn="r" defTabSz="914400" rtl="1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Tx/>
              <a:buSzPct val="100000"/>
              <a:buFont typeface="Wingdings" panose="05000000000000000000" pitchFamily="2" charset="2"/>
              <a:buChar char="§"/>
              <a:tabLst/>
              <a:defRPr/>
            </a:pPr>
            <a:r>
              <a:rPr kumimoji="0" lang="ku-Arab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مافێن من چنە؟</a:t>
            </a:r>
          </a:p>
          <a:p>
            <a:pPr marL="457200" marR="0" lvl="0" indent="-457200" algn="r" defTabSz="914400" rtl="1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Tx/>
              <a:buSzPct val="100000"/>
              <a:buFont typeface="Wingdings" panose="05000000000000000000" pitchFamily="2" charset="2"/>
              <a:buChar char="§"/>
              <a:tabLst/>
              <a:defRPr/>
            </a:pPr>
            <a:r>
              <a:rPr kumimoji="0" lang="ku-Arab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پارێ تەرخانکری بۆ تایتلێ ئێکێ بۆ چ دهێتە بکارئینان؟</a:t>
            </a:r>
          </a:p>
          <a:p>
            <a:pPr marL="457200" marR="0" lvl="0" indent="-457200" algn="r" defTabSz="914400" rtl="1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Tx/>
              <a:buSzPct val="100000"/>
              <a:buFont typeface="Wingdings" panose="05000000000000000000" pitchFamily="2" charset="2"/>
              <a:buChar char="§"/>
              <a:tabLst/>
              <a:defRPr/>
            </a:pPr>
            <a:r>
              <a:rPr kumimoji="0" lang="ku-Arab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چەوا قوتابخانا مە پارێ تایتلێ ئێکێ بکاردئینیت؟</a:t>
            </a:r>
          </a:p>
          <a:p>
            <a:pPr marL="457200" marR="0" lvl="0" indent="-457200" algn="r" defTabSz="914400" rtl="1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Tx/>
              <a:buSzPct val="100000"/>
              <a:buFont typeface="Wingdings" panose="05000000000000000000" pitchFamily="2" charset="2"/>
              <a:buChar char="§"/>
              <a:tabLst/>
              <a:defRPr/>
            </a:pPr>
            <a:r>
              <a:rPr kumimoji="0" lang="ku-Arab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SIP </a:t>
            </a:r>
            <a:r>
              <a:rPr kumimoji="0" lang="ku-Arab-IQ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ku-Arab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چییە؟</a:t>
            </a:r>
          </a:p>
          <a:p>
            <a:pPr marL="457200" marR="0" lvl="0" indent="-457200" algn="r" defTabSz="914400" rtl="1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Tx/>
              <a:buSzPct val="100000"/>
              <a:buFont typeface="Wingdings" panose="05000000000000000000" pitchFamily="2" charset="2"/>
              <a:buChar char="§"/>
              <a:tabLst/>
              <a:defRPr/>
            </a:pPr>
            <a:r>
              <a:rPr kumimoji="0" lang="ku-Arab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ئارمانجێت پرۆگرامێ مە لسەر ئاستێ قوتابخانێ چنە؟</a:t>
            </a:r>
          </a:p>
          <a:p>
            <a:pPr marL="457200" marR="0" lvl="0" indent="-457200" algn="r" defTabSz="914400" rtl="1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Tx/>
              <a:buSzPct val="100000"/>
              <a:buFont typeface="Wingdings" panose="05000000000000000000" pitchFamily="2" charset="2"/>
              <a:buChar char="§"/>
              <a:tabLst/>
              <a:defRPr/>
            </a:pPr>
            <a:r>
              <a:rPr kumimoji="0" lang="ku-Arab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چەوا پارە </a:t>
            </a:r>
            <a:r>
              <a:rPr kumimoji="0" lang="ku-Arab-IQ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(</a:t>
            </a:r>
            <a:r>
              <a:rPr kumimoji="0" lang="ku-Arab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پالپشتیا دارایی</a:t>
            </a:r>
            <a:r>
              <a:rPr kumimoji="0" lang="ku-Arab-IQ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) </a:t>
            </a:r>
            <a:r>
              <a:rPr kumimoji="0" lang="ku-Arab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بۆ بەشداریکرنا خێزان و دایک و بابا دهێتە تەرخانکرن؟</a:t>
            </a:r>
          </a:p>
          <a:p>
            <a:pPr marL="457200" marR="0" lvl="0" indent="-457200" algn="r" defTabSz="914400" rtl="1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Tx/>
              <a:buSzPct val="100000"/>
              <a:buFont typeface="Wingdings" panose="05000000000000000000" pitchFamily="2" charset="2"/>
              <a:buChar char="§"/>
              <a:tabLst/>
              <a:defRPr/>
            </a:pPr>
            <a:r>
              <a:rPr kumimoji="0" lang="ku-Arab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یاسایا بەشداریکرنا دایک و بابا و خێزانێ د فێرکرنێدا چییە؟</a:t>
            </a:r>
          </a:p>
        </p:txBody>
      </p:sp>
      <p:sp>
        <p:nvSpPr>
          <p:cNvPr id="6" name="Content Placeholder 2" descr="list" title="list"/>
          <p:cNvSpPr txBox="1">
            <a:spLocks/>
          </p:cNvSpPr>
          <p:nvPr/>
        </p:nvSpPr>
        <p:spPr>
          <a:xfrm>
            <a:off x="5961723" y="1845732"/>
            <a:ext cx="5118169" cy="4398547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rtl="1">
              <a:buClrTx/>
              <a:buFont typeface="Wingdings" panose="05000000000000000000" pitchFamily="2" charset="2"/>
              <a:buChar char="§"/>
            </a:pPr>
            <a:endParaRPr lang="ku-Ara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 rtl="1"/>
            <a:fld id="{4FAB73BC-B049-4115-A692-8D63A059BFB8}" type="slidenum">
              <a:rPr/>
              <a:pPr algn="l" rtl="1"/>
              <a:t>3</a:t>
            </a:fld>
            <a:endParaRPr lang="ku-Arab" dirty="0"/>
          </a:p>
        </p:txBody>
      </p:sp>
    </p:spTree>
    <p:extLst>
      <p:ext uri="{BB962C8B-B14F-4D97-AF65-F5344CB8AC3E}">
        <p14:creationId xmlns:p14="http://schemas.microsoft.com/office/powerpoint/2010/main" val="1848579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ku-Arab" b="0" i="0" u="none" baseline="0"/>
              <a:t>قوتابخانا تایتلێ ئێکێ چییە؟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ku-Arab" b="0" i="0" u="none" baseline="0" dirty="0">
                <a:solidFill>
                  <a:schemeClr val="tx1"/>
                </a:solidFill>
              </a:rPr>
              <a:t>لساڵا ١٩٦٥</a:t>
            </a:r>
            <a:r>
              <a:rPr lang="ku-Arab-IQ" b="0" i="0" u="none" baseline="0" dirty="0">
                <a:solidFill>
                  <a:schemeClr val="tx1"/>
                </a:solidFill>
              </a:rPr>
              <a:t> </a:t>
            </a:r>
            <a:r>
              <a:rPr lang="ku-Arab" b="0" i="0" u="none" baseline="0" dirty="0">
                <a:solidFill>
                  <a:schemeClr val="tx1"/>
                </a:solidFill>
              </a:rPr>
              <a:t>تایتلێ ئێکێ یا هاتیە دانان لژێر یاسایا پەروەردا قوتابخانێن سەرەتایی ۆ دواناوەندی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(ESEA)</a:t>
            </a:r>
            <a:r>
              <a:rPr kumimoji="0" lang="ku-Arab-IQ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ku-Arab" b="0" i="0" u="none" baseline="0" dirty="0">
                <a:solidFill>
                  <a:schemeClr val="tx1"/>
                </a:solidFill>
              </a:rPr>
              <a:t>ئەف پرۆگرامە مەزنترین پرۆگرامێ حکوومەتا فەدرالە یێ هاریکاریێ کو هاتیە دانان بۆ قوتابخانێن وەلاتێ مە</a:t>
            </a:r>
            <a:r>
              <a:rPr lang="ku-Arab-IQ" b="0" i="0" u="none" baseline="0" dirty="0">
                <a:solidFill>
                  <a:schemeClr val="tx1"/>
                </a:solidFill>
              </a:rPr>
              <a:t>.</a:t>
            </a:r>
            <a:endParaRPr lang="ku-Arab" b="0" i="0" u="none" baseline="0" dirty="0">
              <a:solidFill>
                <a:schemeClr val="tx1"/>
              </a:solidFill>
            </a:endParaRPr>
          </a:p>
          <a:p>
            <a:pPr algn="r" rtl="1"/>
            <a:r>
              <a:rPr lang="ku-Arab" b="0" i="0" u="none" baseline="0" dirty="0">
                <a:solidFill>
                  <a:schemeClr val="tx1"/>
                </a:solidFill>
              </a:rPr>
              <a:t>قوتابخانێن تایتلێ ئێکێ هاریکاریێن دارایی یێن زێدە</a:t>
            </a:r>
            <a:r>
              <a:rPr lang="ku-Arab-IQ" b="0" i="0" u="none" baseline="0" dirty="0">
                <a:solidFill>
                  <a:schemeClr val="tx1"/>
                </a:solidFill>
              </a:rPr>
              <a:t>(</a:t>
            </a:r>
            <a:r>
              <a:rPr lang="ku-Arab" b="0" i="0" u="none" baseline="0" dirty="0">
                <a:solidFill>
                  <a:schemeClr val="tx1"/>
                </a:solidFill>
              </a:rPr>
              <a:t>دۆلارێن تایتلێ ئێکێ</a:t>
            </a:r>
            <a:r>
              <a:rPr lang="ku-Arab-IQ" b="0" i="0" u="none" baseline="0" dirty="0">
                <a:solidFill>
                  <a:schemeClr val="tx1"/>
                </a:solidFill>
              </a:rPr>
              <a:t>) </a:t>
            </a:r>
            <a:r>
              <a:rPr lang="ku-Arab" b="0" i="0" u="none" baseline="0" dirty="0">
                <a:solidFill>
                  <a:schemeClr val="tx1"/>
                </a:solidFill>
              </a:rPr>
              <a:t>ژ حکوومەتا فەدرال وەردگرن. ئەڤان هاریکاریا</a:t>
            </a:r>
            <a:r>
              <a:rPr lang="ku-Arab-IQ" b="0" i="0" u="none" baseline="0" dirty="0">
                <a:solidFill>
                  <a:schemeClr val="tx1"/>
                </a:solidFill>
              </a:rPr>
              <a:t>(</a:t>
            </a:r>
            <a:r>
              <a:rPr lang="ku-Arab" b="0" i="0" u="none" baseline="0" dirty="0">
                <a:solidFill>
                  <a:schemeClr val="tx1"/>
                </a:solidFill>
              </a:rPr>
              <a:t>دولارا</a:t>
            </a:r>
            <a:r>
              <a:rPr lang="ku-Arab-IQ" dirty="0">
                <a:solidFill>
                  <a:schemeClr val="tx1"/>
                </a:solidFill>
              </a:rPr>
              <a:t>)</a:t>
            </a:r>
            <a:r>
              <a:rPr lang="ku-Arab" b="0" i="0" u="none" baseline="0" dirty="0">
                <a:solidFill>
                  <a:schemeClr val="tx1"/>
                </a:solidFill>
              </a:rPr>
              <a:t> دهێنە مەزاختن بۆ:</a:t>
            </a:r>
          </a:p>
          <a:p>
            <a:pPr lvl="3" algn="r" rtl="1">
              <a:buFont typeface="Arial" panose="020B0604020202020204" pitchFamily="34" charset="0"/>
              <a:buChar char="•"/>
            </a:pPr>
            <a:r>
              <a:rPr lang="ku-Arab" b="0" i="0" u="none" baseline="0" dirty="0">
                <a:solidFill>
                  <a:schemeClr val="tx1"/>
                </a:solidFill>
              </a:rPr>
              <a:t>دەستنیشانکرنا وان قوتابیا ئەڤێن ئاستەنگێن ئەکادمی دبینن د</a:t>
            </a:r>
            <a:r>
              <a:rPr lang="ku-Arab-IQ" b="0" i="0" u="none" baseline="0" dirty="0">
                <a:solidFill>
                  <a:schemeClr val="tx1"/>
                </a:solidFill>
              </a:rPr>
              <a:t> </a:t>
            </a:r>
            <a:r>
              <a:rPr lang="ku-Arab" b="0" i="0" u="none" baseline="0" dirty="0">
                <a:solidFill>
                  <a:schemeClr val="tx1"/>
                </a:solidFill>
              </a:rPr>
              <a:t>پرۆسا فێرکرنێدا ئو پێدانا پالپشتیێ بۆ هاریکرنا ڤان قوتابیا؛</a:t>
            </a:r>
          </a:p>
          <a:p>
            <a:pPr lvl="3" algn="r" rtl="1">
              <a:buFont typeface="Arial" panose="020B0604020202020204" pitchFamily="34" charset="0"/>
              <a:buChar char="•"/>
            </a:pPr>
            <a:r>
              <a:rPr lang="ku-Arab" b="0" i="0" u="none" baseline="0" dirty="0">
                <a:solidFill>
                  <a:schemeClr val="tx1"/>
                </a:solidFill>
              </a:rPr>
              <a:t>دامەزراندنا ستافێ زێدە، کرینا پرۆگراما، کەرەستا، ئو/یان کەل و پەلێن زێدە؛ ئو</a:t>
            </a:r>
          </a:p>
          <a:p>
            <a:pPr lvl="3" algn="r" rtl="1">
              <a:buFont typeface="Arial" panose="020B0604020202020204" pitchFamily="34" charset="0"/>
              <a:buChar char="•"/>
            </a:pPr>
            <a:r>
              <a:rPr lang="ku-Arab" b="0" i="0" u="none" baseline="0" dirty="0">
                <a:solidFill>
                  <a:schemeClr val="tx1"/>
                </a:solidFill>
              </a:rPr>
              <a:t>ئەنجامدان و رێڤەبرنا کومبوونا، راهێنانا، چالاکیا، ئو/یان چالاکیێت بەشداریکرنا دایک و باب و خێزانێ د پروسا فێرکرنا قوتابیدا.</a:t>
            </a:r>
          </a:p>
          <a:p>
            <a:pPr lvl="1" algn="r" rtl="1"/>
            <a:endParaRPr lang="ku-Ara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 rtl="1"/>
            <a:fld id="{4FAB73BC-B049-4115-A692-8D63A059BFB8}" type="slidenum">
              <a:rPr/>
              <a:pPr algn="l" rtl="1"/>
              <a:t>4</a:t>
            </a:fld>
            <a:endParaRPr lang="ku-Arab" dirty="0"/>
          </a:p>
        </p:txBody>
      </p:sp>
    </p:spTree>
    <p:extLst>
      <p:ext uri="{BB962C8B-B14F-4D97-AF65-F5344CB8AC3E}">
        <p14:creationId xmlns:p14="http://schemas.microsoft.com/office/powerpoint/2010/main" val="27731376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ku-Arab" b="0" i="0" u="none" baseline="0"/>
              <a:t>مافێن من چنە؟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5709" y="1845734"/>
            <a:ext cx="11231417" cy="4398048"/>
          </a:xfrm>
        </p:spPr>
        <p:txBody>
          <a:bodyPr>
            <a:normAutofit/>
          </a:bodyPr>
          <a:lstStyle/>
          <a:p>
            <a:pPr algn="r" rtl="1"/>
            <a:r>
              <a:rPr lang="ku-Arab" b="0" i="0" u="none" baseline="0" dirty="0">
                <a:solidFill>
                  <a:schemeClr val="tx1"/>
                </a:solidFill>
              </a:rPr>
              <a:t>خێزان و دایک و بابێن قوتابیێن لژێر تایتلێ ئێکێ مافێ هەی، لژێر یاسایێ، کو:</a:t>
            </a:r>
          </a:p>
          <a:p>
            <a:pPr lvl="3" algn="r" rtl="1">
              <a:buFont typeface="Arial" panose="020B0604020202020204" pitchFamily="34" charset="0"/>
              <a:buChar char="•"/>
            </a:pPr>
            <a:r>
              <a:rPr lang="ku-Arab" b="0" i="0" u="none" baseline="0" dirty="0">
                <a:solidFill>
                  <a:schemeClr val="tx1"/>
                </a:solidFill>
              </a:rPr>
              <a:t>بەشداریێ بکەن د وان بریارادا ئەڤێن دهێنە دان لسەر هەردوو ئاستا</a:t>
            </a:r>
            <a:r>
              <a:rPr lang="ku-Arab-IQ" b="0" i="0" u="none" baseline="0" dirty="0">
                <a:solidFill>
                  <a:schemeClr val="tx1"/>
                </a:solidFill>
              </a:rPr>
              <a:t>:</a:t>
            </a:r>
            <a:r>
              <a:rPr lang="ku-Arab" b="0" i="0" u="none" baseline="0" dirty="0">
                <a:solidFill>
                  <a:schemeClr val="tx1"/>
                </a:solidFill>
              </a:rPr>
              <a:t> ئاستێ قوتابخانێ و ئاستێ رێڤەبەریا </a:t>
            </a:r>
            <a:r>
              <a:rPr lang="ku-Arab-IQ" b="0" i="0" u="none" baseline="0" dirty="0">
                <a:solidFill>
                  <a:schemeClr val="tx1"/>
                </a:solidFill>
              </a:rPr>
              <a:t>پەروەردێ</a:t>
            </a:r>
            <a:r>
              <a:rPr lang="ku-Arab" b="0" i="0" u="none" baseline="0" dirty="0">
                <a:solidFill>
                  <a:schemeClr val="tx1"/>
                </a:solidFill>
              </a:rPr>
              <a:t>؛</a:t>
            </a:r>
          </a:p>
          <a:p>
            <a:pPr lvl="3" algn="r" rtl="1">
              <a:buFont typeface="Arial" panose="020B0604020202020204" pitchFamily="34" charset="0"/>
              <a:buChar char="•"/>
            </a:pPr>
            <a:endParaRPr lang="ku-Arab" dirty="0">
              <a:solidFill>
                <a:schemeClr val="tx1"/>
              </a:solidFill>
            </a:endParaRPr>
          </a:p>
          <a:p>
            <a:pPr lvl="3" algn="r" rtl="1">
              <a:buFont typeface="Arial" panose="020B0604020202020204" pitchFamily="34" charset="0"/>
              <a:buChar char="•"/>
            </a:pPr>
            <a:r>
              <a:rPr lang="ku-Arab" b="0" i="0" u="none" baseline="0" dirty="0">
                <a:solidFill>
                  <a:schemeClr val="tx1"/>
                </a:solidFill>
              </a:rPr>
              <a:t>زانیاری بۆ بهێنە دابینکرن دەربارەی ئاستێ زارۆکی و ئەنجامێن تاقیکرنا ل سەر بابەتێن وەکی خاندنێ/هونەرێ زمانی، نڤیسینێ، بیرکاری، و زانستێ؛</a:t>
            </a:r>
          </a:p>
          <a:p>
            <a:pPr lvl="3" algn="r" rtl="1">
              <a:buFont typeface="Arial" panose="020B0604020202020204" pitchFamily="34" charset="0"/>
              <a:buChar char="•"/>
            </a:pPr>
            <a:endParaRPr lang="ku-Arab" dirty="0">
              <a:solidFill>
                <a:schemeClr val="tx1"/>
              </a:solidFill>
            </a:endParaRPr>
          </a:p>
          <a:p>
            <a:pPr lvl="3" algn="r" rtl="1">
              <a:buFont typeface="Arial" panose="020B0604020202020204" pitchFamily="34" charset="0"/>
              <a:buChar char="•"/>
            </a:pPr>
            <a:r>
              <a:rPr lang="ku-Arab" b="0" i="0" u="none" baseline="0" dirty="0">
                <a:solidFill>
                  <a:schemeClr val="tx1"/>
                </a:solidFill>
              </a:rPr>
              <a:t>داخازا زانیاریا بکەن و زانیاریا وەربگرن دەربارەی شیانێن مامۆستایێ زارۆکێ تە و هاریکارێن مامۆستای ئەڤێن دگەل زارۆکێ تە کاردکەن و</a:t>
            </a:r>
          </a:p>
          <a:p>
            <a:pPr lvl="3" algn="r" rtl="1">
              <a:buFont typeface="Arial" panose="020B0604020202020204" pitchFamily="34" charset="0"/>
              <a:buChar char="•"/>
            </a:pPr>
            <a:endParaRPr lang="ku-Arab" dirty="0">
              <a:solidFill>
                <a:schemeClr val="tx1"/>
              </a:solidFill>
            </a:endParaRPr>
          </a:p>
          <a:p>
            <a:pPr lvl="3" algn="r" rtl="1">
              <a:buFont typeface="Arial" panose="020B0604020202020204" pitchFamily="34" charset="0"/>
              <a:buChar char="•"/>
            </a:pPr>
            <a:r>
              <a:rPr lang="ku-Arab" b="0" i="0" u="none" baseline="0" dirty="0">
                <a:solidFill>
                  <a:schemeClr val="tx1"/>
                </a:solidFill>
              </a:rPr>
              <a:t>داخازا دەلیڤا بکەن بۆ کومبوونێن رێکخستی ژبو دارشتنا پشنیارا ئو بەشداریێ بکەن، ئەگەر یا گونجای بیت، د بریارێن گرێدای د خاندنا زارۆکێ تەڤە</a:t>
            </a:r>
            <a:r>
              <a:rPr lang="ku-Arab-IQ" b="0" i="0" u="none" baseline="0" dirty="0">
                <a:solidFill>
                  <a:schemeClr val="tx1"/>
                </a:solidFill>
              </a:rPr>
              <a:t>. ل</a:t>
            </a:r>
            <a:r>
              <a:rPr lang="ku-Arab" b="0" i="0" u="none" baseline="0" dirty="0">
                <a:solidFill>
                  <a:schemeClr val="tx1"/>
                </a:solidFill>
              </a:rPr>
              <a:t>سەر قوتابخانێ پێتڤییە بزویترین دەم بەرسڤا هەر جۆرەکێ پشنیارا بدەت ئەگەر مومکین بیت.</a:t>
            </a:r>
          </a:p>
          <a:p>
            <a:endParaRPr lang="ku-Arab" dirty="0"/>
          </a:p>
          <a:p>
            <a:endParaRPr lang="ku-Ara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 rtl="1"/>
            <a:fld id="{4FAB73BC-B049-4115-A692-8D63A059BFB8}" type="slidenum">
              <a:rPr/>
              <a:pPr algn="l" rtl="1"/>
              <a:t>5</a:t>
            </a:fld>
            <a:endParaRPr lang="ku-Arab" dirty="0"/>
          </a:p>
        </p:txBody>
      </p:sp>
    </p:spTree>
    <p:extLst>
      <p:ext uri="{BB962C8B-B14F-4D97-AF65-F5344CB8AC3E}">
        <p14:creationId xmlns:p14="http://schemas.microsoft.com/office/powerpoint/2010/main" val="42074717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ku-Arab" b="0" i="0" u="none" baseline="0"/>
              <a:t>پارێ تەرخانکری بۆ تایتلێ ئێکێ بۆ چ دهێتە بکارئینان؟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ku-Arab" b="0" i="0" u="none" baseline="0" dirty="0">
                <a:solidFill>
                  <a:schemeClr val="tx1"/>
                </a:solidFill>
              </a:rPr>
              <a:t>بگشتی، پارێت تەرخانکری بۆ تایتلێ ئێکێ دبیت بهێتە بکارئینان بۆ:</a:t>
            </a:r>
          </a:p>
          <a:p>
            <a:pPr lvl="3" algn="r" rtl="1">
              <a:buFont typeface="Arial" panose="020B0604020202020204" pitchFamily="34" charset="0"/>
              <a:buChar char="•"/>
            </a:pPr>
            <a:r>
              <a:rPr lang="ku-Arab" b="0" i="0" u="none" baseline="0" dirty="0">
                <a:solidFill>
                  <a:schemeClr val="tx1"/>
                </a:solidFill>
              </a:rPr>
              <a:t>قەبارێن پۆلا بچویکتر،</a:t>
            </a:r>
          </a:p>
          <a:p>
            <a:pPr lvl="3" algn="r" rtl="1">
              <a:buFont typeface="Arial" panose="020B0604020202020204" pitchFamily="34" charset="0"/>
              <a:buChar char="•"/>
            </a:pPr>
            <a:r>
              <a:rPr lang="ku-Arab" b="0" i="0" u="none" baseline="0" dirty="0">
                <a:solidFill>
                  <a:schemeClr val="tx1"/>
                </a:solidFill>
              </a:rPr>
              <a:t>مامۆستا و هاریکاریێن مامۆستایا یێن زێدەتر،</a:t>
            </a:r>
          </a:p>
          <a:p>
            <a:pPr lvl="3" algn="r" rtl="1">
              <a:buFont typeface="Arial" panose="020B0604020202020204" pitchFamily="34" charset="0"/>
              <a:buChar char="•"/>
            </a:pPr>
            <a:r>
              <a:rPr lang="ku-Arab" b="0" i="0" u="none" baseline="0" dirty="0">
                <a:solidFill>
                  <a:schemeClr val="tx1"/>
                </a:solidFill>
              </a:rPr>
              <a:t>مەشق و راهێنانێن زێدەتر بۆ ستافێ قوتابخانێ،</a:t>
            </a:r>
          </a:p>
          <a:p>
            <a:pPr lvl="3" algn="r" rtl="1">
              <a:buFont typeface="Arial" panose="020B0604020202020204" pitchFamily="34" charset="0"/>
              <a:buChar char="•"/>
            </a:pPr>
            <a:r>
              <a:rPr lang="ku-Arab" b="0" i="0" u="none" baseline="0" dirty="0">
                <a:solidFill>
                  <a:schemeClr val="tx1"/>
                </a:solidFill>
              </a:rPr>
              <a:t>تەرخانکرنا دەمێ زێدە بۆ وانەگوتنێ </a:t>
            </a:r>
            <a:r>
              <a:rPr lang="ku-Arab-IQ" b="0" i="0" u="none" baseline="0" dirty="0">
                <a:solidFill>
                  <a:schemeClr val="tx1"/>
                </a:solidFill>
              </a:rPr>
              <a:t>(</a:t>
            </a:r>
            <a:r>
              <a:rPr lang="ku-Arab" b="0" i="0" u="none" baseline="0" dirty="0">
                <a:solidFill>
                  <a:schemeClr val="tx1"/>
                </a:solidFill>
              </a:rPr>
              <a:t>پروگرامێن پێش ئو/یان پاش دەواما قوتابخانێ</a:t>
            </a:r>
            <a:r>
              <a:rPr lang="ku-Arab-IQ" b="0" i="0" u="none" baseline="0" dirty="0">
                <a:solidFill>
                  <a:schemeClr val="tx1"/>
                </a:solidFill>
              </a:rPr>
              <a:t>)</a:t>
            </a:r>
            <a:r>
              <a:rPr lang="ku-Arab" b="0" i="0" u="none" baseline="0" dirty="0">
                <a:solidFill>
                  <a:schemeClr val="tx1"/>
                </a:solidFill>
              </a:rPr>
              <a:t>،</a:t>
            </a:r>
          </a:p>
          <a:p>
            <a:pPr lvl="3" algn="r" rtl="1">
              <a:buFont typeface="Arial" panose="020B0604020202020204" pitchFamily="34" charset="0"/>
              <a:buChar char="•"/>
            </a:pPr>
            <a:r>
              <a:rPr lang="ku-Arab" b="0" i="0" u="none" baseline="0" dirty="0">
                <a:solidFill>
                  <a:schemeClr val="tx1"/>
                </a:solidFill>
              </a:rPr>
              <a:t>چالاکیێت بەشداریکرنا خێزانێ و دایک و بابا، ئو/یان</a:t>
            </a:r>
          </a:p>
          <a:p>
            <a:pPr lvl="3" algn="r" rtl="1">
              <a:buFont typeface="Arial" panose="020B0604020202020204" pitchFamily="34" charset="0"/>
              <a:buChar char="•"/>
            </a:pPr>
            <a:r>
              <a:rPr lang="ku-Arab" b="0" i="0" u="none" baseline="0" dirty="0">
                <a:solidFill>
                  <a:schemeClr val="tx1"/>
                </a:solidFill>
              </a:rPr>
              <a:t>کەرەستێن جورا و جور یێت زێدە، و کەل و پەلا، ئو تەکنەلۆژیایێ بۆ بساناهیکرنا وانەگوتنێ.</a:t>
            </a:r>
          </a:p>
          <a:p>
            <a:pPr lvl="1" algn="r" rtl="1"/>
            <a:endParaRPr lang="ku-Ara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 rtl="1"/>
            <a:fld id="{4FAB73BC-B049-4115-A692-8D63A059BFB8}" type="slidenum">
              <a:rPr/>
              <a:pPr algn="l" rtl="1"/>
              <a:t>6</a:t>
            </a:fld>
            <a:endParaRPr lang="ku-Arab" dirty="0"/>
          </a:p>
        </p:txBody>
      </p:sp>
    </p:spTree>
    <p:extLst>
      <p:ext uri="{BB962C8B-B14F-4D97-AF65-F5344CB8AC3E}">
        <p14:creationId xmlns:p14="http://schemas.microsoft.com/office/powerpoint/2010/main" val="16227463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ku-Arab" b="0" i="0" u="none" baseline="0"/>
              <a:t>چەوا قوتابخانا مە پارێ تایتلێ ئێکێ بکاردئینیت؟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7309" y="1845734"/>
            <a:ext cx="11166763" cy="4453466"/>
          </a:xfrm>
        </p:spPr>
        <p:txBody>
          <a:bodyPr>
            <a:normAutofit fontScale="92500" lnSpcReduction="20000"/>
          </a:bodyPr>
          <a:lstStyle/>
          <a:p>
            <a:pPr algn="r" rtl="1"/>
            <a:r>
              <a:rPr lang="ku-Arab" b="0" i="0" u="none" baseline="0" dirty="0">
                <a:solidFill>
                  <a:schemeClr val="tx1"/>
                </a:solidFill>
              </a:rPr>
              <a:t>دڤێ ساڵا خاندنێدا [</a:t>
            </a:r>
            <a:r>
              <a:rPr lang="en-US" b="0" i="0" u="none" baseline="0" dirty="0">
                <a:solidFill>
                  <a:schemeClr val="tx1"/>
                </a:solidFill>
              </a:rPr>
              <a:t>223/2024</a:t>
            </a:r>
            <a:r>
              <a:rPr lang="ku-Arab" b="0" i="0" u="none" baseline="0" dirty="0">
                <a:solidFill>
                  <a:schemeClr val="tx1"/>
                </a:solidFill>
              </a:rPr>
              <a:t>قوتابخانا مە ب کۆژمێ نزیکی</a:t>
            </a:r>
            <a:r>
              <a:rPr lang="en-US" sz="1800" b="0" i="0" dirty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23$6,856</a:t>
            </a:r>
            <a:r>
              <a:rPr lang="ku-Arab" b="0" i="0" u="none" baseline="0" dirty="0">
                <a:solidFill>
                  <a:schemeClr val="tx1"/>
                </a:solidFill>
              </a:rPr>
              <a:t>دولارا یێ بۆ هاتییە تەرخانکرن  </a:t>
            </a:r>
            <a:r>
              <a:rPr lang="ku-Arab-IQ" b="0" i="0" u="none" baseline="0" dirty="0">
                <a:solidFill>
                  <a:schemeClr val="tx1"/>
                </a:solidFill>
              </a:rPr>
              <a:t>ژ</a:t>
            </a:r>
            <a:r>
              <a:rPr lang="ku-Arab" b="0" i="0" u="none" baseline="0" dirty="0">
                <a:solidFill>
                  <a:schemeClr val="tx1"/>
                </a:solidFill>
              </a:rPr>
              <a:t> پارێ تەرخانکری یێ تایتلێ ئێکێ</a:t>
            </a:r>
            <a:r>
              <a:rPr lang="ku-Arab-IQ" b="0" i="0" u="none" baseline="0" dirty="0">
                <a:solidFill>
                  <a:schemeClr val="tx1"/>
                </a:solidFill>
              </a:rPr>
              <a:t>.</a:t>
            </a:r>
            <a:endParaRPr lang="ku-Arab" b="0" i="0" u="none" baseline="0" dirty="0">
              <a:solidFill>
                <a:schemeClr val="tx1"/>
              </a:solidFill>
            </a:endParaRPr>
          </a:p>
          <a:p>
            <a:pPr algn="r" rtl="1"/>
            <a:r>
              <a:rPr lang="ku-Arab" b="0" i="0" u="none" baseline="0" dirty="0">
                <a:solidFill>
                  <a:schemeClr val="tx1"/>
                </a:solidFill>
              </a:rPr>
              <a:t>مە </a:t>
            </a:r>
            <a:r>
              <a:rPr lang="ku-Arab" b="1" i="0" u="none" baseline="0" dirty="0">
                <a:solidFill>
                  <a:schemeClr val="tx1"/>
                </a:solidFill>
              </a:rPr>
              <a:t>پروگرامەک لسەر ئاستێ قوتابخانێ</a:t>
            </a:r>
            <a:r>
              <a:rPr lang="ku-Arab" b="0" i="0" u="none" baseline="0" dirty="0">
                <a:solidFill>
                  <a:schemeClr val="tx1"/>
                </a:solidFill>
              </a:rPr>
              <a:t> یێ دانای، ئەف چەندە وێ هندێ دگەهینیت کو مە پلان یا دانای بۆ مەزاختنا پارێ مە لسەر ئەف تشتێن خوارێ:</a:t>
            </a:r>
          </a:p>
          <a:p>
            <a:pPr lvl="3" algn="r" rtl="1">
              <a:buFont typeface="Arial" panose="020B0604020202020204" pitchFamily="34" charset="0"/>
              <a:buChar char="•"/>
            </a:pPr>
            <a:r>
              <a:rPr lang="ku-Arab" b="0" i="0" u="none" baseline="0" dirty="0">
                <a:solidFill>
                  <a:schemeClr val="tx1"/>
                </a:solidFill>
              </a:rPr>
              <a:t>ستافێ زێدەترێ: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US" sz="1800" b="0" i="0" u="none" strike="noStrike" dirty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EE teacher</a:t>
            </a:r>
            <a:r>
              <a:rPr lang="en-US" sz="1800" b="0" i="0" dirty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​</a:t>
            </a:r>
            <a:endParaRPr lang="en-US" b="0" i="0" dirty="0"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US" sz="1800" b="0" i="0" u="none" strike="noStrike" dirty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3rd grade teacher</a:t>
            </a:r>
            <a:r>
              <a:rPr lang="en-US" sz="1800" b="0" i="0" dirty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​</a:t>
            </a:r>
            <a:endParaRPr lang="en-US" b="0" i="0" dirty="0"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US" sz="1800" b="0" i="0" u="none" strike="noStrike" dirty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5th grade teacher</a:t>
            </a:r>
            <a:endParaRPr lang="en-US" b="0" i="0" dirty="0"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lvl="2" algn="r" rtl="1"/>
            <a:endParaRPr lang="ku-Arab" dirty="0">
              <a:solidFill>
                <a:schemeClr val="tx1"/>
              </a:solidFill>
            </a:endParaRPr>
          </a:p>
          <a:p>
            <a:pPr lvl="3" algn="r" rtl="1">
              <a:buFont typeface="Arial" panose="020B0604020202020204" pitchFamily="34" charset="0"/>
              <a:buChar char="•"/>
            </a:pPr>
            <a:r>
              <a:rPr lang="ku-Arab" b="0" i="0" u="none" baseline="0" dirty="0">
                <a:solidFill>
                  <a:schemeClr val="tx1"/>
                </a:solidFill>
              </a:rPr>
              <a:t>پرۆگراما/کەرەستا/کەل و پەلا:</a:t>
            </a:r>
            <a:r>
              <a:rPr lang="en-US" b="0" i="0" u="none" baseline="0" dirty="0">
                <a:solidFill>
                  <a:schemeClr val="tx1"/>
                </a:solidFill>
              </a:rPr>
              <a:t>instructional supplies</a:t>
            </a:r>
          </a:p>
          <a:p>
            <a:pPr lvl="3" algn="r" rtl="1">
              <a:buFont typeface="Arial" panose="020B0604020202020204" pitchFamily="34" charset="0"/>
              <a:buChar char="•"/>
            </a:pPr>
            <a:endParaRPr lang="ku-Arab" b="0" i="0" u="none" baseline="0" dirty="0">
              <a:solidFill>
                <a:schemeClr val="tx1"/>
              </a:solidFill>
            </a:endParaRPr>
          </a:p>
          <a:p>
            <a:pPr lvl="2" algn="r" rtl="1"/>
            <a:endParaRPr lang="ku-Arab" dirty="0">
              <a:solidFill>
                <a:schemeClr val="tx1"/>
              </a:solidFill>
            </a:endParaRPr>
          </a:p>
          <a:p>
            <a:pPr lvl="3" algn="r" rtl="1">
              <a:buFont typeface="Arial" panose="020B0604020202020204" pitchFamily="34" charset="0"/>
              <a:buChar char="•"/>
            </a:pPr>
            <a:r>
              <a:rPr lang="ku-Arab" b="0" i="0" u="none" baseline="0" dirty="0">
                <a:solidFill>
                  <a:schemeClr val="tx1"/>
                </a:solidFill>
              </a:rPr>
              <a:t>خۆلێن پێشڤەبرنا پرۆفشنال بۆ ماموستایا:    </a:t>
            </a:r>
          </a:p>
          <a:p>
            <a:pPr lvl="4" algn="l">
              <a:buFont typeface="Courier New" panose="02070309020205020404" pitchFamily="49" charset="0"/>
              <a:buChar char="o"/>
            </a:pPr>
            <a:r>
              <a:rPr lang="en-US" dirty="0">
                <a:solidFill>
                  <a:schemeClr val="tx1"/>
                </a:solidFill>
              </a:rPr>
              <a:t>Leadership retreat</a:t>
            </a:r>
            <a:endParaRPr lang="ku-Arab" b="0" i="0" u="none" baseline="0" dirty="0">
              <a:solidFill>
                <a:schemeClr val="tx1"/>
              </a:solidFill>
            </a:endParaRPr>
          </a:p>
          <a:p>
            <a:pPr marL="920750" lvl="4" indent="0" algn="r" rtl="1">
              <a:buNone/>
            </a:pPr>
            <a:endParaRPr lang="ku-Arab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 rtl="1"/>
            <a:fld id="{4FAB73BC-B049-4115-A692-8D63A059BFB8}" type="slidenum">
              <a:rPr/>
              <a:pPr algn="l" rtl="1"/>
              <a:t>7</a:t>
            </a:fld>
            <a:endParaRPr lang="ku-Arab" dirty="0"/>
          </a:p>
        </p:txBody>
      </p:sp>
    </p:spTree>
    <p:extLst>
      <p:ext uri="{BB962C8B-B14F-4D97-AF65-F5344CB8AC3E}">
        <p14:creationId xmlns:p14="http://schemas.microsoft.com/office/powerpoint/2010/main" val="30381121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ku-Arab" b="0" i="0" u="none" baseline="0" dirty="0"/>
              <a:t>SIP</a:t>
            </a:r>
            <a:r>
              <a:rPr lang="ku-Arab-IQ" b="0" i="0" u="none" baseline="0" dirty="0"/>
              <a:t> </a:t>
            </a:r>
            <a:r>
              <a:rPr lang="ku-Arab" b="0" i="0" u="none" baseline="0" dirty="0"/>
              <a:t> چییە؟</a:t>
            </a:r>
            <a:endParaRPr lang="ku-Ara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ku-Arab" b="0" i="0" u="none" baseline="0" dirty="0"/>
              <a:t>راماناSIP </a:t>
            </a:r>
            <a:r>
              <a:rPr lang="ku-Arab-IQ" b="0" i="0" u="none" baseline="0" dirty="0"/>
              <a:t>: </a:t>
            </a:r>
            <a:r>
              <a:rPr lang="ku-Arab" b="0" i="0" u="none" baseline="0" dirty="0"/>
              <a:t>پلانا پێشڤەبرنا قوتابخانێیە</a:t>
            </a:r>
            <a:r>
              <a:rPr lang="ku-Arab-IQ" b="0" i="0" u="none" baseline="0" dirty="0"/>
              <a:t>.</a:t>
            </a:r>
            <a:r>
              <a:rPr lang="ku-Arab" b="0" i="0" u="none" baseline="0" dirty="0"/>
              <a:t> ئەڤە پێکدهێت ژ:</a:t>
            </a:r>
          </a:p>
          <a:p>
            <a:pPr lvl="3" algn="r" rtl="1">
              <a:buFont typeface="Arial" panose="020B0604020202020204" pitchFamily="34" charset="0"/>
              <a:buChar char="•"/>
            </a:pPr>
            <a:r>
              <a:rPr lang="ku-Arab" b="0" i="0" u="none" baseline="0" dirty="0"/>
              <a:t>دیارکرنا تیما پلاندانانا قوتابخانێ ئو چەوا دێ دبەشداربن د پرۆسەیا پلاندانانێدا؛</a:t>
            </a:r>
          </a:p>
          <a:p>
            <a:pPr lvl="3" algn="r" rtl="1">
              <a:buFont typeface="Arial" panose="020B0604020202020204" pitchFamily="34" charset="0"/>
              <a:buChar char="•"/>
            </a:pPr>
            <a:r>
              <a:rPr lang="ku-Arab" b="0" i="0" u="none" baseline="0" dirty="0"/>
              <a:t>هەلسەنگاندنا پێداویستیا ئو کورتیەک لسەر زانیاریێت ئەکادمی و نە ئەکادمی؛</a:t>
            </a:r>
          </a:p>
          <a:p>
            <a:pPr lvl="3" algn="r" rtl="1">
              <a:buFont typeface="Arial" panose="020B0604020202020204" pitchFamily="34" charset="0"/>
              <a:buChar char="•"/>
            </a:pPr>
            <a:r>
              <a:rPr lang="ku-Arab" b="0" i="0" u="none" baseline="0" dirty="0"/>
              <a:t>ئارمانج، سترایژی، ئو پێنگاڤێت کاری ئەڤێن خودان ئەولەویەت بۆ هاریکاریکرنا سەرەدەریکرنا پێداویستیێت قوتابی یێن ئەکادمی و نە ئەکادمی؛</a:t>
            </a:r>
          </a:p>
          <a:p>
            <a:pPr lvl="3" algn="r" rtl="1">
              <a:buFont typeface="Arial" panose="020B0604020202020204" pitchFamily="34" charset="0"/>
              <a:buChar char="•"/>
            </a:pPr>
            <a:r>
              <a:rPr lang="ku-Arab" b="0" i="0" u="none" baseline="0" dirty="0"/>
              <a:t>پێداویستیێت پێشڤەچوونا پرۆفشنال یێن ماموستا و ستافێ کاری؛ ئو</a:t>
            </a:r>
          </a:p>
          <a:p>
            <a:pPr lvl="3" algn="r" rtl="1">
              <a:buFont typeface="Arial" panose="020B0604020202020204" pitchFamily="34" charset="0"/>
              <a:buChar char="•"/>
            </a:pPr>
            <a:r>
              <a:rPr lang="ku-Arab" b="0" i="0" u="none" baseline="0" dirty="0"/>
              <a:t>بۆدجە و رێکخستنا سەرچاوا.</a:t>
            </a:r>
          </a:p>
          <a:p>
            <a:pPr algn="r" rtl="1"/>
            <a:r>
              <a:rPr lang="ku-Arab" b="0" i="0" u="none" baseline="0" dirty="0">
                <a:solidFill>
                  <a:schemeClr val="tx1"/>
                </a:solidFill>
              </a:rPr>
              <a:t>قوتابخانێ دەبیت نوینەرێن خێزانا هەبن لناڤ تیمێ مە یێ پلاندانانا قوتابخانێ.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 rtl="1"/>
            <a:fld id="{4FAB73BC-B049-4115-A692-8D63A059BFB8}" type="slidenum">
              <a:rPr/>
              <a:pPr algn="l" rtl="1"/>
              <a:t>8</a:t>
            </a:fld>
            <a:endParaRPr lang="ku-Arab" dirty="0"/>
          </a:p>
        </p:txBody>
      </p:sp>
    </p:spTree>
    <p:extLst>
      <p:ext uri="{BB962C8B-B14F-4D97-AF65-F5344CB8AC3E}">
        <p14:creationId xmlns:p14="http://schemas.microsoft.com/office/powerpoint/2010/main" val="39402745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ku-Arab" b="0" i="0" u="none" baseline="0"/>
              <a:t>ئارمانجێت پرۆگرامێ مە لسەر ئاستێ قوتابخانێ چنە؟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737360"/>
            <a:ext cx="10058400" cy="4023360"/>
          </a:xfrm>
        </p:spPr>
        <p:txBody>
          <a:bodyPr/>
          <a:lstStyle/>
          <a:p>
            <a:pPr algn="l" rtl="0" fontAlgn="base">
              <a:buFont typeface="Arial" panose="020B0604020202020204" pitchFamily="34" charset="0"/>
              <a:buChar char="•"/>
            </a:pPr>
            <a:r>
              <a:rPr lang="en-US" sz="1800" b="0" i="0" u="none" strike="noStrike" dirty="0">
                <a:solidFill>
                  <a:srgbClr val="404040"/>
                </a:solidFill>
                <a:effectLst/>
                <a:latin typeface="Arial" panose="020B0604020202020204" pitchFamily="34" charset="0"/>
              </a:rPr>
              <a:t>Create and support engaging, rigorous, and personalized learning experiences for all students through the delivery of high-quality, relevant literacy/ELA curricula and materials. (Strategic Framework, Our Students 1)</a:t>
            </a:r>
            <a:r>
              <a:rPr lang="en-US" sz="1800" b="0" i="0" dirty="0">
                <a:solidFill>
                  <a:srgbClr val="404040"/>
                </a:solidFill>
                <a:effectLst/>
                <a:latin typeface="Arial" panose="020B0604020202020204" pitchFamily="34" charset="0"/>
              </a:rPr>
              <a:t>​</a:t>
            </a:r>
            <a:endParaRPr lang="en-US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US" sz="1800" b="0" i="0" u="none" strike="noStrike" dirty="0">
                <a:solidFill>
                  <a:srgbClr val="404040"/>
                </a:solidFill>
                <a:effectLst/>
                <a:latin typeface="Arial" panose="020B0604020202020204" pitchFamily="34" charset="0"/>
              </a:rPr>
              <a:t>Create and support engaging, rigorous, and personalized learning experiences for all students through the delivery of high-quality, relevant numeracy curricula and materials. (Strategic Framework, Our Students 1) </a:t>
            </a:r>
            <a:r>
              <a:rPr lang="en-US" sz="1800" b="0" i="0" dirty="0">
                <a:solidFill>
                  <a:srgbClr val="404040"/>
                </a:solidFill>
                <a:effectLst/>
                <a:latin typeface="Arial" panose="020B0604020202020204" pitchFamily="34" charset="0"/>
              </a:rPr>
              <a:t>​</a:t>
            </a:r>
            <a:endParaRPr lang="en-US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US" sz="1800" b="0" i="0" u="none" strike="noStrike" dirty="0">
                <a:solidFill>
                  <a:srgbClr val="404040"/>
                </a:solidFill>
                <a:effectLst/>
                <a:latin typeface="Arial" panose="020B0604020202020204" pitchFamily="34" charset="0"/>
              </a:rPr>
              <a:t>Implement a multi-tiered approach to reducing barriers to ensure each student achieves satisfactory attendance. (Strategic Framework, Our Students 3) </a:t>
            </a:r>
            <a:r>
              <a:rPr lang="en-US" sz="1800" b="0" i="0" dirty="0">
                <a:solidFill>
                  <a:srgbClr val="404040"/>
                </a:solidFill>
                <a:effectLst/>
                <a:latin typeface="Arial" panose="020B0604020202020204" pitchFamily="34" charset="0"/>
              </a:rPr>
              <a:t>​</a:t>
            </a:r>
            <a:endParaRPr lang="en-US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US" sz="1800" b="0" i="0" u="none" strike="noStrike" dirty="0">
                <a:solidFill>
                  <a:srgbClr val="404040"/>
                </a:solidFill>
                <a:effectLst/>
                <a:latin typeface="Arial" panose="020B0604020202020204" pitchFamily="34" charset="0"/>
              </a:rPr>
              <a:t>Provide a positive school climate with opportunity for students to explore, understand and value others in a safe, nurturing, and diverse learning environment, with every student known, supported, and connected. (Strategic Framework, Our Students 2) </a:t>
            </a:r>
            <a:endParaRPr lang="en-US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 rtl="1"/>
            <a:fld id="{4FAB73BC-B049-4115-A692-8D63A059BFB8}" type="slidenum">
              <a:rPr/>
              <a:pPr algn="l" rtl="1"/>
              <a:t>9</a:t>
            </a:fld>
            <a:endParaRPr lang="ku-Arab" dirty="0"/>
          </a:p>
        </p:txBody>
      </p:sp>
    </p:spTree>
    <p:extLst>
      <p:ext uri="{BB962C8B-B14F-4D97-AF65-F5344CB8AC3E}">
        <p14:creationId xmlns:p14="http://schemas.microsoft.com/office/powerpoint/2010/main" val="1646935380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Custom 2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0070C0"/>
      </a:hlink>
      <a:folHlink>
        <a:srgbClr val="0070C0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865BF0ED8A4904ABC08057340046464" ma:contentTypeVersion="27" ma:contentTypeDescription="Create a new document." ma:contentTypeScope="" ma:versionID="eafa61c9d5c4bf35ff465b7e864d5f2d">
  <xsd:schema xmlns:xsd="http://www.w3.org/2001/XMLSchema" xmlns:xs="http://www.w3.org/2001/XMLSchema" xmlns:p="http://schemas.microsoft.com/office/2006/metadata/properties" xmlns:ns1="http://schemas.microsoft.com/sharepoint/v3" xmlns:ns2="b1adb072-ad34-4e9a-ba3d-a0a0fde75b5c" xmlns:ns3="c6d3d2f3-2f57-4236-9cec-19a0d6d83738" xmlns:ns4="b2c14416-9b3b-4ab9-bce7-0fcee5420287" targetNamespace="http://schemas.microsoft.com/office/2006/metadata/properties" ma:root="true" ma:fieldsID="6825c6b605aa1a86f2b5c9f90c16ea35" ns1:_="" ns2:_="" ns3:_="" ns4:_="">
    <xsd:import namespace="http://schemas.microsoft.com/sharepoint/v3"/>
    <xsd:import namespace="b1adb072-ad34-4e9a-ba3d-a0a0fde75b5c"/>
    <xsd:import namespace="c6d3d2f3-2f57-4236-9cec-19a0d6d83738"/>
    <xsd:import namespace="b2c14416-9b3b-4ab9-bce7-0fcee5420287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2:SharedWithUsers" minOccurs="0"/>
                <xsd:element ref="ns2:SharedWithDetails" minOccurs="0"/>
                <xsd:element ref="ns3:TimeStamp" minOccurs="0"/>
                <xsd:element ref="ns3:MediaLengthInSeconds" minOccurs="0"/>
                <xsd:element ref="ns3:lcf76f155ced4ddcb4097134ff3c332f" minOccurs="0"/>
                <xsd:element ref="ns4:TaxCatchAll" minOccurs="0"/>
                <xsd:element ref="ns3:MediaServiceObjectDetectorVersions" minOccurs="0"/>
                <xsd:element ref="ns1:_ip_UnifiedCompliancePolicyProperties" minOccurs="0"/>
                <xsd:element ref="ns1:_ip_UnifiedCompliancePolicyUIAc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9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30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1adb072-ad34-4e9a-ba3d-a0a0fde75b5c" elementFormDefault="qualified">
    <xsd:import namespace="http://schemas.microsoft.com/office/2006/documentManagement/types"/>
    <xsd:import namespace="http://schemas.microsoft.com/office/infopath/2007/PartnerControls"/>
    <xsd:element name="_dlc_DocId" ma:index="4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5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6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SharedWithUsers" ma:index="2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6d3d2f3-2f57-4236-9cec-19a0d6d8373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TimeStamp" ma:index="23" nillable="true" ma:displayName="Time Stamp" ma:format="DateOnly" ma:internalName="TimeStamp">
      <xsd:simpleType>
        <xsd:restriction base="dms:DateTime"/>
      </xsd:simpleType>
    </xsd:element>
    <xsd:element name="MediaLengthInSeconds" ma:index="24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6" nillable="true" ma:taxonomy="true" ma:internalName="lcf76f155ced4ddcb4097134ff3c332f" ma:taxonomyFieldName="MediaServiceImageTags" ma:displayName="Image Tags" ma:readOnly="false" ma:fieldId="{5cf76f15-5ced-4ddc-b409-7134ff3c332f}" ma:taxonomyMulti="true" ma:sspId="33bb345b-ff8f-4466-ba95-c87037a6f69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8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2c14416-9b3b-4ab9-bce7-0fcee5420287" elementFormDefault="qualified">
    <xsd:import namespace="http://schemas.microsoft.com/office/2006/documentManagement/types"/>
    <xsd:import namespace="http://schemas.microsoft.com/office/infopath/2007/PartnerControls"/>
    <xsd:element name="TaxCatchAll" ma:index="27" nillable="true" ma:displayName="Taxonomy Catch All Column" ma:hidden="true" ma:list="{5653f3cd-8755-46a0-8f54-1746d03e4b30}" ma:internalName="TaxCatchAll" ma:showField="CatchAllData" ma:web="b1adb072-ad34-4e9a-ba3d-a0a0fde75b5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7" ma:displayName="Content Type"/>
        <xsd:element ref="dc:title" minOccurs="0" maxOccurs="1" ma:index="3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imeStamp xmlns="c6d3d2f3-2f57-4236-9cec-19a0d6d83738" xsi:nil="true"/>
    <lcf76f155ced4ddcb4097134ff3c332f xmlns="c6d3d2f3-2f57-4236-9cec-19a0d6d83738">
      <Terms xmlns="http://schemas.microsoft.com/office/infopath/2007/PartnerControls"/>
    </lcf76f155ced4ddcb4097134ff3c332f>
    <TaxCatchAll xmlns="b2c14416-9b3b-4ab9-bce7-0fcee5420287" xsi:nil="true"/>
    <_dlc_DocId xmlns="b1adb072-ad34-4e9a-ba3d-a0a0fde75b5c">FCUK4YFZPQUD-1093626495-390313</_dlc_DocId>
    <_dlc_DocIdUrl xmlns="b1adb072-ad34-4e9a-ba3d-a0a0fde75b5c">
      <Url>https://k12mnps.sharepoint.com/sites/074-TEMG-TEAM-PEFacilitators/_layouts/15/DocIdRedir.aspx?ID=FCUK4YFZPQUD-1093626495-390313</Url>
      <Description>FCUK4YFZPQUD-1093626495-390313</Description>
    </_dlc_DocIdUrl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4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Props1.xml><?xml version="1.0" encoding="utf-8"?>
<ds:datastoreItem xmlns:ds="http://schemas.openxmlformats.org/officeDocument/2006/customXml" ds:itemID="{B088FAB6-E87C-4E44-8837-F2A67846691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b1adb072-ad34-4e9a-ba3d-a0a0fde75b5c"/>
    <ds:schemaRef ds:uri="c6d3d2f3-2f57-4236-9cec-19a0d6d83738"/>
    <ds:schemaRef ds:uri="b2c14416-9b3b-4ab9-bce7-0fcee542028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06CB36A9-C82A-4ED2-96E8-E443D5A81EA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6F64F45-454E-4142-9328-602891E93192}">
  <ds:schemaRefs>
    <ds:schemaRef ds:uri="http://schemas.microsoft.com/office/2006/metadata/properties"/>
    <ds:schemaRef ds:uri="http://schemas.microsoft.com/office/infopath/2007/PartnerControls"/>
    <ds:schemaRef ds:uri="c6d3d2f3-2f57-4236-9cec-19a0d6d83738"/>
    <ds:schemaRef ds:uri="b2c14416-9b3b-4ab9-bce7-0fcee5420287"/>
    <ds:schemaRef ds:uri="b1adb072-ad34-4e9a-ba3d-a0a0fde75b5c"/>
    <ds:schemaRef ds:uri="http://schemas.microsoft.com/sharepoint/v3"/>
  </ds:schemaRefs>
</ds:datastoreItem>
</file>

<file path=customXml/itemProps4.xml><?xml version="1.0" encoding="utf-8"?>
<ds:datastoreItem xmlns:ds="http://schemas.openxmlformats.org/officeDocument/2006/customXml" ds:itemID="{9E0ECE73-D7F4-4AF3-BD7E-73B117467A59}">
  <ds:schemaRefs>
    <ds:schemaRef ds:uri="http://schemas.microsoft.com/sharepoint/event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5745</TotalTime>
  <Words>1868</Words>
  <Application>Microsoft Office PowerPoint</Application>
  <PresentationFormat>Widescreen</PresentationFormat>
  <Paragraphs>181</Paragraphs>
  <Slides>20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7" baseType="lpstr">
      <vt:lpstr>Arial</vt:lpstr>
      <vt:lpstr>Calibri</vt:lpstr>
      <vt:lpstr>Courier New</vt:lpstr>
      <vt:lpstr>Georgia</vt:lpstr>
      <vt:lpstr>Segoe UI</vt:lpstr>
      <vt:lpstr>Wingdings</vt:lpstr>
      <vt:lpstr>Retrospect</vt:lpstr>
      <vt:lpstr>Cole Elementary School کومبوونا بەشداریکرنا خێزانێ و تایتلێ ئێکێ یا ساڵانە</vt:lpstr>
      <vt:lpstr>بوچی ئەم لڤێرێینە؟</vt:lpstr>
      <vt:lpstr>ئەز دێ چ فێربم؟</vt:lpstr>
      <vt:lpstr>قوتابخانا تایتلێ ئێکێ چییە؟</vt:lpstr>
      <vt:lpstr>مافێن من چنە؟</vt:lpstr>
      <vt:lpstr>پارێ تەرخانکری بۆ تایتلێ ئێکێ بۆ چ دهێتە بکارئینان؟</vt:lpstr>
      <vt:lpstr>چەوا قوتابخانا مە پارێ تایتلێ ئێکێ بکاردئینیت؟</vt:lpstr>
      <vt:lpstr>SIP  چییە؟</vt:lpstr>
      <vt:lpstr>ئارمانجێت پرۆگرامێ مە لسەر ئاستێ قوتابخانێ چنە؟</vt:lpstr>
      <vt:lpstr>چەوا پارە (پالپشتیا دارایی) بۆ بەشداریکرنا خێزان و دایک و بابا دهێتە تەرخانکرن؟</vt:lpstr>
      <vt:lpstr>چەوا پارە (پالپشتیا دارایی) بۆ بەشداریکرنا خێزان و دایک و بابا دهێتە تەرخانکرن؟</vt:lpstr>
      <vt:lpstr>یاسایا بەشداریکرنا دایک و بابا و خێزانێ چییە؟</vt:lpstr>
      <vt:lpstr>یاسایا بەشداریکرنا دایک و بابا و خێزانێ چییە؟</vt:lpstr>
      <vt:lpstr>رێکەفتنا قوتابخانێ-دایک و بابا چییە؟</vt:lpstr>
      <vt:lpstr>رێکەفتنا قوتابخانێ-دایک و بابا چییە؟</vt:lpstr>
      <vt:lpstr>چ مەنهەج قوتابخانا مە بکاردئینیت؟</vt:lpstr>
      <vt:lpstr>دێ زارۆکێ من چ تاقیکرن ئەنجامدەت؟</vt:lpstr>
      <vt:lpstr>ئەز دشێم پەیوەندیێ ب کێ بکەم بۆ بدەستڤەئینانا هاریکاریێ؟</vt:lpstr>
      <vt:lpstr>PowerPoint Presentation</vt:lpstr>
      <vt:lpstr>PowerPoint Presentation</vt:lpstr>
    </vt:vector>
  </TitlesOfParts>
  <Company>State of Tennessee Dept. of Education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[INSERT SCHOOL YEAR] Annual Title I &amp; Family Engagement Meeting</dc:title>
  <dc:creator>Brinn Obermiller</dc:creator>
  <cp:lastModifiedBy>Terzich, Tegan E.</cp:lastModifiedBy>
  <cp:revision>113</cp:revision>
  <dcterms:created xsi:type="dcterms:W3CDTF">2018-01-17T16:59:30Z</dcterms:created>
  <dcterms:modified xsi:type="dcterms:W3CDTF">2023-08-24T14:03:13Z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0x010100D865BF0ED8A4904ABC08057340046464</vt:lpwstr>
  </property>
  <property fmtid="{D5CDD505-2E9C-101B-9397-08002B2CF9AE}" pid="3" name="_dlc_DocIdItemGuid">
    <vt:lpwstr>5ec2a68f-9565-47e3-8830-3619b493c9d8</vt:lpwstr>
  </property>
</Properties>
</file>